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7" r:id="rId2"/>
  </p:sldMasterIdLst>
  <p:notesMasterIdLst>
    <p:notesMasterId r:id="rId22"/>
  </p:notesMasterIdLst>
  <p:sldIdLst>
    <p:sldId id="259" r:id="rId3"/>
    <p:sldId id="382" r:id="rId4"/>
    <p:sldId id="402" r:id="rId5"/>
    <p:sldId id="403" r:id="rId6"/>
    <p:sldId id="419" r:id="rId7"/>
    <p:sldId id="412" r:id="rId8"/>
    <p:sldId id="405" r:id="rId9"/>
    <p:sldId id="409" r:id="rId10"/>
    <p:sldId id="410" r:id="rId11"/>
    <p:sldId id="406" r:id="rId12"/>
    <p:sldId id="413" r:id="rId13"/>
    <p:sldId id="414" r:id="rId14"/>
    <p:sldId id="415" r:id="rId15"/>
    <p:sldId id="416" r:id="rId16"/>
    <p:sldId id="417" r:id="rId17"/>
    <p:sldId id="418" r:id="rId18"/>
    <p:sldId id="399" r:id="rId19"/>
    <p:sldId id="401" r:id="rId20"/>
    <p:sldId id="280" r:id="rId21"/>
  </p:sldIdLst>
  <p:sldSz cx="12192000" cy="6858000"/>
  <p:notesSz cx="6858000" cy="91440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61" autoAdjust="0"/>
    <p:restoredTop sz="94694"/>
  </p:normalViewPr>
  <p:slideViewPr>
    <p:cSldViewPr snapToGrid="0" snapToObjects="1">
      <p:cViewPr varScale="1">
        <p:scale>
          <a:sx n="68" d="100"/>
          <a:sy n="68" d="100"/>
        </p:scale>
        <p:origin x="738" y="72"/>
      </p:cViewPr>
      <p:guideLst>
        <p:guide orient="horz" pos="2160"/>
        <p:guide pos="384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F76543-5EF1-DA4A-8415-0A3EFD492F07}" type="datetimeFigureOut">
              <a:rPr lang="en-US" smtClean="0"/>
              <a:t>11/19/2020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6A62D3-769D-F349-A3F8-B6F214D63D0D}" type="slidenum">
              <a:rPr lang="en-US" smtClean="0"/>
              <a:t>‹#›</a:t>
            </a:fld>
            <a:endParaRPr lang="en-US"/>
          </a:p>
        </p:txBody>
      </p:sp>
    </p:spTree>
    <p:extLst>
      <p:ext uri="{BB962C8B-B14F-4D97-AF65-F5344CB8AC3E}">
        <p14:creationId xmlns:p14="http://schemas.microsoft.com/office/powerpoint/2010/main" val="404855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D034A7-9452-C54E-A651-2368A596952F}" type="slidenum">
              <a:rPr lang="en-US" smtClean="0"/>
              <a:t>1</a:t>
            </a:fld>
            <a:endParaRPr lang="en-US" dirty="0"/>
          </a:p>
        </p:txBody>
      </p:sp>
    </p:spTree>
    <p:extLst>
      <p:ext uri="{BB962C8B-B14F-4D97-AF65-F5344CB8AC3E}">
        <p14:creationId xmlns:p14="http://schemas.microsoft.com/office/powerpoint/2010/main" val="3732060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D034A7-9452-C54E-A651-2368A596952F}" type="slidenum">
              <a:rPr lang="en-US" smtClean="0"/>
              <a:t>19</a:t>
            </a:fld>
            <a:endParaRPr lang="en-US" dirty="0"/>
          </a:p>
        </p:txBody>
      </p:sp>
    </p:spTree>
    <p:extLst>
      <p:ext uri="{BB962C8B-B14F-4D97-AF65-F5344CB8AC3E}">
        <p14:creationId xmlns:p14="http://schemas.microsoft.com/office/powerpoint/2010/main" val="3301642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2.vml"/><Relationship Id="rId5" Type="http://schemas.openxmlformats.org/officeDocument/2006/relationships/image" Target="../media/image4.emf"/><Relationship Id="rId4" Type="http://schemas.openxmlformats.org/officeDocument/2006/relationships/oleObject" Target="../embeddings/oleObject2.bin"/></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 name="Graphic 9">
            <a:extLst>
              <a:ext uri="{FF2B5EF4-FFF2-40B4-BE49-F238E27FC236}">
                <a16:creationId xmlns:a16="http://schemas.microsoft.com/office/drawing/2014/main" id="{2AD5D98F-B901-4040-88CE-DBE6B1D776F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06424" y="635936"/>
            <a:ext cx="3172963" cy="439960"/>
          </a:xfrm>
          <a:prstGeom prst="rect">
            <a:avLst/>
          </a:prstGeom>
        </p:spPr>
      </p:pic>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234672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056A7-D588-4A4A-9743-81A8FDEA06E7}"/>
              </a:ext>
            </a:extLst>
          </p:cNvPr>
          <p:cNvSpPr>
            <a:spLocks noGrp="1"/>
          </p:cNvSpPr>
          <p:nvPr>
            <p:ph type="title" hasCustomPrompt="1"/>
          </p:nvPr>
        </p:nvSpPr>
        <p:spPr/>
        <p:txBody>
          <a:bodyPr/>
          <a:lstStyle/>
          <a:p>
            <a:r>
              <a:rPr lang="en-US" dirty="0"/>
              <a:t>Click to edit title</a:t>
            </a:r>
          </a:p>
        </p:txBody>
      </p:sp>
      <p:sp>
        <p:nvSpPr>
          <p:cNvPr id="3" name="Text Placeholder 11">
            <a:extLst>
              <a:ext uri="{FF2B5EF4-FFF2-40B4-BE49-F238E27FC236}">
                <a16:creationId xmlns:a16="http://schemas.microsoft.com/office/drawing/2014/main" id="{B63015DA-BAD6-D641-B5F3-2ED5079D3C95}"/>
              </a:ext>
            </a:extLst>
          </p:cNvPr>
          <p:cNvSpPr>
            <a:spLocks noGrp="1"/>
          </p:cNvSpPr>
          <p:nvPr>
            <p:ph type="body" sz="quarter" idx="14" hasCustomPrompt="1"/>
          </p:nvPr>
        </p:nvSpPr>
        <p:spPr>
          <a:xfrm>
            <a:off x="639759" y="5838568"/>
            <a:ext cx="7058029" cy="274981"/>
          </a:xfrm>
        </p:spPr>
        <p:txBody>
          <a:bodyPr anchor="b"/>
          <a:lstStyle>
            <a:lvl1pPr>
              <a:defRPr sz="800" b="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4" name="Footer Placeholder 3">
            <a:extLst>
              <a:ext uri="{FF2B5EF4-FFF2-40B4-BE49-F238E27FC236}">
                <a16:creationId xmlns:a16="http://schemas.microsoft.com/office/drawing/2014/main" id="{70E5473F-D95C-3441-AFDD-17B108761141}"/>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241552551"/>
      </p:ext>
    </p:extLst>
  </p:cSld>
  <p:clrMapOvr>
    <a:masterClrMapping/>
  </p:clrMapOvr>
  <p:extLst>
    <p:ext uri="{DCECCB84-F9BA-43D5-87BE-67443E8EF086}">
      <p15:sldGuideLst xmlns:p15="http://schemas.microsoft.com/office/powerpoint/2012/main">
        <p15:guide id="2" pos="401">
          <p15:clr>
            <a:srgbClr val="FBAE40"/>
          </p15:clr>
        </p15:guide>
        <p15:guide id="3" pos="727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ext Placeholder 11">
            <a:extLst>
              <a:ext uri="{FF2B5EF4-FFF2-40B4-BE49-F238E27FC236}">
                <a16:creationId xmlns:a16="http://schemas.microsoft.com/office/drawing/2014/main" id="{15F6962C-2D7D-9C4E-A349-25554E83F8B8}"/>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3" name="Footer Placeholder 2">
            <a:extLst>
              <a:ext uri="{FF2B5EF4-FFF2-40B4-BE49-F238E27FC236}">
                <a16:creationId xmlns:a16="http://schemas.microsoft.com/office/drawing/2014/main" id="{1E169E62-1DA9-CD45-BB12-5DDC2926A427}"/>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2165302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Divider">
    <p:bg>
      <p:bgPr>
        <a:solidFill>
          <a:schemeClr val="tx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24406D9-1546-F048-999E-B1C3935E3C50}"/>
              </a:ext>
            </a:extLst>
          </p:cNvPr>
          <p:cNvGrpSpPr/>
          <p:nvPr/>
        </p:nvGrpSpPr>
        <p:grpSpPr>
          <a:xfrm>
            <a:off x="8157625" y="524289"/>
            <a:ext cx="4034375" cy="5796153"/>
            <a:chOff x="7627349" y="524289"/>
            <a:chExt cx="4034375" cy="5796153"/>
          </a:xfrm>
          <a:solidFill>
            <a:schemeClr val="bg1"/>
          </a:solidFill>
        </p:grpSpPr>
        <p:sp>
          <p:nvSpPr>
            <p:cNvPr id="4" name="Freeform 3">
              <a:extLst>
                <a:ext uri="{FF2B5EF4-FFF2-40B4-BE49-F238E27FC236}">
                  <a16:creationId xmlns:a16="http://schemas.microsoft.com/office/drawing/2014/main" id="{D84C793A-4639-4F48-91B8-FD66287147D7}"/>
                </a:ext>
              </a:extLst>
            </p:cNvPr>
            <p:cNvSpPr/>
            <p:nvPr/>
          </p:nvSpPr>
          <p:spPr>
            <a:xfrm>
              <a:off x="7627349" y="2695674"/>
              <a:ext cx="541849" cy="1751874"/>
            </a:xfrm>
            <a:custGeom>
              <a:avLst/>
              <a:gdLst>
                <a:gd name="connsiteX0" fmla="*/ 541850 w 541849"/>
                <a:gd name="connsiteY0" fmla="*/ 0 h 1751874"/>
                <a:gd name="connsiteX1" fmla="*/ 0 w 541849"/>
                <a:gd name="connsiteY1" fmla="*/ 0 h 1751874"/>
                <a:gd name="connsiteX2" fmla="*/ 0 w 541849"/>
                <a:gd name="connsiteY2" fmla="*/ 919195 h 1751874"/>
                <a:gd name="connsiteX3" fmla="*/ 0 w 541849"/>
                <a:gd name="connsiteY3" fmla="*/ 1751874 h 1751874"/>
                <a:gd name="connsiteX4" fmla="*/ 541850 w 541849"/>
                <a:gd name="connsiteY4" fmla="*/ 1751874 h 1751874"/>
                <a:gd name="connsiteX5" fmla="*/ 54185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541850" y="0"/>
                  </a:moveTo>
                  <a:lnTo>
                    <a:pt x="0" y="0"/>
                  </a:lnTo>
                  <a:lnTo>
                    <a:pt x="0" y="919195"/>
                  </a:lnTo>
                  <a:lnTo>
                    <a:pt x="0" y="1751874"/>
                  </a:lnTo>
                  <a:lnTo>
                    <a:pt x="541850" y="1751874"/>
                  </a:lnTo>
                  <a:lnTo>
                    <a:pt x="541850" y="0"/>
                  </a:lnTo>
                  <a:close/>
                </a:path>
              </a:pathLst>
            </a:custGeom>
            <a:grpFill/>
            <a:ln w="12670"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D7DF4404-7F59-6C45-BC46-3436E9AA2E4D}"/>
                </a:ext>
              </a:extLst>
            </p:cNvPr>
            <p:cNvSpPr/>
            <p:nvPr/>
          </p:nvSpPr>
          <p:spPr>
            <a:xfrm>
              <a:off x="8791354" y="2695674"/>
              <a:ext cx="541849" cy="1751874"/>
            </a:xfrm>
            <a:custGeom>
              <a:avLst/>
              <a:gdLst>
                <a:gd name="connsiteX0" fmla="*/ 0 w 541849"/>
                <a:gd name="connsiteY0" fmla="*/ 0 h 1751874"/>
                <a:gd name="connsiteX1" fmla="*/ 0 w 541849"/>
                <a:gd name="connsiteY1" fmla="*/ 919195 h 1751874"/>
                <a:gd name="connsiteX2" fmla="*/ 0 w 541849"/>
                <a:gd name="connsiteY2" fmla="*/ 1751874 h 1751874"/>
                <a:gd name="connsiteX3" fmla="*/ 541850 w 541849"/>
                <a:gd name="connsiteY3" fmla="*/ 1751874 h 1751874"/>
                <a:gd name="connsiteX4" fmla="*/ 541850 w 541849"/>
                <a:gd name="connsiteY4" fmla="*/ 0 h 1751874"/>
                <a:gd name="connsiteX5" fmla="*/ 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0" y="0"/>
                  </a:moveTo>
                  <a:lnTo>
                    <a:pt x="0" y="919195"/>
                  </a:lnTo>
                  <a:lnTo>
                    <a:pt x="0" y="1751874"/>
                  </a:lnTo>
                  <a:lnTo>
                    <a:pt x="541850" y="1751874"/>
                  </a:lnTo>
                  <a:lnTo>
                    <a:pt x="541850" y="0"/>
                  </a:lnTo>
                  <a:lnTo>
                    <a:pt x="0" y="0"/>
                  </a:lnTo>
                  <a:close/>
                </a:path>
              </a:pathLst>
            </a:custGeom>
            <a:grpFill/>
            <a:ln w="1267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54618A3F-A28E-5C47-B782-E34CDA443E92}"/>
                </a:ext>
              </a:extLst>
            </p:cNvPr>
            <p:cNvSpPr/>
            <p:nvPr/>
          </p:nvSpPr>
          <p:spPr>
            <a:xfrm>
              <a:off x="9955360" y="2695674"/>
              <a:ext cx="541849" cy="1751874"/>
            </a:xfrm>
            <a:custGeom>
              <a:avLst/>
              <a:gdLst>
                <a:gd name="connsiteX0" fmla="*/ 0 w 541849"/>
                <a:gd name="connsiteY0" fmla="*/ 0 h 1751874"/>
                <a:gd name="connsiteX1" fmla="*/ 0 w 541849"/>
                <a:gd name="connsiteY1" fmla="*/ 919195 h 1751874"/>
                <a:gd name="connsiteX2" fmla="*/ 0 w 541849"/>
                <a:gd name="connsiteY2" fmla="*/ 1751874 h 1751874"/>
                <a:gd name="connsiteX3" fmla="*/ 541850 w 541849"/>
                <a:gd name="connsiteY3" fmla="*/ 1751874 h 1751874"/>
                <a:gd name="connsiteX4" fmla="*/ 541850 w 541849"/>
                <a:gd name="connsiteY4" fmla="*/ 0 h 1751874"/>
                <a:gd name="connsiteX5" fmla="*/ 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0" y="0"/>
                  </a:moveTo>
                  <a:lnTo>
                    <a:pt x="0" y="919195"/>
                  </a:lnTo>
                  <a:lnTo>
                    <a:pt x="0" y="1751874"/>
                  </a:lnTo>
                  <a:lnTo>
                    <a:pt x="541850" y="1751874"/>
                  </a:lnTo>
                  <a:lnTo>
                    <a:pt x="541850" y="0"/>
                  </a:lnTo>
                  <a:lnTo>
                    <a:pt x="0" y="0"/>
                  </a:lnTo>
                  <a:close/>
                </a:path>
              </a:pathLst>
            </a:custGeom>
            <a:grpFill/>
            <a:ln w="12670"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98396A27-49EC-F348-860F-8E26802DC608}"/>
                </a:ext>
              </a:extLst>
            </p:cNvPr>
            <p:cNvSpPr/>
            <p:nvPr/>
          </p:nvSpPr>
          <p:spPr>
            <a:xfrm>
              <a:off x="7627349" y="1874158"/>
              <a:ext cx="4033867" cy="493467"/>
            </a:xfrm>
            <a:custGeom>
              <a:avLst/>
              <a:gdLst>
                <a:gd name="connsiteX0" fmla="*/ 0 w 4033867"/>
                <a:gd name="connsiteY0" fmla="*/ 493468 h 493467"/>
                <a:gd name="connsiteX1" fmla="*/ 2016934 w 4033867"/>
                <a:gd name="connsiteY1" fmla="*/ 493468 h 493467"/>
                <a:gd name="connsiteX2" fmla="*/ 4033868 w 4033867"/>
                <a:gd name="connsiteY2" fmla="*/ 493468 h 493467"/>
                <a:gd name="connsiteX3" fmla="*/ 4033868 w 4033867"/>
                <a:gd name="connsiteY3" fmla="*/ 0 h 493467"/>
                <a:gd name="connsiteX4" fmla="*/ 0 w 4033867"/>
                <a:gd name="connsiteY4" fmla="*/ 0 h 493467"/>
                <a:gd name="connsiteX5" fmla="*/ 0 w 4033867"/>
                <a:gd name="connsiteY5" fmla="*/ 493468 h 49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3867" h="493467">
                  <a:moveTo>
                    <a:pt x="0" y="493468"/>
                  </a:moveTo>
                  <a:lnTo>
                    <a:pt x="2016934" y="493468"/>
                  </a:lnTo>
                  <a:lnTo>
                    <a:pt x="4033868" y="493468"/>
                  </a:lnTo>
                  <a:lnTo>
                    <a:pt x="4033868" y="0"/>
                  </a:lnTo>
                  <a:lnTo>
                    <a:pt x="0" y="0"/>
                  </a:lnTo>
                  <a:lnTo>
                    <a:pt x="0" y="493468"/>
                  </a:lnTo>
                  <a:close/>
                </a:path>
              </a:pathLst>
            </a:custGeom>
            <a:grpFill/>
            <a:ln w="1267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CD75FE-FCEC-BF4D-91B4-4520B4DB5F1E}"/>
                </a:ext>
              </a:extLst>
            </p:cNvPr>
            <p:cNvSpPr/>
            <p:nvPr/>
          </p:nvSpPr>
          <p:spPr>
            <a:xfrm>
              <a:off x="7627349" y="524289"/>
              <a:ext cx="4033867" cy="1181785"/>
            </a:xfrm>
            <a:custGeom>
              <a:avLst/>
              <a:gdLst>
                <a:gd name="connsiteX0" fmla="*/ 2016934 w 4033867"/>
                <a:gd name="connsiteY0" fmla="*/ 0 h 1181785"/>
                <a:gd name="connsiteX1" fmla="*/ 0 w 4033867"/>
                <a:gd name="connsiteY1" fmla="*/ 672207 h 1181785"/>
                <a:gd name="connsiteX2" fmla="*/ 0 w 4033867"/>
                <a:gd name="connsiteY2" fmla="*/ 1181786 h 1181785"/>
                <a:gd name="connsiteX3" fmla="*/ 2016934 w 4033867"/>
                <a:gd name="connsiteY3" fmla="*/ 509579 h 1181785"/>
                <a:gd name="connsiteX4" fmla="*/ 4033868 w 4033867"/>
                <a:gd name="connsiteY4" fmla="*/ 1181786 h 1181785"/>
                <a:gd name="connsiteX5" fmla="*/ 4033868 w 4033867"/>
                <a:gd name="connsiteY5" fmla="*/ 672207 h 1181785"/>
                <a:gd name="connsiteX6" fmla="*/ 2016934 w 4033867"/>
                <a:gd name="connsiteY6" fmla="*/ 0 h 118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3867" h="1181785">
                  <a:moveTo>
                    <a:pt x="2016934" y="0"/>
                  </a:moveTo>
                  <a:lnTo>
                    <a:pt x="0" y="672207"/>
                  </a:lnTo>
                  <a:lnTo>
                    <a:pt x="0" y="1181786"/>
                  </a:lnTo>
                  <a:lnTo>
                    <a:pt x="2016934" y="509579"/>
                  </a:lnTo>
                  <a:lnTo>
                    <a:pt x="4033868" y="1181786"/>
                  </a:lnTo>
                  <a:lnTo>
                    <a:pt x="4033868" y="672207"/>
                  </a:lnTo>
                  <a:lnTo>
                    <a:pt x="2016934" y="0"/>
                  </a:lnTo>
                  <a:close/>
                </a:path>
              </a:pathLst>
            </a:custGeom>
            <a:grpFill/>
            <a:ln w="1267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FC8E4B5-0CBF-864B-9110-D197114B5BD8}"/>
                </a:ext>
              </a:extLst>
            </p:cNvPr>
            <p:cNvSpPr/>
            <p:nvPr/>
          </p:nvSpPr>
          <p:spPr>
            <a:xfrm>
              <a:off x="7627349" y="4408604"/>
              <a:ext cx="4034375" cy="1071548"/>
            </a:xfrm>
            <a:custGeom>
              <a:avLst/>
              <a:gdLst>
                <a:gd name="connsiteX0" fmla="*/ 4034375 w 4034375"/>
                <a:gd name="connsiteY0" fmla="*/ 0 h 1071548"/>
                <a:gd name="connsiteX1" fmla="*/ 2540261 w 4034375"/>
                <a:gd name="connsiteY1" fmla="*/ 366993 h 1071548"/>
                <a:gd name="connsiteX2" fmla="*/ 1493988 w 4034375"/>
                <a:gd name="connsiteY2" fmla="*/ 366993 h 1071548"/>
                <a:gd name="connsiteX3" fmla="*/ 0 w 4034375"/>
                <a:gd name="connsiteY3" fmla="*/ 567298 h 1071548"/>
                <a:gd name="connsiteX4" fmla="*/ 0 w 4034375"/>
                <a:gd name="connsiteY4" fmla="*/ 1071548 h 1071548"/>
                <a:gd name="connsiteX5" fmla="*/ 1493988 w 4034375"/>
                <a:gd name="connsiteY5" fmla="*/ 871116 h 1071548"/>
                <a:gd name="connsiteX6" fmla="*/ 2539753 w 4034375"/>
                <a:gd name="connsiteY6" fmla="*/ 871116 h 1071548"/>
                <a:gd name="connsiteX7" fmla="*/ 4033868 w 4034375"/>
                <a:gd name="connsiteY7" fmla="*/ 504124 h 10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4375" h="1071548">
                  <a:moveTo>
                    <a:pt x="4034375" y="0"/>
                  </a:moveTo>
                  <a:cubicBezTo>
                    <a:pt x="4023591" y="29557"/>
                    <a:pt x="3828089" y="366993"/>
                    <a:pt x="2540261" y="366993"/>
                  </a:cubicBezTo>
                  <a:lnTo>
                    <a:pt x="1493988" y="366993"/>
                  </a:lnTo>
                  <a:cubicBezTo>
                    <a:pt x="173174" y="377141"/>
                    <a:pt x="25373" y="549031"/>
                    <a:pt x="0" y="567298"/>
                  </a:cubicBezTo>
                  <a:lnTo>
                    <a:pt x="0" y="1071548"/>
                  </a:lnTo>
                  <a:cubicBezTo>
                    <a:pt x="25373" y="1053154"/>
                    <a:pt x="173174" y="881265"/>
                    <a:pt x="1493988" y="871116"/>
                  </a:cubicBezTo>
                  <a:lnTo>
                    <a:pt x="2539753" y="871116"/>
                  </a:lnTo>
                  <a:cubicBezTo>
                    <a:pt x="3827582" y="871116"/>
                    <a:pt x="4023084" y="533808"/>
                    <a:pt x="4033868" y="504124"/>
                  </a:cubicBezTo>
                  <a:close/>
                </a:path>
              </a:pathLst>
            </a:custGeom>
            <a:grpFill/>
            <a:ln w="1267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DFD3E64-0D9B-8344-AE26-7E6565667679}"/>
                </a:ext>
              </a:extLst>
            </p:cNvPr>
            <p:cNvSpPr/>
            <p:nvPr/>
          </p:nvSpPr>
          <p:spPr>
            <a:xfrm>
              <a:off x="7627349" y="5248894"/>
              <a:ext cx="4034375" cy="1071548"/>
            </a:xfrm>
            <a:custGeom>
              <a:avLst/>
              <a:gdLst>
                <a:gd name="connsiteX0" fmla="*/ 4034375 w 4034375"/>
                <a:gd name="connsiteY0" fmla="*/ 0 h 1071548"/>
                <a:gd name="connsiteX1" fmla="*/ 2540261 w 4034375"/>
                <a:gd name="connsiteY1" fmla="*/ 366993 h 1071548"/>
                <a:gd name="connsiteX2" fmla="*/ 1493988 w 4034375"/>
                <a:gd name="connsiteY2" fmla="*/ 366993 h 1071548"/>
                <a:gd name="connsiteX3" fmla="*/ 0 w 4034375"/>
                <a:gd name="connsiteY3" fmla="*/ 567298 h 1071548"/>
                <a:gd name="connsiteX4" fmla="*/ 0 w 4034375"/>
                <a:gd name="connsiteY4" fmla="*/ 1071548 h 1071548"/>
                <a:gd name="connsiteX5" fmla="*/ 1493988 w 4034375"/>
                <a:gd name="connsiteY5" fmla="*/ 871243 h 1071548"/>
                <a:gd name="connsiteX6" fmla="*/ 2539753 w 4034375"/>
                <a:gd name="connsiteY6" fmla="*/ 871243 h 1071548"/>
                <a:gd name="connsiteX7" fmla="*/ 4033868 w 4034375"/>
                <a:gd name="connsiteY7" fmla="*/ 504124 h 10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4375" h="1071548">
                  <a:moveTo>
                    <a:pt x="4034375" y="0"/>
                  </a:moveTo>
                  <a:cubicBezTo>
                    <a:pt x="4023591" y="29684"/>
                    <a:pt x="3828089" y="366993"/>
                    <a:pt x="2540261" y="366993"/>
                  </a:cubicBezTo>
                  <a:lnTo>
                    <a:pt x="1493988" y="366993"/>
                  </a:lnTo>
                  <a:cubicBezTo>
                    <a:pt x="173174" y="377142"/>
                    <a:pt x="25373" y="549031"/>
                    <a:pt x="0" y="567298"/>
                  </a:cubicBezTo>
                  <a:lnTo>
                    <a:pt x="0" y="1071548"/>
                  </a:lnTo>
                  <a:cubicBezTo>
                    <a:pt x="25373" y="1053154"/>
                    <a:pt x="173174" y="881265"/>
                    <a:pt x="1493988" y="871243"/>
                  </a:cubicBezTo>
                  <a:lnTo>
                    <a:pt x="2539753" y="871243"/>
                  </a:lnTo>
                  <a:cubicBezTo>
                    <a:pt x="3827582" y="871243"/>
                    <a:pt x="4023084" y="533808"/>
                    <a:pt x="4033868" y="504124"/>
                  </a:cubicBezTo>
                  <a:close/>
                </a:path>
              </a:pathLst>
            </a:custGeom>
            <a:grpFill/>
            <a:ln w="1267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9A52CD8B-2E97-4342-8DBF-61223C03F534}"/>
                </a:ext>
              </a:extLst>
            </p:cNvPr>
            <p:cNvSpPr/>
            <p:nvPr/>
          </p:nvSpPr>
          <p:spPr>
            <a:xfrm>
              <a:off x="11119366" y="2695674"/>
              <a:ext cx="541849" cy="1661807"/>
            </a:xfrm>
            <a:custGeom>
              <a:avLst/>
              <a:gdLst>
                <a:gd name="connsiteX0" fmla="*/ 0 w 541849"/>
                <a:gd name="connsiteY0" fmla="*/ 0 h 1661807"/>
                <a:gd name="connsiteX1" fmla="*/ 0 w 541849"/>
                <a:gd name="connsiteY1" fmla="*/ 1661807 h 1661807"/>
                <a:gd name="connsiteX2" fmla="*/ 541849 w 541849"/>
                <a:gd name="connsiteY2" fmla="*/ 1382725 h 1661807"/>
                <a:gd name="connsiteX3" fmla="*/ 541849 w 541849"/>
                <a:gd name="connsiteY3" fmla="*/ 0 h 1661807"/>
              </a:gdLst>
              <a:ahLst/>
              <a:cxnLst>
                <a:cxn ang="0">
                  <a:pos x="connsiteX0" y="connsiteY0"/>
                </a:cxn>
                <a:cxn ang="0">
                  <a:pos x="connsiteX1" y="connsiteY1"/>
                </a:cxn>
                <a:cxn ang="0">
                  <a:pos x="connsiteX2" y="connsiteY2"/>
                </a:cxn>
                <a:cxn ang="0">
                  <a:pos x="connsiteX3" y="connsiteY3"/>
                </a:cxn>
              </a:cxnLst>
              <a:rect l="l" t="t" r="r" b="b"/>
              <a:pathLst>
                <a:path w="541849" h="1661807">
                  <a:moveTo>
                    <a:pt x="0" y="0"/>
                  </a:moveTo>
                  <a:lnTo>
                    <a:pt x="0" y="1661807"/>
                  </a:lnTo>
                  <a:cubicBezTo>
                    <a:pt x="444035" y="1559688"/>
                    <a:pt x="534618" y="1402261"/>
                    <a:pt x="541849" y="1382725"/>
                  </a:cubicBezTo>
                  <a:lnTo>
                    <a:pt x="541849" y="0"/>
                  </a:lnTo>
                  <a:close/>
                </a:path>
              </a:pathLst>
            </a:custGeom>
            <a:grpFill/>
            <a:ln w="12670"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4CB71193-550B-4245-9C3C-F188194A2AAD}"/>
              </a:ext>
            </a:extLst>
          </p:cNvPr>
          <p:cNvSpPr>
            <a:spLocks noGrp="1"/>
          </p:cNvSpPr>
          <p:nvPr>
            <p:ph type="title" hasCustomPrompt="1"/>
          </p:nvPr>
        </p:nvSpPr>
        <p:spPr>
          <a:xfrm>
            <a:off x="640080" y="1892808"/>
            <a:ext cx="7315200" cy="2852737"/>
          </a:xfrm>
        </p:spPr>
        <p:txBody>
          <a:bodyPr anchor="ctr"/>
          <a:lstStyle>
            <a:lvl1pPr>
              <a:defRPr sz="5400">
                <a:solidFill>
                  <a:schemeClr val="accent2"/>
                </a:solidFill>
              </a:defRPr>
            </a:lvl1pPr>
          </a:lstStyle>
          <a:p>
            <a:r>
              <a:rPr lang="en-US" dirty="0"/>
              <a:t>Click to edit divider</a:t>
            </a:r>
          </a:p>
        </p:txBody>
      </p:sp>
    </p:spTree>
    <p:extLst>
      <p:ext uri="{BB962C8B-B14F-4D97-AF65-F5344CB8AC3E}">
        <p14:creationId xmlns:p14="http://schemas.microsoft.com/office/powerpoint/2010/main" val="3806537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71193-550B-4245-9C3C-F188194A2AAD}"/>
              </a:ext>
            </a:extLst>
          </p:cNvPr>
          <p:cNvSpPr>
            <a:spLocks noGrp="1"/>
          </p:cNvSpPr>
          <p:nvPr>
            <p:ph type="title" hasCustomPrompt="1"/>
          </p:nvPr>
        </p:nvSpPr>
        <p:spPr>
          <a:xfrm>
            <a:off x="1170432" y="1920240"/>
            <a:ext cx="7444408" cy="2576378"/>
          </a:xfrm>
        </p:spPr>
        <p:txBody>
          <a:bodyPr anchor="ctr"/>
          <a:lstStyle>
            <a:lvl1pPr>
              <a:defRPr sz="5400">
                <a:solidFill>
                  <a:schemeClr val="accent2"/>
                </a:solidFill>
              </a:defRPr>
            </a:lvl1pPr>
          </a:lstStyle>
          <a:p>
            <a:r>
              <a:rPr lang="en-US" dirty="0"/>
              <a:t>Click to edit quote</a:t>
            </a:r>
          </a:p>
        </p:txBody>
      </p:sp>
      <p:sp>
        <p:nvSpPr>
          <p:cNvPr id="5" name="Text Placeholder 3">
            <a:extLst>
              <a:ext uri="{FF2B5EF4-FFF2-40B4-BE49-F238E27FC236}">
                <a16:creationId xmlns:a16="http://schemas.microsoft.com/office/drawing/2014/main" id="{042999A3-BC06-724D-AB6B-6565ED0B151D}"/>
              </a:ext>
            </a:extLst>
          </p:cNvPr>
          <p:cNvSpPr>
            <a:spLocks noGrp="1"/>
          </p:cNvSpPr>
          <p:nvPr>
            <p:ph type="body" sz="half" idx="2" hasCustomPrompt="1"/>
          </p:nvPr>
        </p:nvSpPr>
        <p:spPr>
          <a:xfrm>
            <a:off x="1170432" y="4626864"/>
            <a:ext cx="3657599" cy="914401"/>
          </a:xfrm>
        </p:spPr>
        <p:txBody>
          <a:bodyPr/>
          <a:lstStyle>
            <a:lvl1pPr marL="0" indent="0">
              <a:buNone/>
              <a:defRPr sz="2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Author of quote</a:t>
            </a:r>
          </a:p>
        </p:txBody>
      </p:sp>
      <p:sp>
        <p:nvSpPr>
          <p:cNvPr id="3" name="Footer Placeholder 2">
            <a:extLst>
              <a:ext uri="{FF2B5EF4-FFF2-40B4-BE49-F238E27FC236}">
                <a16:creationId xmlns:a16="http://schemas.microsoft.com/office/drawing/2014/main" id="{2563A591-BBA0-C146-B4F7-E67520528221}"/>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7381801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Factoi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71193-550B-4245-9C3C-F188194A2AAD}"/>
              </a:ext>
            </a:extLst>
          </p:cNvPr>
          <p:cNvSpPr>
            <a:spLocks noGrp="1"/>
          </p:cNvSpPr>
          <p:nvPr>
            <p:ph type="title" hasCustomPrompt="1"/>
          </p:nvPr>
        </p:nvSpPr>
        <p:spPr>
          <a:xfrm>
            <a:off x="640080" y="1796841"/>
            <a:ext cx="10911840" cy="2852737"/>
          </a:xfrm>
        </p:spPr>
        <p:txBody>
          <a:bodyPr anchor="ctr"/>
          <a:lstStyle>
            <a:lvl1pPr>
              <a:lnSpc>
                <a:spcPct val="100000"/>
              </a:lnSpc>
              <a:defRPr sz="5400">
                <a:solidFill>
                  <a:schemeClr val="accent2"/>
                </a:solidFill>
              </a:defRPr>
            </a:lvl1pPr>
          </a:lstStyle>
          <a:p>
            <a:r>
              <a:rPr lang="en-US" dirty="0"/>
              <a:t>Factoid teal—Georgia font in sentence case. Use this slide for hero statement.</a:t>
            </a:r>
          </a:p>
        </p:txBody>
      </p:sp>
      <p:sp>
        <p:nvSpPr>
          <p:cNvPr id="3" name="Text Placeholder 11">
            <a:extLst>
              <a:ext uri="{FF2B5EF4-FFF2-40B4-BE49-F238E27FC236}">
                <a16:creationId xmlns:a16="http://schemas.microsoft.com/office/drawing/2014/main" id="{0A040A92-7E8A-6B43-AD38-D5F4F6C96A8B}"/>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4" name="Footer Placeholder 3">
            <a:extLst>
              <a:ext uri="{FF2B5EF4-FFF2-40B4-BE49-F238E27FC236}">
                <a16:creationId xmlns:a16="http://schemas.microsoft.com/office/drawing/2014/main" id="{036BDDC8-3CC6-624A-9AFB-E2F2B73BA96D}"/>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28915692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Back slide">
    <p:bg>
      <p:bgPr>
        <a:solidFill>
          <a:schemeClr val="tx2"/>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8020C179-BE0C-9D49-90D3-2A15CB49F2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97352" y="3027076"/>
            <a:ext cx="5797296" cy="803849"/>
          </a:xfrm>
          <a:prstGeom prst="rect">
            <a:avLst/>
          </a:prstGeom>
        </p:spPr>
      </p:pic>
    </p:spTree>
    <p:extLst>
      <p:ext uri="{BB962C8B-B14F-4D97-AF65-F5344CB8AC3E}">
        <p14:creationId xmlns:p14="http://schemas.microsoft.com/office/powerpoint/2010/main" val="4583384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98CAD-21E3-46AE-9313-BB858415F6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6CDCD4-CF89-4FDD-9D03-665366A277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3C9B42-83B3-4C3C-B394-FFCA138F5053}"/>
              </a:ext>
            </a:extLst>
          </p:cNvPr>
          <p:cNvSpPr>
            <a:spLocks noGrp="1"/>
          </p:cNvSpPr>
          <p:nvPr>
            <p:ph type="dt" sz="half" idx="10"/>
          </p:nvPr>
        </p:nvSpPr>
        <p:spPr/>
        <p:txBody>
          <a:bodyPr/>
          <a:lstStyle/>
          <a:p>
            <a:fld id="{DC2E4F36-869D-41CA-BC81-E1E64D390F15}" type="datetimeFigureOut">
              <a:rPr lang="en-US" smtClean="0"/>
              <a:t>11/19/2020</a:t>
            </a:fld>
            <a:endParaRPr lang="en-US"/>
          </a:p>
        </p:txBody>
      </p:sp>
      <p:sp>
        <p:nvSpPr>
          <p:cNvPr id="5" name="Footer Placeholder 4">
            <a:extLst>
              <a:ext uri="{FF2B5EF4-FFF2-40B4-BE49-F238E27FC236}">
                <a16:creationId xmlns:a16="http://schemas.microsoft.com/office/drawing/2014/main" id="{ED4C42AC-FE71-4A8F-8F28-81F907226E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972409-CE54-44D5-BAC3-5448BF00A5D7}"/>
              </a:ext>
            </a:extLst>
          </p:cNvPr>
          <p:cNvSpPr>
            <a:spLocks noGrp="1"/>
          </p:cNvSpPr>
          <p:nvPr>
            <p:ph type="sldNum" sz="quarter" idx="12"/>
          </p:nvPr>
        </p:nvSpPr>
        <p:spPr/>
        <p:txBody>
          <a:bodyPr/>
          <a:lstStyle/>
          <a:p>
            <a:fld id="{4063C1B3-C64E-4C26-9644-86A4AF32F7C7}" type="slidenum">
              <a:rPr lang="en-US" smtClean="0"/>
              <a:t>‹#›</a:t>
            </a:fld>
            <a:endParaRPr lang="en-US"/>
          </a:p>
        </p:txBody>
      </p:sp>
    </p:spTree>
    <p:extLst>
      <p:ext uri="{BB962C8B-B14F-4D97-AF65-F5344CB8AC3E}">
        <p14:creationId xmlns:p14="http://schemas.microsoft.com/office/powerpoint/2010/main" val="10417608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53A58-DBAE-4BA7-833F-A22D5F0B4D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FE168B-2218-4943-89A8-D18D1D84E1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43860A-DA98-48D6-8B80-0940732CDC29}"/>
              </a:ext>
            </a:extLst>
          </p:cNvPr>
          <p:cNvSpPr>
            <a:spLocks noGrp="1"/>
          </p:cNvSpPr>
          <p:nvPr>
            <p:ph type="dt" sz="half" idx="10"/>
          </p:nvPr>
        </p:nvSpPr>
        <p:spPr/>
        <p:txBody>
          <a:bodyPr/>
          <a:lstStyle/>
          <a:p>
            <a:fld id="{F72B63F2-6571-448C-9518-551AF4D04BD2}" type="datetimeFigureOut">
              <a:rPr lang="en-US" smtClean="0"/>
              <a:t>11/19/2020</a:t>
            </a:fld>
            <a:endParaRPr lang="en-US" dirty="0"/>
          </a:p>
        </p:txBody>
      </p:sp>
      <p:sp>
        <p:nvSpPr>
          <p:cNvPr id="5" name="Footer Placeholder 4">
            <a:extLst>
              <a:ext uri="{FF2B5EF4-FFF2-40B4-BE49-F238E27FC236}">
                <a16:creationId xmlns:a16="http://schemas.microsoft.com/office/drawing/2014/main" id="{597C22EB-B2ED-4843-AB96-982EE944C59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4A192E-F9CD-4CF5-AB66-0B87C0449CA1}"/>
              </a:ext>
            </a:extLst>
          </p:cNvPr>
          <p:cNvSpPr>
            <a:spLocks noGrp="1"/>
          </p:cNvSpPr>
          <p:nvPr>
            <p:ph type="sldNum" sz="quarter" idx="12"/>
          </p:nvPr>
        </p:nvSpPr>
        <p:spPr/>
        <p:txBody>
          <a:bodyPr/>
          <a:lstStyle/>
          <a:p>
            <a:fld id="{2323AC62-FB8B-4CBA-9382-690C60CF7CF0}" type="slidenum">
              <a:rPr lang="en-US" smtClean="0"/>
              <a:t>‹#›</a:t>
            </a:fld>
            <a:endParaRPr lang="en-US" dirty="0"/>
          </a:p>
        </p:txBody>
      </p:sp>
    </p:spTree>
    <p:extLst>
      <p:ext uri="{BB962C8B-B14F-4D97-AF65-F5344CB8AC3E}">
        <p14:creationId xmlns:p14="http://schemas.microsoft.com/office/powerpoint/2010/main" val="30708533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716B2-4953-4684-B178-1A6E59485B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151751-4469-4802-BA09-82862D243C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C667B0-6742-453B-A643-B75659836E60}"/>
              </a:ext>
            </a:extLst>
          </p:cNvPr>
          <p:cNvSpPr>
            <a:spLocks noGrp="1"/>
          </p:cNvSpPr>
          <p:nvPr>
            <p:ph type="dt" sz="half" idx="10"/>
          </p:nvPr>
        </p:nvSpPr>
        <p:spPr/>
        <p:txBody>
          <a:bodyPr/>
          <a:lstStyle/>
          <a:p>
            <a:fld id="{F72B63F2-6571-448C-9518-551AF4D04BD2}" type="datetimeFigureOut">
              <a:rPr lang="en-US" smtClean="0"/>
              <a:t>11/19/2020</a:t>
            </a:fld>
            <a:endParaRPr lang="en-US" dirty="0"/>
          </a:p>
        </p:txBody>
      </p:sp>
      <p:sp>
        <p:nvSpPr>
          <p:cNvPr id="5" name="Footer Placeholder 4">
            <a:extLst>
              <a:ext uri="{FF2B5EF4-FFF2-40B4-BE49-F238E27FC236}">
                <a16:creationId xmlns:a16="http://schemas.microsoft.com/office/drawing/2014/main" id="{855A2FA7-E84A-4F09-8A5E-4DF768D042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691EB56-A7BC-44D4-983B-AEFADB448A94}"/>
              </a:ext>
            </a:extLst>
          </p:cNvPr>
          <p:cNvSpPr>
            <a:spLocks noGrp="1"/>
          </p:cNvSpPr>
          <p:nvPr>
            <p:ph type="sldNum" sz="quarter" idx="12"/>
          </p:nvPr>
        </p:nvSpPr>
        <p:spPr/>
        <p:txBody>
          <a:bodyPr/>
          <a:lstStyle/>
          <a:p>
            <a:fld id="{2323AC62-FB8B-4CBA-9382-690C60CF7CF0}" type="slidenum">
              <a:rPr lang="en-US" smtClean="0"/>
              <a:t>‹#›</a:t>
            </a:fld>
            <a:endParaRPr lang="en-US" dirty="0"/>
          </a:p>
        </p:txBody>
      </p:sp>
    </p:spTree>
    <p:extLst>
      <p:ext uri="{BB962C8B-B14F-4D97-AF65-F5344CB8AC3E}">
        <p14:creationId xmlns:p14="http://schemas.microsoft.com/office/powerpoint/2010/main" val="21479494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DE11C-2A1C-47DA-B83B-3BBB609C91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94A0C1-BDE6-439F-A821-1B5BA7AAAD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A0E8C8-4445-43BB-82D7-347EF8311F0B}"/>
              </a:ext>
            </a:extLst>
          </p:cNvPr>
          <p:cNvSpPr>
            <a:spLocks noGrp="1"/>
          </p:cNvSpPr>
          <p:nvPr>
            <p:ph type="dt" sz="half" idx="10"/>
          </p:nvPr>
        </p:nvSpPr>
        <p:spPr/>
        <p:txBody>
          <a:bodyPr/>
          <a:lstStyle/>
          <a:p>
            <a:fld id="{F72B63F2-6571-448C-9518-551AF4D04BD2}" type="datetimeFigureOut">
              <a:rPr lang="en-US" smtClean="0"/>
              <a:t>11/19/2020</a:t>
            </a:fld>
            <a:endParaRPr lang="en-US" dirty="0"/>
          </a:p>
        </p:txBody>
      </p:sp>
      <p:sp>
        <p:nvSpPr>
          <p:cNvPr id="5" name="Footer Placeholder 4">
            <a:extLst>
              <a:ext uri="{FF2B5EF4-FFF2-40B4-BE49-F238E27FC236}">
                <a16:creationId xmlns:a16="http://schemas.microsoft.com/office/drawing/2014/main" id="{5D8CA931-EB6E-4885-A576-A5267A2BFED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AADEC4-F755-4024-8943-27100D9F8E26}"/>
              </a:ext>
            </a:extLst>
          </p:cNvPr>
          <p:cNvSpPr>
            <a:spLocks noGrp="1"/>
          </p:cNvSpPr>
          <p:nvPr>
            <p:ph type="sldNum" sz="quarter" idx="12"/>
          </p:nvPr>
        </p:nvSpPr>
        <p:spPr/>
        <p:txBody>
          <a:bodyPr/>
          <a:lstStyle/>
          <a:p>
            <a:fld id="{2323AC62-FB8B-4CBA-9382-690C60CF7CF0}" type="slidenum">
              <a:rPr lang="en-US" smtClean="0"/>
              <a:t>‹#›</a:t>
            </a:fld>
            <a:endParaRPr lang="en-US" dirty="0"/>
          </a:p>
        </p:txBody>
      </p:sp>
    </p:spTree>
    <p:extLst>
      <p:ext uri="{BB962C8B-B14F-4D97-AF65-F5344CB8AC3E}">
        <p14:creationId xmlns:p14="http://schemas.microsoft.com/office/powerpoint/2010/main" val="1593022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2"/>
            </p:custDataLst>
            <p:extLst>
              <p:ext uri="{D42A27DB-BD31-4B8C-83A1-F6EECF244321}">
                <p14:modId xmlns:p14="http://schemas.microsoft.com/office/powerpoint/2010/main" val="38570384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105" name="think-cell Slide" r:id="rId4" imgW="7772400" imgH="10058400" progId="TCLayout.ActiveDocument.1">
                  <p:embed/>
                </p:oleObj>
              </mc:Choice>
              <mc:Fallback>
                <p:oleObj name="think-cell Slide" r:id="rId4"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336F34-49E0-4A7C-A020-3CF62B0F86C1}"/>
              </a:ext>
            </a:extLst>
          </p:cNvPr>
          <p:cNvSpPr>
            <a:spLocks noGrp="1"/>
          </p:cNvSpPr>
          <p:nvPr>
            <p:ph type="title" hasCustomPrompt="1"/>
          </p:nvPr>
        </p:nvSpPr>
        <p:spPr/>
        <p:txBody>
          <a:bodyPr/>
          <a:lstStyle/>
          <a:p>
            <a:r>
              <a:rPr lang="en-US" dirty="0"/>
              <a:t>Click to edit title</a:t>
            </a:r>
          </a:p>
        </p:txBody>
      </p:sp>
      <p:sp>
        <p:nvSpPr>
          <p:cNvPr id="3" name="Content Placeholder 2">
            <a:extLst>
              <a:ext uri="{FF2B5EF4-FFF2-40B4-BE49-F238E27FC236}">
                <a16:creationId xmlns:a16="http://schemas.microsoft.com/office/drawing/2014/main" id="{426FCD3D-BE75-4AB7-AF91-4934F3ADAA50}"/>
              </a:ext>
            </a:extLst>
          </p:cNvPr>
          <p:cNvSpPr>
            <a:spLocks noGrp="1"/>
          </p:cNvSpPr>
          <p:nvPr>
            <p:ph idx="1" hasCustomPrompt="1"/>
          </p:nvPr>
        </p:nvSpPr>
        <p:spPr/>
        <p:txBody>
          <a:bodyPr/>
          <a:lstStyle>
            <a:lvl4pPr marL="917575" indent="-233363">
              <a:buFont typeface="Wingdings" pitchFamily="2" charset="2"/>
              <a:buChar char="§"/>
              <a:defRPr/>
            </a:lvl4pPr>
            <a:lvl5pPr marL="1146175" indent="-234950">
              <a:buSzPct val="90000"/>
              <a:buFont typeface="System Font Regular"/>
              <a:buChar char="–"/>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a:extLst>
              <a:ext uri="{FF2B5EF4-FFF2-40B4-BE49-F238E27FC236}">
                <a16:creationId xmlns:a16="http://schemas.microsoft.com/office/drawing/2014/main" id="{7898C508-098E-8641-956A-DD8F7B008BD4}"/>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4" name="Footer Placeholder 3">
            <a:extLst>
              <a:ext uri="{FF2B5EF4-FFF2-40B4-BE49-F238E27FC236}">
                <a16:creationId xmlns:a16="http://schemas.microsoft.com/office/drawing/2014/main" id="{7A9F9743-0A9D-2345-B04A-C049C5CEE76A}"/>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2379434484"/>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223A3-45CC-4F35-8577-33614C7706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0AA798-4EE3-47CB-8674-B6FEEF4D48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C9B703-1032-4796-96F8-C1162531A0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02A49E-A2D6-4E0D-8EE1-4BB594B10D48}"/>
              </a:ext>
            </a:extLst>
          </p:cNvPr>
          <p:cNvSpPr>
            <a:spLocks noGrp="1"/>
          </p:cNvSpPr>
          <p:nvPr>
            <p:ph type="dt" sz="half" idx="10"/>
          </p:nvPr>
        </p:nvSpPr>
        <p:spPr/>
        <p:txBody>
          <a:bodyPr/>
          <a:lstStyle/>
          <a:p>
            <a:fld id="{F72B63F2-6571-448C-9518-551AF4D04BD2}" type="datetimeFigureOut">
              <a:rPr lang="en-US" smtClean="0"/>
              <a:t>11/19/2020</a:t>
            </a:fld>
            <a:endParaRPr lang="en-US" dirty="0"/>
          </a:p>
        </p:txBody>
      </p:sp>
      <p:sp>
        <p:nvSpPr>
          <p:cNvPr id="6" name="Footer Placeholder 5">
            <a:extLst>
              <a:ext uri="{FF2B5EF4-FFF2-40B4-BE49-F238E27FC236}">
                <a16:creationId xmlns:a16="http://schemas.microsoft.com/office/drawing/2014/main" id="{016C4727-349C-4367-821B-6F85F38E81F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3455929-5D5C-4684-BE2E-DED4931F425A}"/>
              </a:ext>
            </a:extLst>
          </p:cNvPr>
          <p:cNvSpPr>
            <a:spLocks noGrp="1"/>
          </p:cNvSpPr>
          <p:nvPr>
            <p:ph type="sldNum" sz="quarter" idx="12"/>
          </p:nvPr>
        </p:nvSpPr>
        <p:spPr/>
        <p:txBody>
          <a:bodyPr/>
          <a:lstStyle/>
          <a:p>
            <a:fld id="{2323AC62-FB8B-4CBA-9382-690C60CF7CF0}" type="slidenum">
              <a:rPr lang="en-US" smtClean="0"/>
              <a:t>‹#›</a:t>
            </a:fld>
            <a:endParaRPr lang="en-US" dirty="0"/>
          </a:p>
        </p:txBody>
      </p:sp>
    </p:spTree>
    <p:extLst>
      <p:ext uri="{BB962C8B-B14F-4D97-AF65-F5344CB8AC3E}">
        <p14:creationId xmlns:p14="http://schemas.microsoft.com/office/powerpoint/2010/main" val="19628845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4CE02-B9CB-4C88-B9FB-36378DF0847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BD3948-16F7-4D34-8FF5-732B1E0CD8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4C1FC2-DBC3-4C20-92FE-C8576AAA6CB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2931CC-C6DB-4319-95C1-9A3125B28D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74245F-8387-4440-8750-CEBFB06CA7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D2B4BB-074A-49F9-B932-2F77BA27E90A}"/>
              </a:ext>
            </a:extLst>
          </p:cNvPr>
          <p:cNvSpPr>
            <a:spLocks noGrp="1"/>
          </p:cNvSpPr>
          <p:nvPr>
            <p:ph type="dt" sz="half" idx="10"/>
          </p:nvPr>
        </p:nvSpPr>
        <p:spPr/>
        <p:txBody>
          <a:bodyPr/>
          <a:lstStyle/>
          <a:p>
            <a:fld id="{F72B63F2-6571-448C-9518-551AF4D04BD2}" type="datetimeFigureOut">
              <a:rPr lang="en-US" smtClean="0"/>
              <a:t>11/19/2020</a:t>
            </a:fld>
            <a:endParaRPr lang="en-US" dirty="0"/>
          </a:p>
        </p:txBody>
      </p:sp>
      <p:sp>
        <p:nvSpPr>
          <p:cNvPr id="8" name="Footer Placeholder 7">
            <a:extLst>
              <a:ext uri="{FF2B5EF4-FFF2-40B4-BE49-F238E27FC236}">
                <a16:creationId xmlns:a16="http://schemas.microsoft.com/office/drawing/2014/main" id="{F4FEF036-7B9D-4822-B931-1A2B93E4A33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953BEAE-F409-4F47-B5E2-D7867650BE28}"/>
              </a:ext>
            </a:extLst>
          </p:cNvPr>
          <p:cNvSpPr>
            <a:spLocks noGrp="1"/>
          </p:cNvSpPr>
          <p:nvPr>
            <p:ph type="sldNum" sz="quarter" idx="12"/>
          </p:nvPr>
        </p:nvSpPr>
        <p:spPr/>
        <p:txBody>
          <a:bodyPr/>
          <a:lstStyle/>
          <a:p>
            <a:fld id="{2323AC62-FB8B-4CBA-9382-690C60CF7CF0}" type="slidenum">
              <a:rPr lang="en-US" smtClean="0"/>
              <a:t>‹#›</a:t>
            </a:fld>
            <a:endParaRPr lang="en-US" dirty="0"/>
          </a:p>
        </p:txBody>
      </p:sp>
    </p:spTree>
    <p:extLst>
      <p:ext uri="{BB962C8B-B14F-4D97-AF65-F5344CB8AC3E}">
        <p14:creationId xmlns:p14="http://schemas.microsoft.com/office/powerpoint/2010/main" val="4071063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C76CA-657A-4C9D-9FB7-5FD18B4A5D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4E69BD-A3F3-4BCC-A5A5-3E6BA30D3D87}"/>
              </a:ext>
            </a:extLst>
          </p:cNvPr>
          <p:cNvSpPr>
            <a:spLocks noGrp="1"/>
          </p:cNvSpPr>
          <p:nvPr>
            <p:ph type="dt" sz="half" idx="10"/>
          </p:nvPr>
        </p:nvSpPr>
        <p:spPr/>
        <p:txBody>
          <a:bodyPr/>
          <a:lstStyle/>
          <a:p>
            <a:fld id="{F72B63F2-6571-448C-9518-551AF4D04BD2}" type="datetimeFigureOut">
              <a:rPr lang="en-US" smtClean="0"/>
              <a:t>11/19/2020</a:t>
            </a:fld>
            <a:endParaRPr lang="en-US" dirty="0"/>
          </a:p>
        </p:txBody>
      </p:sp>
      <p:sp>
        <p:nvSpPr>
          <p:cNvPr id="4" name="Footer Placeholder 3">
            <a:extLst>
              <a:ext uri="{FF2B5EF4-FFF2-40B4-BE49-F238E27FC236}">
                <a16:creationId xmlns:a16="http://schemas.microsoft.com/office/drawing/2014/main" id="{43FACF45-868C-4708-940A-049443247C3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7169E70-79F1-4BE2-ADF7-5BAE2A3FDFD6}"/>
              </a:ext>
            </a:extLst>
          </p:cNvPr>
          <p:cNvSpPr>
            <a:spLocks noGrp="1"/>
          </p:cNvSpPr>
          <p:nvPr>
            <p:ph type="sldNum" sz="quarter" idx="12"/>
          </p:nvPr>
        </p:nvSpPr>
        <p:spPr/>
        <p:txBody>
          <a:bodyPr/>
          <a:lstStyle/>
          <a:p>
            <a:fld id="{2323AC62-FB8B-4CBA-9382-690C60CF7CF0}" type="slidenum">
              <a:rPr lang="en-US" smtClean="0"/>
              <a:t>‹#›</a:t>
            </a:fld>
            <a:endParaRPr lang="en-US" dirty="0"/>
          </a:p>
        </p:txBody>
      </p:sp>
    </p:spTree>
    <p:extLst>
      <p:ext uri="{BB962C8B-B14F-4D97-AF65-F5344CB8AC3E}">
        <p14:creationId xmlns:p14="http://schemas.microsoft.com/office/powerpoint/2010/main" val="41616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3FEE0C-5A70-43D9-97F7-5AB954EE7D17}"/>
              </a:ext>
            </a:extLst>
          </p:cNvPr>
          <p:cNvSpPr>
            <a:spLocks noGrp="1"/>
          </p:cNvSpPr>
          <p:nvPr>
            <p:ph type="dt" sz="half" idx="10"/>
          </p:nvPr>
        </p:nvSpPr>
        <p:spPr/>
        <p:txBody>
          <a:bodyPr/>
          <a:lstStyle/>
          <a:p>
            <a:fld id="{F72B63F2-6571-448C-9518-551AF4D04BD2}" type="datetimeFigureOut">
              <a:rPr lang="en-US" smtClean="0"/>
              <a:t>11/19/2020</a:t>
            </a:fld>
            <a:endParaRPr lang="en-US" dirty="0"/>
          </a:p>
        </p:txBody>
      </p:sp>
      <p:sp>
        <p:nvSpPr>
          <p:cNvPr id="3" name="Footer Placeholder 2">
            <a:extLst>
              <a:ext uri="{FF2B5EF4-FFF2-40B4-BE49-F238E27FC236}">
                <a16:creationId xmlns:a16="http://schemas.microsoft.com/office/drawing/2014/main" id="{C5CCEF82-9BA7-48A7-B4BD-7FFC02C4895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AF611A3-2314-4F56-B683-50858C10D391}"/>
              </a:ext>
            </a:extLst>
          </p:cNvPr>
          <p:cNvSpPr>
            <a:spLocks noGrp="1"/>
          </p:cNvSpPr>
          <p:nvPr>
            <p:ph type="sldNum" sz="quarter" idx="12"/>
          </p:nvPr>
        </p:nvSpPr>
        <p:spPr/>
        <p:txBody>
          <a:bodyPr/>
          <a:lstStyle/>
          <a:p>
            <a:fld id="{2323AC62-FB8B-4CBA-9382-690C60CF7CF0}" type="slidenum">
              <a:rPr lang="en-US" smtClean="0"/>
              <a:t>‹#›</a:t>
            </a:fld>
            <a:endParaRPr lang="en-US" dirty="0"/>
          </a:p>
        </p:txBody>
      </p:sp>
    </p:spTree>
    <p:extLst>
      <p:ext uri="{BB962C8B-B14F-4D97-AF65-F5344CB8AC3E}">
        <p14:creationId xmlns:p14="http://schemas.microsoft.com/office/powerpoint/2010/main" val="10114356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F0E47-8137-4005-B107-322C1D2087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C84419-AD21-414B-9366-92C7207C4C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6926BE-828F-4412-BAB9-63C4901F44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898EC9-92B7-4202-8905-36CA2B97E4A4}"/>
              </a:ext>
            </a:extLst>
          </p:cNvPr>
          <p:cNvSpPr>
            <a:spLocks noGrp="1"/>
          </p:cNvSpPr>
          <p:nvPr>
            <p:ph type="dt" sz="half" idx="10"/>
          </p:nvPr>
        </p:nvSpPr>
        <p:spPr/>
        <p:txBody>
          <a:bodyPr/>
          <a:lstStyle/>
          <a:p>
            <a:fld id="{F72B63F2-6571-448C-9518-551AF4D04BD2}" type="datetimeFigureOut">
              <a:rPr lang="en-US" smtClean="0"/>
              <a:t>11/19/2020</a:t>
            </a:fld>
            <a:endParaRPr lang="en-US" dirty="0"/>
          </a:p>
        </p:txBody>
      </p:sp>
      <p:sp>
        <p:nvSpPr>
          <p:cNvPr id="6" name="Footer Placeholder 5">
            <a:extLst>
              <a:ext uri="{FF2B5EF4-FFF2-40B4-BE49-F238E27FC236}">
                <a16:creationId xmlns:a16="http://schemas.microsoft.com/office/drawing/2014/main" id="{E5A6E040-761C-499B-9D85-489AAA5035B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F0D1566-4745-403E-B8B0-E5B96D4DF081}"/>
              </a:ext>
            </a:extLst>
          </p:cNvPr>
          <p:cNvSpPr>
            <a:spLocks noGrp="1"/>
          </p:cNvSpPr>
          <p:nvPr>
            <p:ph type="sldNum" sz="quarter" idx="12"/>
          </p:nvPr>
        </p:nvSpPr>
        <p:spPr/>
        <p:txBody>
          <a:bodyPr/>
          <a:lstStyle/>
          <a:p>
            <a:fld id="{2323AC62-FB8B-4CBA-9382-690C60CF7CF0}" type="slidenum">
              <a:rPr lang="en-US" smtClean="0"/>
              <a:t>‹#›</a:t>
            </a:fld>
            <a:endParaRPr lang="en-US" dirty="0"/>
          </a:p>
        </p:txBody>
      </p:sp>
    </p:spTree>
    <p:extLst>
      <p:ext uri="{BB962C8B-B14F-4D97-AF65-F5344CB8AC3E}">
        <p14:creationId xmlns:p14="http://schemas.microsoft.com/office/powerpoint/2010/main" val="29949753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BA8FB-8D6C-464F-9962-5276D35E5C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AC5D41-1B0A-4424-AD20-F3D5B16A3D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E0F837D-3C17-4494-A230-DE22E1BDEE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3C2745-5120-4C4D-A807-1DC1D6EEFE71}"/>
              </a:ext>
            </a:extLst>
          </p:cNvPr>
          <p:cNvSpPr>
            <a:spLocks noGrp="1"/>
          </p:cNvSpPr>
          <p:nvPr>
            <p:ph type="dt" sz="half" idx="10"/>
          </p:nvPr>
        </p:nvSpPr>
        <p:spPr/>
        <p:txBody>
          <a:bodyPr/>
          <a:lstStyle/>
          <a:p>
            <a:fld id="{F72B63F2-6571-448C-9518-551AF4D04BD2}" type="datetimeFigureOut">
              <a:rPr lang="en-US" smtClean="0"/>
              <a:t>11/19/2020</a:t>
            </a:fld>
            <a:endParaRPr lang="en-US" dirty="0"/>
          </a:p>
        </p:txBody>
      </p:sp>
      <p:sp>
        <p:nvSpPr>
          <p:cNvPr id="6" name="Footer Placeholder 5">
            <a:extLst>
              <a:ext uri="{FF2B5EF4-FFF2-40B4-BE49-F238E27FC236}">
                <a16:creationId xmlns:a16="http://schemas.microsoft.com/office/drawing/2014/main" id="{A94659E1-8365-4205-B697-CEA24F0A179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01996B4-6D92-42AC-AE81-06A555B7D4A4}"/>
              </a:ext>
            </a:extLst>
          </p:cNvPr>
          <p:cNvSpPr>
            <a:spLocks noGrp="1"/>
          </p:cNvSpPr>
          <p:nvPr>
            <p:ph type="sldNum" sz="quarter" idx="12"/>
          </p:nvPr>
        </p:nvSpPr>
        <p:spPr/>
        <p:txBody>
          <a:bodyPr/>
          <a:lstStyle/>
          <a:p>
            <a:fld id="{2323AC62-FB8B-4CBA-9382-690C60CF7CF0}" type="slidenum">
              <a:rPr lang="en-US" smtClean="0"/>
              <a:t>‹#›</a:t>
            </a:fld>
            <a:endParaRPr lang="en-US" dirty="0"/>
          </a:p>
        </p:txBody>
      </p:sp>
    </p:spTree>
    <p:extLst>
      <p:ext uri="{BB962C8B-B14F-4D97-AF65-F5344CB8AC3E}">
        <p14:creationId xmlns:p14="http://schemas.microsoft.com/office/powerpoint/2010/main" val="20529205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9497C-C8AC-4ED7-9822-6AC9277EF2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2F96CD-03F3-482A-AD18-3338900E7A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A7829D-25AA-43E2-87A7-84B8FE853849}"/>
              </a:ext>
            </a:extLst>
          </p:cNvPr>
          <p:cNvSpPr>
            <a:spLocks noGrp="1"/>
          </p:cNvSpPr>
          <p:nvPr>
            <p:ph type="dt" sz="half" idx="10"/>
          </p:nvPr>
        </p:nvSpPr>
        <p:spPr/>
        <p:txBody>
          <a:bodyPr/>
          <a:lstStyle/>
          <a:p>
            <a:fld id="{F72B63F2-6571-448C-9518-551AF4D04BD2}" type="datetimeFigureOut">
              <a:rPr lang="en-US" smtClean="0"/>
              <a:t>11/19/2020</a:t>
            </a:fld>
            <a:endParaRPr lang="en-US" dirty="0"/>
          </a:p>
        </p:txBody>
      </p:sp>
      <p:sp>
        <p:nvSpPr>
          <p:cNvPr id="5" name="Footer Placeholder 4">
            <a:extLst>
              <a:ext uri="{FF2B5EF4-FFF2-40B4-BE49-F238E27FC236}">
                <a16:creationId xmlns:a16="http://schemas.microsoft.com/office/drawing/2014/main" id="{7971EE20-EB41-4266-BB87-85820A8F477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4E68506-A5A5-412A-9015-BD465F5A98DA}"/>
              </a:ext>
            </a:extLst>
          </p:cNvPr>
          <p:cNvSpPr>
            <a:spLocks noGrp="1"/>
          </p:cNvSpPr>
          <p:nvPr>
            <p:ph type="sldNum" sz="quarter" idx="12"/>
          </p:nvPr>
        </p:nvSpPr>
        <p:spPr/>
        <p:txBody>
          <a:bodyPr/>
          <a:lstStyle/>
          <a:p>
            <a:fld id="{2323AC62-FB8B-4CBA-9382-690C60CF7CF0}" type="slidenum">
              <a:rPr lang="en-US" smtClean="0"/>
              <a:t>‹#›</a:t>
            </a:fld>
            <a:endParaRPr lang="en-US" dirty="0"/>
          </a:p>
        </p:txBody>
      </p:sp>
    </p:spTree>
    <p:extLst>
      <p:ext uri="{BB962C8B-B14F-4D97-AF65-F5344CB8AC3E}">
        <p14:creationId xmlns:p14="http://schemas.microsoft.com/office/powerpoint/2010/main" val="2683047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AD1015-B38C-4B46-8BC4-A41F1570CF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683E89-5F67-4E14-B40C-88C7DA89F4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2FAF45-CED4-461F-A018-5D56AA64BF1B}"/>
              </a:ext>
            </a:extLst>
          </p:cNvPr>
          <p:cNvSpPr>
            <a:spLocks noGrp="1"/>
          </p:cNvSpPr>
          <p:nvPr>
            <p:ph type="dt" sz="half" idx="10"/>
          </p:nvPr>
        </p:nvSpPr>
        <p:spPr/>
        <p:txBody>
          <a:bodyPr/>
          <a:lstStyle/>
          <a:p>
            <a:fld id="{F72B63F2-6571-448C-9518-551AF4D04BD2}" type="datetimeFigureOut">
              <a:rPr lang="en-US" smtClean="0"/>
              <a:t>11/19/2020</a:t>
            </a:fld>
            <a:endParaRPr lang="en-US" dirty="0"/>
          </a:p>
        </p:txBody>
      </p:sp>
      <p:sp>
        <p:nvSpPr>
          <p:cNvPr id="5" name="Footer Placeholder 4">
            <a:extLst>
              <a:ext uri="{FF2B5EF4-FFF2-40B4-BE49-F238E27FC236}">
                <a16:creationId xmlns:a16="http://schemas.microsoft.com/office/drawing/2014/main" id="{F7BB2BE1-C3CF-4AC4-B9C8-E332235DF89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A85D8B3-D6BA-46C0-AF57-D21038F145C1}"/>
              </a:ext>
            </a:extLst>
          </p:cNvPr>
          <p:cNvSpPr>
            <a:spLocks noGrp="1"/>
          </p:cNvSpPr>
          <p:nvPr>
            <p:ph type="sldNum" sz="quarter" idx="12"/>
          </p:nvPr>
        </p:nvSpPr>
        <p:spPr/>
        <p:txBody>
          <a:bodyPr/>
          <a:lstStyle/>
          <a:p>
            <a:fld id="{2323AC62-FB8B-4CBA-9382-690C60CF7CF0}" type="slidenum">
              <a:rPr lang="en-US" smtClean="0"/>
              <a:t>‹#›</a:t>
            </a:fld>
            <a:endParaRPr lang="en-US" dirty="0"/>
          </a:p>
        </p:txBody>
      </p:sp>
    </p:spTree>
    <p:extLst>
      <p:ext uri="{BB962C8B-B14F-4D97-AF65-F5344CB8AC3E}">
        <p14:creationId xmlns:p14="http://schemas.microsoft.com/office/powerpoint/2010/main" val="1953032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57C3BE6-2E2A-4A2D-A3F5-C50D273712DB}"/>
              </a:ext>
            </a:extLst>
          </p:cNvPr>
          <p:cNvSpPr>
            <a:spLocks noGrp="1"/>
          </p:cNvSpPr>
          <p:nvPr>
            <p:ph sz="half" idx="2" hasCustomPrompt="1"/>
          </p:nvPr>
        </p:nvSpPr>
        <p:spPr>
          <a:xfrm>
            <a:off x="640079" y="2029842"/>
            <a:ext cx="5184648" cy="3715321"/>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a:extLst>
              <a:ext uri="{FF2B5EF4-FFF2-40B4-BE49-F238E27FC236}">
                <a16:creationId xmlns:a16="http://schemas.microsoft.com/office/drawing/2014/main" id="{8B75C9D9-E2F8-49F1-974F-B06A783A1E17}"/>
              </a:ext>
            </a:extLst>
          </p:cNvPr>
          <p:cNvSpPr>
            <a:spLocks noGrp="1"/>
          </p:cNvSpPr>
          <p:nvPr>
            <p:ph type="body" idx="1" hasCustomPrompt="1"/>
          </p:nvPr>
        </p:nvSpPr>
        <p:spPr>
          <a:xfrm>
            <a:off x="640079" y="1719072"/>
            <a:ext cx="5184648" cy="310771"/>
          </a:xfrm>
        </p:spPr>
        <p:txBody>
          <a:bodyPr anchor="t"/>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headline</a:t>
            </a:r>
          </a:p>
        </p:txBody>
      </p:sp>
      <p:sp>
        <p:nvSpPr>
          <p:cNvPr id="5" name="Text Placeholder 4">
            <a:extLst>
              <a:ext uri="{FF2B5EF4-FFF2-40B4-BE49-F238E27FC236}">
                <a16:creationId xmlns:a16="http://schemas.microsoft.com/office/drawing/2014/main" id="{5B17A10F-FA16-489F-B6F5-AF30FC09B40C}"/>
              </a:ext>
            </a:extLst>
          </p:cNvPr>
          <p:cNvSpPr>
            <a:spLocks noGrp="1"/>
          </p:cNvSpPr>
          <p:nvPr>
            <p:ph type="body" sz="quarter" idx="3" hasCustomPrompt="1"/>
          </p:nvPr>
        </p:nvSpPr>
        <p:spPr>
          <a:xfrm>
            <a:off x="6361112" y="1719072"/>
            <a:ext cx="5183188" cy="310770"/>
          </a:xfrm>
        </p:spPr>
        <p:txBody>
          <a:bodyPr anchor="t"/>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headline</a:t>
            </a:r>
          </a:p>
        </p:txBody>
      </p:sp>
      <p:sp>
        <p:nvSpPr>
          <p:cNvPr id="6" name="Content Placeholder 5">
            <a:extLst>
              <a:ext uri="{FF2B5EF4-FFF2-40B4-BE49-F238E27FC236}">
                <a16:creationId xmlns:a16="http://schemas.microsoft.com/office/drawing/2014/main" id="{D28EC26D-D076-400E-AA91-3DB2533CB7BA}"/>
              </a:ext>
            </a:extLst>
          </p:cNvPr>
          <p:cNvSpPr>
            <a:spLocks noGrp="1"/>
          </p:cNvSpPr>
          <p:nvPr>
            <p:ph sz="quarter" idx="4" hasCustomPrompt="1"/>
          </p:nvPr>
        </p:nvSpPr>
        <p:spPr>
          <a:xfrm>
            <a:off x="6361112" y="2029842"/>
            <a:ext cx="5183188" cy="3715321"/>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3EECB684-FDD4-594C-98A0-429D85877AE8}"/>
              </a:ext>
            </a:extLst>
          </p:cNvPr>
          <p:cNvSpPr>
            <a:spLocks noGrp="1"/>
          </p:cNvSpPr>
          <p:nvPr>
            <p:ph type="title" hasCustomPrompt="1"/>
          </p:nvPr>
        </p:nvSpPr>
        <p:spPr/>
        <p:txBody>
          <a:bodyPr/>
          <a:lstStyle/>
          <a:p>
            <a:r>
              <a:rPr lang="en-US" dirty="0"/>
              <a:t>Click to edit title</a:t>
            </a:r>
          </a:p>
        </p:txBody>
      </p:sp>
      <p:sp>
        <p:nvSpPr>
          <p:cNvPr id="9" name="Text Placeholder 11">
            <a:extLst>
              <a:ext uri="{FF2B5EF4-FFF2-40B4-BE49-F238E27FC236}">
                <a16:creationId xmlns:a16="http://schemas.microsoft.com/office/drawing/2014/main" id="{B608995E-8074-C54D-B812-031E33AAB352}"/>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7" name="Footer Placeholder 6">
            <a:extLst>
              <a:ext uri="{FF2B5EF4-FFF2-40B4-BE49-F238E27FC236}">
                <a16:creationId xmlns:a16="http://schemas.microsoft.com/office/drawing/2014/main" id="{EA610992-4247-0644-B81C-8D5480478CA0}"/>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1139059786"/>
      </p:ext>
    </p:extLst>
  </p:cSld>
  <p:clrMapOvr>
    <a:masterClrMapping/>
  </p:clrMapOvr>
  <p:extLst>
    <p:ext uri="{DCECCB84-F9BA-43D5-87BE-67443E8EF086}">
      <p15:sldGuideLst xmlns:p15="http://schemas.microsoft.com/office/powerpoint/2012/main">
        <p15:guide id="2" pos="401">
          <p15:clr>
            <a:srgbClr val="FBAE40"/>
          </p15:clr>
        </p15:guide>
        <p15:guide id="3" pos="7274">
          <p15:clr>
            <a:srgbClr val="FBAE40"/>
          </p15:clr>
        </p15:guide>
        <p15:guide id="5" pos="3997">
          <p15:clr>
            <a:srgbClr val="FBAE40"/>
          </p15:clr>
        </p15:guide>
        <p15:guide id="6" pos="367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80" y="1719072"/>
            <a:ext cx="5184648" cy="402336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6362700" y="1719072"/>
            <a:ext cx="5184648" cy="402336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03718913-5E8E-2E44-862B-D47884C2F901}"/>
              </a:ext>
            </a:extLst>
          </p:cNvPr>
          <p:cNvSpPr>
            <a:spLocks noGrp="1"/>
          </p:cNvSpPr>
          <p:nvPr>
            <p:ph type="title" hasCustomPrompt="1"/>
          </p:nvPr>
        </p:nvSpPr>
        <p:spPr/>
        <p:txBody>
          <a:bodyPr/>
          <a:lstStyle/>
          <a:p>
            <a:r>
              <a:rPr lang="en-US" dirty="0"/>
              <a:t>Click to edit title</a:t>
            </a:r>
          </a:p>
        </p:txBody>
      </p:sp>
      <p:sp>
        <p:nvSpPr>
          <p:cNvPr id="7" name="Text Placeholder 11">
            <a:extLst>
              <a:ext uri="{FF2B5EF4-FFF2-40B4-BE49-F238E27FC236}">
                <a16:creationId xmlns:a16="http://schemas.microsoft.com/office/drawing/2014/main" id="{32BC4998-B6F1-DA42-B41F-97DBCEF72059}"/>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2" name="Footer Placeholder 1">
            <a:extLst>
              <a:ext uri="{FF2B5EF4-FFF2-40B4-BE49-F238E27FC236}">
                <a16:creationId xmlns:a16="http://schemas.microsoft.com/office/drawing/2014/main" id="{5EBE4E73-5259-334F-AE3B-9FF8EABC0238}"/>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882049688"/>
      </p:ext>
    </p:extLst>
  </p:cSld>
  <p:clrMapOvr>
    <a:masterClrMapping/>
  </p:clrMapOvr>
  <p:extLst>
    <p:ext uri="{DCECCB84-F9BA-43D5-87BE-67443E8EF086}">
      <p15:sldGuideLst xmlns:p15="http://schemas.microsoft.com/office/powerpoint/2012/main">
        <p15:guide id="2" pos="3674">
          <p15:clr>
            <a:srgbClr val="FBAE40"/>
          </p15:clr>
        </p15:guide>
        <p15:guide id="3" pos="400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79" y="1719072"/>
            <a:ext cx="3200400" cy="4023360"/>
          </a:xfrm>
        </p:spPr>
        <p:txBody>
          <a:bodyPr/>
          <a:lstStyle>
            <a:lvl1pPr>
              <a:defRPr sz="1800"/>
            </a:lvl1pPr>
            <a:lvl2pPr>
              <a:defRPr sz="1800"/>
            </a:lvl2pPr>
            <a:lvl3pPr>
              <a:defRPr sz="1800"/>
            </a:lvl3pPr>
            <a:lvl4pPr>
              <a:defRPr sz="1800"/>
            </a:lvl4pPr>
            <a:lvl5pPr>
              <a:defRPr sz="18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4491989" y="1719072"/>
            <a:ext cx="3200400" cy="4023360"/>
          </a:xfrm>
        </p:spPr>
        <p:txBody>
          <a:bodyPr/>
          <a:lstStyle>
            <a:lvl1pPr>
              <a:defRPr sz="1800"/>
            </a:lvl1pPr>
            <a:lvl2pPr>
              <a:defRPr sz="1800"/>
            </a:lvl2pPr>
            <a:lvl3pPr>
              <a:defRPr sz="1800"/>
            </a:lvl3pPr>
            <a:lvl4pPr>
              <a:defRPr sz="1800"/>
            </a:lvl4pPr>
            <a:lvl5pPr>
              <a:defRPr sz="18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E195327D-A4B7-F745-A0BE-0958545B2B09}"/>
              </a:ext>
            </a:extLst>
          </p:cNvPr>
          <p:cNvSpPr>
            <a:spLocks noGrp="1"/>
          </p:cNvSpPr>
          <p:nvPr>
            <p:ph sz="half" idx="10" hasCustomPrompt="1"/>
          </p:nvPr>
        </p:nvSpPr>
        <p:spPr>
          <a:xfrm>
            <a:off x="8343900" y="1719072"/>
            <a:ext cx="3200400" cy="4023360"/>
          </a:xfrm>
        </p:spPr>
        <p:txBody>
          <a:bodyPr/>
          <a:lstStyle>
            <a:lvl1pPr>
              <a:defRPr sz="1800"/>
            </a:lvl1pPr>
            <a:lvl2pPr>
              <a:defRPr sz="1800"/>
            </a:lvl2pPr>
            <a:lvl3pPr>
              <a:defRPr sz="1800"/>
            </a:lvl3pPr>
            <a:lvl4pPr>
              <a:defRPr sz="1800"/>
            </a:lvl4pPr>
            <a:lvl5pPr>
              <a:defRPr sz="18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ECBECED5-E724-994C-A697-E6EB072DB612}"/>
              </a:ext>
            </a:extLst>
          </p:cNvPr>
          <p:cNvSpPr>
            <a:spLocks noGrp="1"/>
          </p:cNvSpPr>
          <p:nvPr>
            <p:ph type="title" hasCustomPrompt="1"/>
          </p:nvPr>
        </p:nvSpPr>
        <p:spPr/>
        <p:txBody>
          <a:bodyPr/>
          <a:lstStyle/>
          <a:p>
            <a:r>
              <a:rPr lang="en-US" dirty="0"/>
              <a:t>Click to edit title</a:t>
            </a:r>
          </a:p>
        </p:txBody>
      </p:sp>
      <p:sp>
        <p:nvSpPr>
          <p:cNvPr id="6" name="Text Placeholder 11">
            <a:extLst>
              <a:ext uri="{FF2B5EF4-FFF2-40B4-BE49-F238E27FC236}">
                <a16:creationId xmlns:a16="http://schemas.microsoft.com/office/drawing/2014/main" id="{492594FB-1602-454E-A30E-06B1DBF3544C}"/>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2" name="Footer Placeholder 1">
            <a:extLst>
              <a:ext uri="{FF2B5EF4-FFF2-40B4-BE49-F238E27FC236}">
                <a16:creationId xmlns:a16="http://schemas.microsoft.com/office/drawing/2014/main" id="{6B01DFA6-8F9A-4F40-94EB-5AC4A5BBC72C}"/>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943295143"/>
      </p:ext>
    </p:extLst>
  </p:cSld>
  <p:clrMapOvr>
    <a:masterClrMapping/>
  </p:clrMapOvr>
  <p:extLst>
    <p:ext uri="{DCECCB84-F9BA-43D5-87BE-67443E8EF086}">
      <p15:sldGuideLst xmlns:p15="http://schemas.microsoft.com/office/powerpoint/2012/main">
        <p15:guide id="2" pos="397">
          <p15:clr>
            <a:srgbClr val="FBAE40"/>
          </p15:clr>
        </p15:guide>
        <p15:guide id="3" pos="2421">
          <p15:clr>
            <a:srgbClr val="FBAE40"/>
          </p15:clr>
        </p15:guide>
        <p15:guide id="4" pos="2829">
          <p15:clr>
            <a:srgbClr val="FBAE40"/>
          </p15:clr>
        </p15:guide>
        <p15:guide id="5" pos="4849">
          <p15:clr>
            <a:srgbClr val="FBAE40"/>
          </p15:clr>
        </p15:guide>
        <p15:guide id="6" pos="525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o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79" y="1719072"/>
            <a:ext cx="7052310" cy="4023360"/>
          </a:xfrm>
        </p:spPr>
        <p:txBody>
          <a:bodyPr/>
          <a:lstStyle>
            <a:lvl1pPr>
              <a:defRPr sz="1800"/>
            </a:lvl1pPr>
            <a:lvl2pPr>
              <a:defRPr sz="1800"/>
            </a:lvl2pPr>
            <a:lvl3pPr>
              <a:defRPr sz="1800"/>
            </a:lvl3pPr>
            <a:lvl4pPr>
              <a:defRPr sz="1800"/>
            </a:lvl4pPr>
            <a:lvl5pPr>
              <a:defRPr sz="18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E195327D-A4B7-F745-A0BE-0958545B2B09}"/>
              </a:ext>
            </a:extLst>
          </p:cNvPr>
          <p:cNvSpPr>
            <a:spLocks noGrp="1"/>
          </p:cNvSpPr>
          <p:nvPr>
            <p:ph sz="half" idx="10" hasCustomPrompt="1"/>
          </p:nvPr>
        </p:nvSpPr>
        <p:spPr>
          <a:xfrm>
            <a:off x="8343900" y="1719072"/>
            <a:ext cx="3200400" cy="4023360"/>
          </a:xfrm>
        </p:spPr>
        <p:txBody>
          <a:bodyPr/>
          <a:lstStyle>
            <a:lvl1pPr>
              <a:defRPr sz="1800"/>
            </a:lvl1pPr>
            <a:lvl2pPr>
              <a:defRPr sz="1800"/>
            </a:lvl2pPr>
            <a:lvl3pPr>
              <a:defRPr sz="1800"/>
            </a:lvl3pPr>
            <a:lvl4pPr>
              <a:defRPr sz="1800"/>
            </a:lvl4pPr>
            <a:lvl5pPr>
              <a:defRPr sz="18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ECBECED5-E724-994C-A697-E6EB072DB612}"/>
              </a:ext>
            </a:extLst>
          </p:cNvPr>
          <p:cNvSpPr>
            <a:spLocks noGrp="1"/>
          </p:cNvSpPr>
          <p:nvPr>
            <p:ph type="title" hasCustomPrompt="1"/>
          </p:nvPr>
        </p:nvSpPr>
        <p:spPr/>
        <p:txBody>
          <a:bodyPr/>
          <a:lstStyle/>
          <a:p>
            <a:r>
              <a:rPr lang="en-US" dirty="0"/>
              <a:t>Click to edit title</a:t>
            </a:r>
          </a:p>
        </p:txBody>
      </p:sp>
      <p:sp>
        <p:nvSpPr>
          <p:cNvPr id="6" name="Text Placeholder 11">
            <a:extLst>
              <a:ext uri="{FF2B5EF4-FFF2-40B4-BE49-F238E27FC236}">
                <a16:creationId xmlns:a16="http://schemas.microsoft.com/office/drawing/2014/main" id="{492594FB-1602-454E-A30E-06B1DBF3544C}"/>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2" name="Footer Placeholder 1">
            <a:extLst>
              <a:ext uri="{FF2B5EF4-FFF2-40B4-BE49-F238E27FC236}">
                <a16:creationId xmlns:a16="http://schemas.microsoft.com/office/drawing/2014/main" id="{6C2CE710-5EBE-7347-8470-8ABE73F49B4A}"/>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3357973046"/>
      </p:ext>
    </p:extLst>
  </p:cSld>
  <p:clrMapOvr>
    <a:masterClrMapping/>
  </p:clrMapOvr>
  <p:extLst>
    <p:ext uri="{DCECCB84-F9BA-43D5-87BE-67443E8EF086}">
      <p15:sldGuideLst xmlns:p15="http://schemas.microsoft.com/office/powerpoint/2012/main">
        <p15:guide id="2" pos="397">
          <p15:clr>
            <a:srgbClr val="FBAE40"/>
          </p15:clr>
        </p15:guide>
        <p15:guide id="3" pos="2421">
          <p15:clr>
            <a:srgbClr val="FBAE40"/>
          </p15:clr>
        </p15:guide>
        <p15:guide id="4" pos="2829">
          <p15:clr>
            <a:srgbClr val="FBAE40"/>
          </p15:clr>
        </p15:guide>
        <p15:guide id="5" pos="4849">
          <p15:clr>
            <a:srgbClr val="FBAE40"/>
          </p15:clr>
        </p15:guide>
        <p15:guide id="6" pos="525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hree char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79" y="2227342"/>
            <a:ext cx="3200400" cy="2670961"/>
          </a:xfrm>
        </p:spPr>
        <p:txBody>
          <a:bodyPr/>
          <a:lstStyle>
            <a:lvl1pPr>
              <a:defRPr sz="1800"/>
            </a:lvl1pPr>
            <a:lvl2pPr>
              <a:defRPr sz="1800"/>
            </a:lvl2pPr>
            <a:lvl3pPr>
              <a:defRPr sz="1800"/>
            </a:lvl3pPr>
            <a:lvl4pPr>
              <a:defRPr sz="1800"/>
            </a:lvl4pPr>
            <a:lvl5pPr>
              <a:defRPr sz="1800"/>
            </a:lvl5pPr>
          </a:lstStyle>
          <a:p>
            <a:pPr lvl="0"/>
            <a:r>
              <a:rPr lang="en-US" dirty="0"/>
              <a:t>Table or chart placeholder</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4491990" y="2227342"/>
            <a:ext cx="3200400" cy="2670961"/>
          </a:xfrm>
        </p:spPr>
        <p:txBody>
          <a:bodyPr/>
          <a:lstStyle>
            <a:lvl1pPr>
              <a:defRPr sz="1800"/>
            </a:lvl1pPr>
            <a:lvl2pPr>
              <a:defRPr sz="1800"/>
            </a:lvl2pPr>
            <a:lvl3pPr>
              <a:defRPr sz="1800"/>
            </a:lvl3pPr>
            <a:lvl4pPr>
              <a:defRPr sz="1800"/>
            </a:lvl4pPr>
            <a:lvl5pPr>
              <a:defRPr sz="1800"/>
            </a:lvl5pPr>
          </a:lstStyle>
          <a:p>
            <a:pPr lvl="0"/>
            <a:r>
              <a:rPr lang="en-US" dirty="0"/>
              <a:t>Table or chart placeholder</a:t>
            </a:r>
          </a:p>
        </p:txBody>
      </p:sp>
      <p:sp>
        <p:nvSpPr>
          <p:cNvPr id="7" name="Content Placeholder 3">
            <a:extLst>
              <a:ext uri="{FF2B5EF4-FFF2-40B4-BE49-F238E27FC236}">
                <a16:creationId xmlns:a16="http://schemas.microsoft.com/office/drawing/2014/main" id="{E195327D-A4B7-F745-A0BE-0958545B2B09}"/>
              </a:ext>
            </a:extLst>
          </p:cNvPr>
          <p:cNvSpPr>
            <a:spLocks noGrp="1"/>
          </p:cNvSpPr>
          <p:nvPr>
            <p:ph sz="half" idx="10" hasCustomPrompt="1"/>
          </p:nvPr>
        </p:nvSpPr>
        <p:spPr>
          <a:xfrm>
            <a:off x="8343900" y="2227342"/>
            <a:ext cx="3200400" cy="2670961"/>
          </a:xfrm>
        </p:spPr>
        <p:txBody>
          <a:bodyPr/>
          <a:lstStyle>
            <a:lvl1pPr>
              <a:defRPr sz="1800"/>
            </a:lvl1pPr>
            <a:lvl2pPr>
              <a:defRPr sz="1800"/>
            </a:lvl2pPr>
            <a:lvl3pPr>
              <a:defRPr sz="1800"/>
            </a:lvl3pPr>
            <a:lvl4pPr>
              <a:defRPr sz="1800"/>
            </a:lvl4pPr>
            <a:lvl5pPr>
              <a:defRPr sz="1800"/>
            </a:lvl5pPr>
          </a:lstStyle>
          <a:p>
            <a:pPr lvl="0"/>
            <a:r>
              <a:rPr lang="en-US" dirty="0"/>
              <a:t>Table or chart placeholder</a:t>
            </a:r>
          </a:p>
        </p:txBody>
      </p:sp>
      <p:sp>
        <p:nvSpPr>
          <p:cNvPr id="6" name="Text Placeholder 2">
            <a:extLst>
              <a:ext uri="{FF2B5EF4-FFF2-40B4-BE49-F238E27FC236}">
                <a16:creationId xmlns:a16="http://schemas.microsoft.com/office/drawing/2014/main" id="{1B7D6A64-436E-B549-A738-5BD4E26E780C}"/>
              </a:ext>
            </a:extLst>
          </p:cNvPr>
          <p:cNvSpPr>
            <a:spLocks noGrp="1"/>
          </p:cNvSpPr>
          <p:nvPr>
            <p:ph type="body" idx="11" hasCustomPrompt="1"/>
          </p:nvPr>
        </p:nvSpPr>
        <p:spPr>
          <a:xfrm>
            <a:off x="640081"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Chart title</a:t>
            </a:r>
          </a:p>
        </p:txBody>
      </p:sp>
      <p:sp>
        <p:nvSpPr>
          <p:cNvPr id="9" name="Text Placeholder 2">
            <a:extLst>
              <a:ext uri="{FF2B5EF4-FFF2-40B4-BE49-F238E27FC236}">
                <a16:creationId xmlns:a16="http://schemas.microsoft.com/office/drawing/2014/main" id="{C9952872-2D99-6A44-AF8E-4C81084A6F5D}"/>
              </a:ext>
            </a:extLst>
          </p:cNvPr>
          <p:cNvSpPr>
            <a:spLocks noGrp="1"/>
          </p:cNvSpPr>
          <p:nvPr>
            <p:ph type="body" idx="12" hasCustomPrompt="1"/>
          </p:nvPr>
        </p:nvSpPr>
        <p:spPr>
          <a:xfrm>
            <a:off x="4491990"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Chart title</a:t>
            </a:r>
          </a:p>
        </p:txBody>
      </p:sp>
      <p:sp>
        <p:nvSpPr>
          <p:cNvPr id="10" name="Text Placeholder 2">
            <a:extLst>
              <a:ext uri="{FF2B5EF4-FFF2-40B4-BE49-F238E27FC236}">
                <a16:creationId xmlns:a16="http://schemas.microsoft.com/office/drawing/2014/main" id="{1F3B5EBD-761F-0640-A0DD-A2788D2EC789}"/>
              </a:ext>
            </a:extLst>
          </p:cNvPr>
          <p:cNvSpPr>
            <a:spLocks noGrp="1"/>
          </p:cNvSpPr>
          <p:nvPr>
            <p:ph type="body" idx="13" hasCustomPrompt="1"/>
          </p:nvPr>
        </p:nvSpPr>
        <p:spPr>
          <a:xfrm>
            <a:off x="8343900"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Chart title</a:t>
            </a:r>
          </a:p>
        </p:txBody>
      </p:sp>
      <p:sp>
        <p:nvSpPr>
          <p:cNvPr id="13" name="Text Placeholder 11">
            <a:extLst>
              <a:ext uri="{FF2B5EF4-FFF2-40B4-BE49-F238E27FC236}">
                <a16:creationId xmlns:a16="http://schemas.microsoft.com/office/drawing/2014/main" id="{EBDA8CCF-CB0C-BA45-8FC4-6297C0E0A914}"/>
              </a:ext>
            </a:extLst>
          </p:cNvPr>
          <p:cNvSpPr>
            <a:spLocks noGrp="1"/>
          </p:cNvSpPr>
          <p:nvPr>
            <p:ph type="body" sz="quarter" idx="15" hasCustomPrompt="1"/>
          </p:nvPr>
        </p:nvSpPr>
        <p:spPr>
          <a:xfrm>
            <a:off x="4491990" y="5158431"/>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dirty="0"/>
              <a:t>Body copy. Keep the messaging clear, concise and to the point.</a:t>
            </a:r>
          </a:p>
        </p:txBody>
      </p:sp>
      <p:sp>
        <p:nvSpPr>
          <p:cNvPr id="14" name="Text Placeholder 11">
            <a:extLst>
              <a:ext uri="{FF2B5EF4-FFF2-40B4-BE49-F238E27FC236}">
                <a16:creationId xmlns:a16="http://schemas.microsoft.com/office/drawing/2014/main" id="{BA7599CD-99BD-894F-B372-42E0EEA2CEA1}"/>
              </a:ext>
            </a:extLst>
          </p:cNvPr>
          <p:cNvSpPr>
            <a:spLocks noGrp="1"/>
          </p:cNvSpPr>
          <p:nvPr>
            <p:ph type="body" sz="quarter" idx="16" hasCustomPrompt="1"/>
          </p:nvPr>
        </p:nvSpPr>
        <p:spPr>
          <a:xfrm>
            <a:off x="8343900" y="5158431"/>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dirty="0"/>
              <a:t>Body copy. Keep the messaging clear, concise and to the point.</a:t>
            </a:r>
          </a:p>
        </p:txBody>
      </p:sp>
      <p:sp>
        <p:nvSpPr>
          <p:cNvPr id="12" name="Text Placeholder 11">
            <a:extLst>
              <a:ext uri="{FF2B5EF4-FFF2-40B4-BE49-F238E27FC236}">
                <a16:creationId xmlns:a16="http://schemas.microsoft.com/office/drawing/2014/main" id="{4FDCCCC4-4E98-AF48-BBF9-0C662158A29D}"/>
              </a:ext>
            </a:extLst>
          </p:cNvPr>
          <p:cNvSpPr>
            <a:spLocks noGrp="1"/>
          </p:cNvSpPr>
          <p:nvPr>
            <p:ph type="body" sz="quarter" idx="14" hasCustomPrompt="1"/>
          </p:nvPr>
        </p:nvSpPr>
        <p:spPr>
          <a:xfrm>
            <a:off x="639762" y="5158431"/>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dirty="0"/>
              <a:t>Body copy. Keep the messaging clear, concise and to the point.</a:t>
            </a:r>
          </a:p>
        </p:txBody>
      </p:sp>
      <p:sp>
        <p:nvSpPr>
          <p:cNvPr id="5" name="Title 4">
            <a:extLst>
              <a:ext uri="{FF2B5EF4-FFF2-40B4-BE49-F238E27FC236}">
                <a16:creationId xmlns:a16="http://schemas.microsoft.com/office/drawing/2014/main" id="{0182F045-38A8-AF47-A713-4B59F2866823}"/>
              </a:ext>
            </a:extLst>
          </p:cNvPr>
          <p:cNvSpPr>
            <a:spLocks noGrp="1"/>
          </p:cNvSpPr>
          <p:nvPr>
            <p:ph type="title"/>
          </p:nvPr>
        </p:nvSpPr>
        <p:spPr/>
        <p:txBody>
          <a:bodyPr/>
          <a:lstStyle/>
          <a:p>
            <a:r>
              <a:rPr lang="en-US"/>
              <a:t>Click to edit Master title style</a:t>
            </a:r>
            <a:endParaRPr lang="en-US" dirty="0"/>
          </a:p>
        </p:txBody>
      </p:sp>
      <p:sp>
        <p:nvSpPr>
          <p:cNvPr id="15" name="Text Placeholder 11">
            <a:extLst>
              <a:ext uri="{FF2B5EF4-FFF2-40B4-BE49-F238E27FC236}">
                <a16:creationId xmlns:a16="http://schemas.microsoft.com/office/drawing/2014/main" id="{48BDEB4C-56D6-2044-957E-BC1323994ACD}"/>
              </a:ext>
            </a:extLst>
          </p:cNvPr>
          <p:cNvSpPr>
            <a:spLocks noGrp="1"/>
          </p:cNvSpPr>
          <p:nvPr>
            <p:ph type="body" sz="quarter" idx="17"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2" name="Footer Placeholder 1">
            <a:extLst>
              <a:ext uri="{FF2B5EF4-FFF2-40B4-BE49-F238E27FC236}">
                <a16:creationId xmlns:a16="http://schemas.microsoft.com/office/drawing/2014/main" id="{438188A1-BE1F-C149-9AF3-45615472F9AB}"/>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2135120139"/>
      </p:ext>
    </p:extLst>
  </p:cSld>
  <p:clrMapOvr>
    <a:masterClrMapping/>
  </p:clrMapOvr>
  <p:extLst>
    <p:ext uri="{DCECCB84-F9BA-43D5-87BE-67443E8EF086}">
      <p15:sldGuideLst xmlns:p15="http://schemas.microsoft.com/office/powerpoint/2012/main">
        <p15:guide id="1" orient="horz" pos="1397">
          <p15:clr>
            <a:srgbClr val="FBAE40"/>
          </p15:clr>
        </p15:guide>
        <p15:guide id="3" pos="2421">
          <p15:clr>
            <a:srgbClr val="FBAE40"/>
          </p15:clr>
        </p15:guide>
        <p15:guide id="4" pos="4849">
          <p15:clr>
            <a:srgbClr val="FBAE40"/>
          </p15:clr>
        </p15:guide>
        <p15:guide id="6" orient="horz" pos="3086">
          <p15:clr>
            <a:srgbClr val="FBAE40"/>
          </p15:clr>
        </p15:guide>
        <p15:guide id="7" orient="horz" pos="3246">
          <p15:clr>
            <a:srgbClr val="FBAE40"/>
          </p15:clr>
        </p15:guide>
        <p15:guide id="10" pos="5250">
          <p15:clr>
            <a:srgbClr val="FBAE40"/>
          </p15:clr>
        </p15:guide>
        <p15:guide id="11" pos="282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 two charts">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CB66F7F6-8B6A-B445-A778-7A10C4FCF713}"/>
              </a:ext>
            </a:extLst>
          </p:cNvPr>
          <p:cNvSpPr>
            <a:spLocks noGrp="1"/>
          </p:cNvSpPr>
          <p:nvPr>
            <p:ph sz="half" idx="2" hasCustomPrompt="1"/>
          </p:nvPr>
        </p:nvSpPr>
        <p:spPr>
          <a:xfrm>
            <a:off x="4491989" y="2227342"/>
            <a:ext cx="3200400" cy="2670961"/>
          </a:xfrm>
        </p:spPr>
        <p:txBody>
          <a:bodyPr/>
          <a:lstStyle>
            <a:lvl1pPr>
              <a:defRPr sz="1800"/>
            </a:lvl1pPr>
            <a:lvl2pPr>
              <a:defRPr sz="1800"/>
            </a:lvl2pPr>
            <a:lvl3pPr>
              <a:defRPr sz="1800"/>
            </a:lvl3pPr>
            <a:lvl4pPr>
              <a:defRPr sz="1800"/>
            </a:lvl4pPr>
            <a:lvl5pPr>
              <a:defRPr sz="1800"/>
            </a:lvl5pPr>
          </a:lstStyle>
          <a:p>
            <a:pPr lvl="0"/>
            <a:r>
              <a:rPr lang="en-US" dirty="0"/>
              <a:t>Table or chart placeholder</a:t>
            </a:r>
          </a:p>
        </p:txBody>
      </p:sp>
      <p:sp>
        <p:nvSpPr>
          <p:cNvPr id="8" name="Content Placeholder 3">
            <a:extLst>
              <a:ext uri="{FF2B5EF4-FFF2-40B4-BE49-F238E27FC236}">
                <a16:creationId xmlns:a16="http://schemas.microsoft.com/office/drawing/2014/main" id="{C6C0EC67-5E7D-4248-962B-AE294DEFEA5C}"/>
              </a:ext>
            </a:extLst>
          </p:cNvPr>
          <p:cNvSpPr>
            <a:spLocks noGrp="1"/>
          </p:cNvSpPr>
          <p:nvPr>
            <p:ph sz="half" idx="10" hasCustomPrompt="1"/>
          </p:nvPr>
        </p:nvSpPr>
        <p:spPr>
          <a:xfrm>
            <a:off x="8343900" y="2227342"/>
            <a:ext cx="3200400" cy="2670961"/>
          </a:xfrm>
        </p:spPr>
        <p:txBody>
          <a:bodyPr/>
          <a:lstStyle>
            <a:lvl1pPr>
              <a:defRPr sz="1800"/>
            </a:lvl1pPr>
            <a:lvl2pPr>
              <a:defRPr sz="1800"/>
            </a:lvl2pPr>
            <a:lvl3pPr>
              <a:defRPr sz="1800"/>
            </a:lvl3pPr>
            <a:lvl4pPr>
              <a:defRPr sz="1800"/>
            </a:lvl4pPr>
            <a:lvl5pPr>
              <a:defRPr sz="1800"/>
            </a:lvl5pPr>
          </a:lstStyle>
          <a:p>
            <a:pPr lvl="0"/>
            <a:r>
              <a:rPr lang="en-US" dirty="0"/>
              <a:t>Table or chart placeholder</a:t>
            </a:r>
          </a:p>
        </p:txBody>
      </p:sp>
      <p:sp>
        <p:nvSpPr>
          <p:cNvPr id="9" name="Text Placeholder 2">
            <a:extLst>
              <a:ext uri="{FF2B5EF4-FFF2-40B4-BE49-F238E27FC236}">
                <a16:creationId xmlns:a16="http://schemas.microsoft.com/office/drawing/2014/main" id="{CEF9940F-D9D9-B343-B51A-10E10791BBBA}"/>
              </a:ext>
            </a:extLst>
          </p:cNvPr>
          <p:cNvSpPr>
            <a:spLocks noGrp="1"/>
          </p:cNvSpPr>
          <p:nvPr>
            <p:ph type="body" idx="12" hasCustomPrompt="1"/>
          </p:nvPr>
        </p:nvSpPr>
        <p:spPr>
          <a:xfrm>
            <a:off x="4491989"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chart title</a:t>
            </a:r>
          </a:p>
        </p:txBody>
      </p:sp>
      <p:sp>
        <p:nvSpPr>
          <p:cNvPr id="10" name="Text Placeholder 2">
            <a:extLst>
              <a:ext uri="{FF2B5EF4-FFF2-40B4-BE49-F238E27FC236}">
                <a16:creationId xmlns:a16="http://schemas.microsoft.com/office/drawing/2014/main" id="{8F6B0467-EE62-FA42-87FD-561619A6F8F5}"/>
              </a:ext>
            </a:extLst>
          </p:cNvPr>
          <p:cNvSpPr>
            <a:spLocks noGrp="1"/>
          </p:cNvSpPr>
          <p:nvPr>
            <p:ph type="body" idx="13" hasCustomPrompt="1"/>
          </p:nvPr>
        </p:nvSpPr>
        <p:spPr>
          <a:xfrm>
            <a:off x="8343900"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chart title</a:t>
            </a:r>
          </a:p>
        </p:txBody>
      </p:sp>
      <p:sp>
        <p:nvSpPr>
          <p:cNvPr id="11" name="Text Placeholder 11">
            <a:extLst>
              <a:ext uri="{FF2B5EF4-FFF2-40B4-BE49-F238E27FC236}">
                <a16:creationId xmlns:a16="http://schemas.microsoft.com/office/drawing/2014/main" id="{9FF451F5-7748-C949-A955-B66D566CC117}"/>
              </a:ext>
            </a:extLst>
          </p:cNvPr>
          <p:cNvSpPr>
            <a:spLocks noGrp="1"/>
          </p:cNvSpPr>
          <p:nvPr>
            <p:ph type="body" sz="quarter" idx="15" hasCustomPrompt="1"/>
          </p:nvPr>
        </p:nvSpPr>
        <p:spPr>
          <a:xfrm>
            <a:off x="4491989" y="5158432"/>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dirty="0"/>
              <a:t>Body copy. Keep the messaging clear, concise and to the point.</a:t>
            </a:r>
          </a:p>
        </p:txBody>
      </p:sp>
      <p:sp>
        <p:nvSpPr>
          <p:cNvPr id="12" name="Text Placeholder 11">
            <a:extLst>
              <a:ext uri="{FF2B5EF4-FFF2-40B4-BE49-F238E27FC236}">
                <a16:creationId xmlns:a16="http://schemas.microsoft.com/office/drawing/2014/main" id="{E6F2712F-0BAD-3D43-AA96-DAC8654C441C}"/>
              </a:ext>
            </a:extLst>
          </p:cNvPr>
          <p:cNvSpPr>
            <a:spLocks noGrp="1"/>
          </p:cNvSpPr>
          <p:nvPr>
            <p:ph type="body" sz="quarter" idx="16" hasCustomPrompt="1"/>
          </p:nvPr>
        </p:nvSpPr>
        <p:spPr>
          <a:xfrm>
            <a:off x="8343900" y="5158432"/>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dirty="0"/>
              <a:t>Body copy. Keep the messaging clear, concise and to the point.</a:t>
            </a:r>
          </a:p>
        </p:txBody>
      </p:sp>
      <p:sp>
        <p:nvSpPr>
          <p:cNvPr id="7" name="Title 6">
            <a:extLst>
              <a:ext uri="{FF2B5EF4-FFF2-40B4-BE49-F238E27FC236}">
                <a16:creationId xmlns:a16="http://schemas.microsoft.com/office/drawing/2014/main" id="{707704E5-505F-E644-8B15-34742134EA48}"/>
              </a:ext>
            </a:extLst>
          </p:cNvPr>
          <p:cNvSpPr>
            <a:spLocks noGrp="1"/>
          </p:cNvSpPr>
          <p:nvPr>
            <p:ph type="title"/>
          </p:nvPr>
        </p:nvSpPr>
        <p:spPr/>
        <p:txBody>
          <a:bodyPr/>
          <a:lstStyle/>
          <a:p>
            <a:r>
              <a:rPr lang="en-US"/>
              <a:t>Click to edit Master title style</a:t>
            </a:r>
          </a:p>
        </p:txBody>
      </p:sp>
      <p:sp>
        <p:nvSpPr>
          <p:cNvPr id="13" name="Text Placeholder 11">
            <a:extLst>
              <a:ext uri="{FF2B5EF4-FFF2-40B4-BE49-F238E27FC236}">
                <a16:creationId xmlns:a16="http://schemas.microsoft.com/office/drawing/2014/main" id="{739B3E2D-28D6-FC4F-A2A2-C7D08171629E}"/>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2" name="Footer Placeholder 1">
            <a:extLst>
              <a:ext uri="{FF2B5EF4-FFF2-40B4-BE49-F238E27FC236}">
                <a16:creationId xmlns:a16="http://schemas.microsoft.com/office/drawing/2014/main" id="{836F5F35-DBF5-C84A-BD5D-8F32E68A84A6}"/>
              </a:ext>
            </a:extLst>
          </p:cNvPr>
          <p:cNvSpPr>
            <a:spLocks noGrp="1"/>
          </p:cNvSpPr>
          <p:nvPr>
            <p:ph type="ftr" sz="quarter" idx="17"/>
          </p:nvPr>
        </p:nvSpPr>
        <p:spPr/>
        <p:txBody>
          <a:bodyPr/>
          <a:lstStyle/>
          <a:p>
            <a:endParaRPr lang="en-US"/>
          </a:p>
        </p:txBody>
      </p:sp>
      <p:sp>
        <p:nvSpPr>
          <p:cNvPr id="5" name="Content Placeholder 4">
            <a:extLst>
              <a:ext uri="{FF2B5EF4-FFF2-40B4-BE49-F238E27FC236}">
                <a16:creationId xmlns:a16="http://schemas.microsoft.com/office/drawing/2014/main" id="{CF50F76B-FA29-B84B-8387-E972C0238586}"/>
              </a:ext>
            </a:extLst>
          </p:cNvPr>
          <p:cNvSpPr>
            <a:spLocks noGrp="1"/>
          </p:cNvSpPr>
          <p:nvPr>
            <p:ph sz="quarter" idx="18"/>
          </p:nvPr>
        </p:nvSpPr>
        <p:spPr>
          <a:xfrm>
            <a:off x="647700" y="1729029"/>
            <a:ext cx="3195638" cy="40161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1762731"/>
      </p:ext>
    </p:extLst>
  </p:cSld>
  <p:clrMapOvr>
    <a:masterClrMapping/>
  </p:clrMapOvr>
  <p:extLst>
    <p:ext uri="{DCECCB84-F9BA-43D5-87BE-67443E8EF086}">
      <p15:sldGuideLst xmlns:p15="http://schemas.microsoft.com/office/powerpoint/2012/main">
        <p15:guide id="4" pos="2421">
          <p15:clr>
            <a:srgbClr val="FBAE40"/>
          </p15:clr>
        </p15:guide>
        <p15:guide id="5" pos="2826">
          <p15:clr>
            <a:srgbClr val="FBAE40"/>
          </p15:clr>
        </p15:guide>
        <p15:guide id="6" pos="4849">
          <p15:clr>
            <a:srgbClr val="FBAE40"/>
          </p15:clr>
        </p15:guide>
        <p15:guide id="8" pos="525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D978A-4E91-7243-A687-476C0D745A32}"/>
              </a:ext>
            </a:extLst>
          </p:cNvPr>
          <p:cNvSpPr>
            <a:spLocks noGrp="1"/>
          </p:cNvSpPr>
          <p:nvPr>
            <p:ph type="title" hasCustomPrompt="1"/>
          </p:nvPr>
        </p:nvSpPr>
        <p:spPr/>
        <p:txBody>
          <a:bodyPr/>
          <a:lstStyle/>
          <a:p>
            <a:r>
              <a:rPr lang="en-US"/>
              <a:t>Click to edit table title</a:t>
            </a:r>
            <a:endParaRPr lang="en-US" dirty="0"/>
          </a:p>
        </p:txBody>
      </p:sp>
      <p:sp>
        <p:nvSpPr>
          <p:cNvPr id="4" name="Table Placeholder 3">
            <a:extLst>
              <a:ext uri="{FF2B5EF4-FFF2-40B4-BE49-F238E27FC236}">
                <a16:creationId xmlns:a16="http://schemas.microsoft.com/office/drawing/2014/main" id="{8DD65DAE-F216-2E49-ACAE-54335084F531}"/>
              </a:ext>
            </a:extLst>
          </p:cNvPr>
          <p:cNvSpPr>
            <a:spLocks noGrp="1"/>
          </p:cNvSpPr>
          <p:nvPr>
            <p:ph type="tbl" sz="quarter" idx="10"/>
          </p:nvPr>
        </p:nvSpPr>
        <p:spPr>
          <a:xfrm>
            <a:off x="640080" y="1719072"/>
            <a:ext cx="10902950" cy="4026091"/>
          </a:xfrm>
        </p:spPr>
        <p:txBody>
          <a:bodyPr/>
          <a:lstStyle/>
          <a:p>
            <a:r>
              <a:rPr lang="en-US"/>
              <a:t>Click icon to add table</a:t>
            </a:r>
            <a:endParaRPr lang="en-US" dirty="0"/>
          </a:p>
        </p:txBody>
      </p:sp>
      <p:sp>
        <p:nvSpPr>
          <p:cNvPr id="5" name="Text Placeholder 11">
            <a:extLst>
              <a:ext uri="{FF2B5EF4-FFF2-40B4-BE49-F238E27FC236}">
                <a16:creationId xmlns:a16="http://schemas.microsoft.com/office/drawing/2014/main" id="{47BB281B-EE6E-F544-82BA-54DA61494E19}"/>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3" name="Footer Placeholder 2">
            <a:extLst>
              <a:ext uri="{FF2B5EF4-FFF2-40B4-BE49-F238E27FC236}">
                <a16:creationId xmlns:a16="http://schemas.microsoft.com/office/drawing/2014/main" id="{0329D87B-3C1F-B940-B037-28498C722E9E}"/>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521454282"/>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vmlDrawing" Target="../drawings/vmlDrawing1.vml"/><Relationship Id="rId3" Type="http://schemas.openxmlformats.org/officeDocument/2006/relationships/slideLayout" Target="../slideLayouts/slideLayout3.xml"/><Relationship Id="rId21" Type="http://schemas.openxmlformats.org/officeDocument/2006/relationships/oleObject" Target="../embeddings/oleObject1.bin"/><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3.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DEEDC80-A6AE-4D71-8BED-4E85BC9C5D6B}"/>
              </a:ext>
            </a:extLst>
          </p:cNvPr>
          <p:cNvGraphicFramePr>
            <a:graphicFrameLocks noChangeAspect="1"/>
          </p:cNvGraphicFramePr>
          <p:nvPr>
            <p:custDataLst>
              <p:tags r:id="rId19"/>
            </p:custDataLst>
            <p:extLst>
              <p:ext uri="{D42A27DB-BD31-4B8C-83A1-F6EECF244321}">
                <p14:modId xmlns:p14="http://schemas.microsoft.com/office/powerpoint/2010/main" val="2281206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81" name="think-cell Slide" r:id="rId21" imgW="530" imgH="531" progId="TCLayout.ActiveDocument.1">
                  <p:embed/>
                </p:oleObj>
              </mc:Choice>
              <mc:Fallback>
                <p:oleObj name="think-cell Slide" r:id="rId21" imgW="530" imgH="531" progId="TCLayout.ActiveDocument.1">
                  <p:embed/>
                  <p:pic>
                    <p:nvPicPr>
                      <p:cNvPr id="8" name="Object 7" hidden="1">
                        <a:extLst>
                          <a:ext uri="{FF2B5EF4-FFF2-40B4-BE49-F238E27FC236}">
                            <a16:creationId xmlns:a16="http://schemas.microsoft.com/office/drawing/2014/main" id="{CDEEDC80-A6AE-4D71-8BED-4E85BC9C5D6B}"/>
                          </a:ext>
                        </a:extLst>
                      </p:cNvPr>
                      <p:cNvPicPr/>
                      <p:nvPr/>
                    </p:nvPicPr>
                    <p:blipFill>
                      <a:blip r:embed="rId22"/>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E8D99B60-9158-488E-8BCC-87D5B5BCDFBF}"/>
              </a:ext>
            </a:extLst>
          </p:cNvPr>
          <p:cNvSpPr/>
          <p:nvPr>
            <p:custDataLst>
              <p:tags r:id="rId20"/>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200" b="0" i="0" baseline="0" dirty="0">
              <a:latin typeface="Georgia" panose="02040502050405020303" pitchFamily="18" charset="0"/>
              <a:ea typeface="+mj-ea"/>
              <a:cs typeface="+mj-cs"/>
              <a:sym typeface="Georgia" panose="02040502050405020303" pitchFamily="18" charset="0"/>
            </a:endParaRPr>
          </a:p>
        </p:txBody>
      </p:sp>
      <p:sp>
        <p:nvSpPr>
          <p:cNvPr id="4" name="Footer Placeholder 3">
            <a:extLst>
              <a:ext uri="{FF2B5EF4-FFF2-40B4-BE49-F238E27FC236}">
                <a16:creationId xmlns:a16="http://schemas.microsoft.com/office/drawing/2014/main" id="{FB8B7701-A632-3D47-AED3-D4B4366A6C1A}"/>
              </a:ext>
            </a:extLst>
          </p:cNvPr>
          <p:cNvSpPr>
            <a:spLocks noGrp="1"/>
          </p:cNvSpPr>
          <p:nvPr>
            <p:ph type="ftr" sz="quarter" idx="3"/>
          </p:nvPr>
        </p:nvSpPr>
        <p:spPr>
          <a:xfrm>
            <a:off x="3336324" y="6362188"/>
            <a:ext cx="7707596" cy="153888"/>
          </a:xfrm>
          <a:prstGeom prst="rect">
            <a:avLst/>
          </a:prstGeom>
          <a:noFill/>
        </p:spPr>
        <p:txBody>
          <a:bodyPr vert="horz" wrap="square" lIns="0" tIns="0" rIns="0" bIns="0" rtlCol="0" anchor="b" anchorCtr="0">
            <a:spAutoFit/>
          </a:bodyPr>
          <a:lstStyle>
            <a:lvl1pPr algn="r">
              <a:defRPr lang="en-US" sz="1000">
                <a:solidFill>
                  <a:schemeClr val="tx1"/>
                </a:solidFill>
              </a:defRPr>
            </a:lvl1pPr>
          </a:lstStyle>
          <a:p>
            <a:endParaRPr lang="en-US"/>
          </a:p>
        </p:txBody>
      </p:sp>
      <p:sp>
        <p:nvSpPr>
          <p:cNvPr id="2" name="Title Placeholder 1">
            <a:extLst>
              <a:ext uri="{FF2B5EF4-FFF2-40B4-BE49-F238E27FC236}">
                <a16:creationId xmlns:a16="http://schemas.microsoft.com/office/drawing/2014/main" id="{37BB7F75-52C6-40D5-8388-347CF6B3BAF8}"/>
              </a:ext>
            </a:extLst>
          </p:cNvPr>
          <p:cNvSpPr>
            <a:spLocks noGrp="1"/>
          </p:cNvSpPr>
          <p:nvPr>
            <p:ph type="title"/>
          </p:nvPr>
        </p:nvSpPr>
        <p:spPr>
          <a:xfrm>
            <a:off x="641350" y="523875"/>
            <a:ext cx="10902950" cy="956516"/>
          </a:xfrm>
          <a:prstGeom prst="rect">
            <a:avLst/>
          </a:prstGeom>
        </p:spPr>
        <p:txBody>
          <a:bodyPr vert="horz" lIns="0" tIns="0" rIns="0" bIns="0" rtlCol="0" anchor="t">
            <a:noAutofit/>
          </a:bodyPr>
          <a:lstStyle/>
          <a:p>
            <a:r>
              <a:rPr lang="en-US" dirty="0"/>
              <a:t>Click to edit title</a:t>
            </a:r>
          </a:p>
        </p:txBody>
      </p:sp>
      <p:sp>
        <p:nvSpPr>
          <p:cNvPr id="3" name="Text Placeholder 2">
            <a:extLst>
              <a:ext uri="{FF2B5EF4-FFF2-40B4-BE49-F238E27FC236}">
                <a16:creationId xmlns:a16="http://schemas.microsoft.com/office/drawing/2014/main" id="{C5809464-EA83-4E37-8A02-61A16616FE31}"/>
              </a:ext>
            </a:extLst>
          </p:cNvPr>
          <p:cNvSpPr>
            <a:spLocks noGrp="1"/>
          </p:cNvSpPr>
          <p:nvPr>
            <p:ph type="body" idx="1"/>
          </p:nvPr>
        </p:nvSpPr>
        <p:spPr>
          <a:xfrm>
            <a:off x="641350" y="1719072"/>
            <a:ext cx="10902950" cy="4023360"/>
          </a:xfrm>
          <a:prstGeom prst="rect">
            <a:avLst/>
          </a:prstGeom>
        </p:spPr>
        <p:txBody>
          <a:bodyPr vert="horz" lIns="0" tIns="0" rIns="0" bIns="0" rtlCol="0">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a:extLst>
              <a:ext uri="{FF2B5EF4-FFF2-40B4-BE49-F238E27FC236}">
                <a16:creationId xmlns:a16="http://schemas.microsoft.com/office/drawing/2014/main" id="{A80DC250-A7AB-924E-9520-907FE62E8E91}"/>
              </a:ext>
            </a:extLst>
          </p:cNvPr>
          <p:cNvSpPr txBox="1"/>
          <p:nvPr/>
        </p:nvSpPr>
        <p:spPr>
          <a:xfrm>
            <a:off x="11200986" y="6362188"/>
            <a:ext cx="350934" cy="153888"/>
          </a:xfrm>
          <a:prstGeom prst="rect">
            <a:avLst/>
          </a:prstGeom>
          <a:noFill/>
        </p:spPr>
        <p:txBody>
          <a:bodyPr wrap="square" lIns="0" tIns="0" rIns="0" bIns="0" rtlCol="0">
            <a:spAutoFit/>
          </a:bodyPr>
          <a:lstStyle/>
          <a:p>
            <a:pPr algn="r"/>
            <a:fld id="{A9D3C46F-8465-6948-8418-CACF6F0DE93E}" type="slidenum">
              <a:rPr lang="en-US" sz="1000" smtClean="0">
                <a:solidFill>
                  <a:schemeClr val="tx1"/>
                </a:solidFill>
              </a:rPr>
              <a:pPr algn="r"/>
              <a:t>‹#›</a:t>
            </a:fld>
            <a:endParaRPr lang="en-US" sz="1000" dirty="0">
              <a:solidFill>
                <a:schemeClr val="tx1"/>
              </a:solidFill>
            </a:endParaRPr>
          </a:p>
        </p:txBody>
      </p:sp>
      <p:pic>
        <p:nvPicPr>
          <p:cNvPr id="42" name="Graphic 41">
            <a:extLst>
              <a:ext uri="{FF2B5EF4-FFF2-40B4-BE49-F238E27FC236}">
                <a16:creationId xmlns:a16="http://schemas.microsoft.com/office/drawing/2014/main" id="{D40E65D4-0B0A-FF40-8007-5D9E4DC5D061}"/>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r="89889"/>
          <a:stretch>
            <a:fillRect/>
          </a:stretch>
        </p:blipFill>
        <p:spPr>
          <a:xfrm>
            <a:off x="640081" y="6246684"/>
            <a:ext cx="251703" cy="345186"/>
          </a:xfrm>
          <a:custGeom>
            <a:avLst/>
            <a:gdLst>
              <a:gd name="connsiteX0" fmla="*/ 0 w 251703"/>
              <a:gd name="connsiteY0" fmla="*/ 0 h 345186"/>
              <a:gd name="connsiteX1" fmla="*/ 251703 w 251703"/>
              <a:gd name="connsiteY1" fmla="*/ 0 h 345186"/>
              <a:gd name="connsiteX2" fmla="*/ 251703 w 251703"/>
              <a:gd name="connsiteY2" fmla="*/ 345186 h 345186"/>
              <a:gd name="connsiteX3" fmla="*/ 0 w 251703"/>
              <a:gd name="connsiteY3" fmla="*/ 345186 h 345186"/>
            </a:gdLst>
            <a:ahLst/>
            <a:cxnLst>
              <a:cxn ang="0">
                <a:pos x="connsiteX0" y="connsiteY0"/>
              </a:cxn>
              <a:cxn ang="0">
                <a:pos x="connsiteX1" y="connsiteY1"/>
              </a:cxn>
              <a:cxn ang="0">
                <a:pos x="connsiteX2" y="connsiteY2"/>
              </a:cxn>
              <a:cxn ang="0">
                <a:pos x="connsiteX3" y="connsiteY3"/>
              </a:cxn>
            </a:cxnLst>
            <a:rect l="l" t="t" r="r" b="b"/>
            <a:pathLst>
              <a:path w="251703" h="345186">
                <a:moveTo>
                  <a:pt x="0" y="0"/>
                </a:moveTo>
                <a:lnTo>
                  <a:pt x="251703" y="0"/>
                </a:lnTo>
                <a:lnTo>
                  <a:pt x="251703" y="345186"/>
                </a:lnTo>
                <a:lnTo>
                  <a:pt x="0" y="345186"/>
                </a:lnTo>
                <a:close/>
              </a:path>
            </a:pathLst>
          </a:custGeom>
        </p:spPr>
      </p:pic>
    </p:spTree>
    <p:extLst>
      <p:ext uri="{BB962C8B-B14F-4D97-AF65-F5344CB8AC3E}">
        <p14:creationId xmlns:p14="http://schemas.microsoft.com/office/powerpoint/2010/main" val="6769762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2000" b="0" kern="1200">
          <a:solidFill>
            <a:schemeClr val="tx1"/>
          </a:solidFill>
          <a:latin typeface="+mn-lt"/>
          <a:ea typeface="+mn-ea"/>
          <a:cs typeface="+mn-cs"/>
        </a:defRPr>
      </a:lvl1pPr>
      <a:lvl2pPr marL="461963" indent="-228600" algn="l" defTabSz="914400" rtl="0" eaLnBrk="1" latinLnBrk="0" hangingPunct="1">
        <a:lnSpc>
          <a:spcPct val="100000"/>
        </a:lnSpc>
        <a:spcBef>
          <a:spcPts val="0"/>
        </a:spcBef>
        <a:buSzPct val="95000"/>
        <a:buFont typeface="Arial" panose="020B0604020202020204" pitchFamily="34" charset="0"/>
        <a:buChar char="•"/>
        <a:tabLst/>
        <a:defRPr sz="2000" kern="1200">
          <a:solidFill>
            <a:schemeClr val="tx1"/>
          </a:solidFill>
          <a:latin typeface="+mn-lt"/>
          <a:ea typeface="+mn-ea"/>
          <a:cs typeface="+mn-cs"/>
        </a:defRPr>
      </a:lvl2pPr>
      <a:lvl3pPr marL="688975" indent="-220663" algn="l" defTabSz="914400" rtl="0" eaLnBrk="1" latinLnBrk="0" hangingPunct="1">
        <a:lnSpc>
          <a:spcPct val="100000"/>
        </a:lnSpc>
        <a:spcBef>
          <a:spcPts val="0"/>
        </a:spcBef>
        <a:buFont typeface="Calibri" panose="020F0502020204030204" pitchFamily="34" charset="0"/>
        <a:buChar char="‒"/>
        <a:tabLst/>
        <a:defRPr sz="2000" kern="1200">
          <a:solidFill>
            <a:schemeClr val="tx1"/>
          </a:solidFill>
          <a:latin typeface="+mn-lt"/>
          <a:ea typeface="+mn-ea"/>
          <a:cs typeface="+mn-cs"/>
        </a:defRPr>
      </a:lvl3pPr>
      <a:lvl4pPr marL="917575" indent="-233363" algn="l" defTabSz="914400" rtl="0" eaLnBrk="1" latinLnBrk="0" hangingPunct="1">
        <a:lnSpc>
          <a:spcPct val="100000"/>
        </a:lnSpc>
        <a:spcBef>
          <a:spcPts val="0"/>
        </a:spcBef>
        <a:buSzPct val="80000"/>
        <a:buFont typeface="Wingdings" pitchFamily="2" charset="2"/>
        <a:buChar char="§"/>
        <a:tabLst/>
        <a:defRPr sz="2000" kern="1200">
          <a:solidFill>
            <a:schemeClr val="tx1"/>
          </a:solidFill>
          <a:latin typeface="+mn-lt"/>
          <a:ea typeface="+mn-ea"/>
          <a:cs typeface="+mn-cs"/>
        </a:defRPr>
      </a:lvl4pPr>
      <a:lvl5pPr marL="1146175" indent="-234950" algn="l" defTabSz="914400" rtl="0" eaLnBrk="1" latinLnBrk="0" hangingPunct="1">
        <a:lnSpc>
          <a:spcPct val="100000"/>
        </a:lnSpc>
        <a:spcBef>
          <a:spcPts val="0"/>
        </a:spcBef>
        <a:buSzPct val="90000"/>
        <a:buFont typeface="System Font Regular"/>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7">
          <p15:clr>
            <a:srgbClr val="F26B43"/>
          </p15:clr>
        </p15:guide>
        <p15:guide id="2" pos="401">
          <p15:clr>
            <a:srgbClr val="F26B43"/>
          </p15:clr>
        </p15:guide>
        <p15:guide id="3" pos="7274">
          <p15:clr>
            <a:srgbClr val="F26B43"/>
          </p15:clr>
        </p15:guide>
        <p15:guide id="4" orient="horz" pos="938">
          <p15:clr>
            <a:srgbClr val="F26B43"/>
          </p15:clr>
        </p15:guide>
        <p15:guide id="5" orient="horz" pos="1082">
          <p15:clr>
            <a:srgbClr val="F26B43"/>
          </p15:clr>
        </p15:guide>
        <p15:guide id="6" orient="horz" pos="3619">
          <p15:clr>
            <a:srgbClr val="F26B43"/>
          </p15:clr>
        </p15:guide>
        <p15:guide id="7" orient="horz" pos="4084">
          <p15:clr>
            <a:srgbClr val="F26B43"/>
          </p15:clr>
        </p15:guide>
        <p15:guide id="8" orient="horz" pos="385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6357CC-3B34-4010-8B5B-C794A8FA0F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5D9268-7DCF-456C-AA02-84C383E4F0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8A73ED-5FF7-433F-80DA-770FF55CFF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2B63F2-6571-448C-9518-551AF4D04BD2}" type="datetimeFigureOut">
              <a:rPr lang="en-US" smtClean="0"/>
              <a:t>11/19/2020</a:t>
            </a:fld>
            <a:endParaRPr lang="en-US" dirty="0"/>
          </a:p>
        </p:txBody>
      </p:sp>
      <p:sp>
        <p:nvSpPr>
          <p:cNvPr id="5" name="Footer Placeholder 4">
            <a:extLst>
              <a:ext uri="{FF2B5EF4-FFF2-40B4-BE49-F238E27FC236}">
                <a16:creationId xmlns:a16="http://schemas.microsoft.com/office/drawing/2014/main" id="{A3BB76B5-B928-4940-8650-829080B170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DDF43FC-14AD-4F90-89C9-8B4EEE683E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23AC62-FB8B-4CBA-9382-690C60CF7CF0}" type="slidenum">
              <a:rPr lang="en-US" smtClean="0"/>
              <a:t>‹#›</a:t>
            </a:fld>
            <a:endParaRPr lang="en-US" dirty="0"/>
          </a:p>
        </p:txBody>
      </p:sp>
    </p:spTree>
    <p:extLst>
      <p:ext uri="{BB962C8B-B14F-4D97-AF65-F5344CB8AC3E}">
        <p14:creationId xmlns:p14="http://schemas.microsoft.com/office/powerpoint/2010/main" val="14694686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secure-web.cisco.com/1sKbDZjh8MQwwwvpHGnghWjH8yUYq5cBtk2Ca6x-CFsm_BUxQV5GigLxxyS3emsmvET2ALsqtqgU61IrSd4Gs7HWw8qBBnMj9gYs9We7P_-CqteT505TJ14Uz3VCdRhIBoUm5mDxQBbLs45zgNnbcc7e_W9C8J_Tcl_b77tMhHrXgEv3s04gSeaAyf0gm8fQxKL8Or7zVxWJiwW2H8SuvLkkipHZt_j9Pd06oTsJZjQQa6kYQNrAXJ3DIU-woz4JPmurffGKFDb2tlyTLjzUVqA/https%3A%2F%2Fav192.infusion-links.com%2Fapi%2Fv1%2Fclick%2F6079389071179776%2F6439689183559680" TargetMode="External"/><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secure-web.cisco.com/1aLwb9lg_dhxPQZDgEa7v9OFHpqdDz3N-n0bO2xI-iNWuSj2aS8ulbJStpWwSII7ElqcLrLgeDswDyzvGEuZXhzPGWXHL2b6ilWFJuqu1vHWIdxmuT42HsOoPAYbkhVQ6LF48kCIwFctOLyDqKVJtjFu5FEE252YjEkoZpF9gvUiPxyWwz0iKLbDqTIzsVMFblspIsXBdkdHqUUzshW03McOfp6GwsnmljnaCV-GP1mWrJtO9rt0eCNXdI2hsryrte7IlY3vRmKng0k-ZoIx6aw/https%3A%2F%2Fav192.infusion-links.com%2Fapi%2Fv1%2Fclick%2F5520569498992640%2F6439689183559680" TargetMode="External"/><Relationship Id="rId2" Type="http://schemas.openxmlformats.org/officeDocument/2006/relationships/hyperlink" Target="https://secure-web.cisco.com/1IUVUvW_vnRipqW0IgPepr4bAem5_5jne35HyklcJyOW589EfYxteLM5JFELlNm3gsf6kCcdYgCiP1a87c-VIJPiR8L5nLF7PbTJISstVpQ46Ggq4SJe4Q41blJz4-Ea83kZBL3a53mu5HLNWcGVIgXg3hUhDyFLEKYXtzjbbiOVs34ziSpHo4ko1hFZdJ_CPj-zbUvFCTpWfeahx-BgIp4HLiXWQMqPvAzNJ7UNUd8hj7MWgjVcLKaTp0ghUzK_IxGpCYYzwABbRkDFEmAEgAw/https%3A%2F%2Fav192.infusion-links.com%2Fapi%2Fv1%2Fclick%2F5404081731534848%2F6439689183559680" TargetMode="Externa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hyperlink" Target="https://secure-web.cisco.com/1HM339yxqVz1LTw4sNUI_kRdW8XO366REGDhcXQCcdgnOv0ml5JtV-HFRlsGiWXlqpuryUlEk-zEbKLi7Y4R7zfOvLfzYt3hWgXk5r_jaVnzfaLhrhbalbF8SQSojGETENrvQ9vtjXFHZWkVLNEOgEI_Lm1qBXBbXY7fkep9UjMHWIgluHSqK5BAInoin-xFU8C6xOzCh5XeuMsLh4pTt6PX6IhKhJ6BAfOMmiPKDaHAFuyY4KwztCzbTCj_H7e0t27yfvmsZcC3_Y8qFYCHgKQ/https%3A%2F%2Fav192.infusion-links.com%2Fapi%2Fv1%2Fclick%2F5154142753521664%2F6439689183559680"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hyperlink" Target="mailto:phsmoc@partners.org"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vmlDrawing" Target="../drawings/vmlDrawing4.vml"/><Relationship Id="rId6" Type="http://schemas.openxmlformats.org/officeDocument/2006/relationships/image" Target="../media/image21.emf"/><Relationship Id="rId5" Type="http://schemas.openxmlformats.org/officeDocument/2006/relationships/oleObject" Target="../embeddings/oleObject4.bin"/><Relationship Id="rId4"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hyperlink" Target="https://cpd.partners.org/series-coordinators" TargetMode="External"/><Relationship Id="rId3" Type="http://schemas.openxmlformats.org/officeDocument/2006/relationships/tags" Target="../tags/tag9.xml"/><Relationship Id="rId7" Type="http://schemas.openxmlformats.org/officeDocument/2006/relationships/hyperlink" Target="mailto:PartnersCPD@partners.org" TargetMode="External"/><Relationship Id="rId2" Type="http://schemas.openxmlformats.org/officeDocument/2006/relationships/tags" Target="../tags/tag8.xml"/><Relationship Id="rId1" Type="http://schemas.openxmlformats.org/officeDocument/2006/relationships/vmlDrawing" Target="../drawings/vmlDrawing5.vml"/><Relationship Id="rId6" Type="http://schemas.openxmlformats.org/officeDocument/2006/relationships/image" Target="../media/image22.emf"/><Relationship Id="rId5" Type="http://schemas.openxmlformats.org/officeDocument/2006/relationships/oleObject" Target="../embeddings/oleObject5.bin"/><Relationship Id="rId10" Type="http://schemas.openxmlformats.org/officeDocument/2006/relationships/image" Target="../media/image24.jpeg"/><Relationship Id="rId4" Type="http://schemas.openxmlformats.org/officeDocument/2006/relationships/slideLayout" Target="../slideLayouts/slideLayout2.xml"/><Relationship Id="rId9"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jpeg"/><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hyperlink" Target="mailto:PartnersCPD@partners.org" TargetMode="External"/><Relationship Id="rId5" Type="http://schemas.openxmlformats.org/officeDocument/2006/relationships/image" Target="../media/image6.emf"/><Relationship Id="rId4" Type="http://schemas.openxmlformats.org/officeDocument/2006/relationships/oleObject" Target="../embeddings/oleObject3.bin"/></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www.jointaccreditation.org/ce-planning-implementation"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D63CF-3DE9-BA47-AD6C-3CA9A50B60E1}"/>
              </a:ext>
            </a:extLst>
          </p:cNvPr>
          <p:cNvSpPr>
            <a:spLocks noGrp="1"/>
          </p:cNvSpPr>
          <p:nvPr>
            <p:ph type="ctrTitle"/>
          </p:nvPr>
        </p:nvSpPr>
        <p:spPr>
          <a:xfrm>
            <a:off x="1341160" y="2588545"/>
            <a:ext cx="9522781" cy="1680909"/>
          </a:xfrm>
        </p:spPr>
        <p:txBody>
          <a:bodyPr/>
          <a:lstStyle/>
          <a:p>
            <a:pPr algn="ctr"/>
            <a:r>
              <a:rPr lang="en-US" dirty="0"/>
              <a:t>Supporting Our Continuing Education Community	Webinar </a:t>
            </a:r>
          </a:p>
        </p:txBody>
      </p:sp>
      <p:sp>
        <p:nvSpPr>
          <p:cNvPr id="3" name="Subtitle 2">
            <a:extLst>
              <a:ext uri="{FF2B5EF4-FFF2-40B4-BE49-F238E27FC236}">
                <a16:creationId xmlns:a16="http://schemas.microsoft.com/office/drawing/2014/main" id="{E02C1933-575E-314E-A8C0-02AE388116AE}"/>
              </a:ext>
            </a:extLst>
          </p:cNvPr>
          <p:cNvSpPr>
            <a:spLocks noGrp="1"/>
          </p:cNvSpPr>
          <p:nvPr>
            <p:ph type="subTitle" idx="1"/>
          </p:nvPr>
        </p:nvSpPr>
        <p:spPr>
          <a:xfrm>
            <a:off x="1334608" y="5082010"/>
            <a:ext cx="9522781" cy="737220"/>
          </a:xfrm>
        </p:spPr>
        <p:txBody>
          <a:bodyPr/>
          <a:lstStyle/>
          <a:p>
            <a:r>
              <a:rPr lang="en-US" dirty="0"/>
              <a:t>Continuing Professional Development</a:t>
            </a:r>
            <a:br>
              <a:rPr lang="en-US" dirty="0"/>
            </a:br>
            <a:r>
              <a:rPr lang="en-US" dirty="0"/>
              <a:t>November 19, 2020</a:t>
            </a:r>
          </a:p>
        </p:txBody>
      </p:sp>
      <p:sp>
        <p:nvSpPr>
          <p:cNvPr id="8" name="Footer Placeholder 7">
            <a:extLst>
              <a:ext uri="{FF2B5EF4-FFF2-40B4-BE49-F238E27FC236}">
                <a16:creationId xmlns:a16="http://schemas.microsoft.com/office/drawing/2014/main" id="{293F4FD5-6872-FC47-BC1C-159D286BFA45}"/>
              </a:ext>
            </a:extLst>
          </p:cNvPr>
          <p:cNvSpPr>
            <a:spLocks noGrp="1"/>
          </p:cNvSpPr>
          <p:nvPr>
            <p:ph type="ftr" sz="quarter" idx="10"/>
          </p:nvPr>
        </p:nvSpPr>
        <p:spPr/>
        <p:txBody>
          <a:bodyPr/>
          <a:lstStyle/>
          <a:p>
            <a:pPr algn="r"/>
            <a:r>
              <a:rPr lang="en-US" dirty="0"/>
              <a:t>|   Confidential—do not copy or distribute</a:t>
            </a:r>
          </a:p>
        </p:txBody>
      </p:sp>
      <p:pic>
        <p:nvPicPr>
          <p:cNvPr id="7" name="Picture 6">
            <a:extLst>
              <a:ext uri="{FF2B5EF4-FFF2-40B4-BE49-F238E27FC236}">
                <a16:creationId xmlns:a16="http://schemas.microsoft.com/office/drawing/2014/main" id="{4903C626-3712-45EF-B22B-352AC934D95E}"/>
              </a:ext>
            </a:extLst>
          </p:cNvPr>
          <p:cNvPicPr>
            <a:picLocks noChangeAspect="1"/>
          </p:cNvPicPr>
          <p:nvPr/>
        </p:nvPicPr>
        <p:blipFill>
          <a:blip r:embed="rId3"/>
          <a:stretch>
            <a:fillRect/>
          </a:stretch>
        </p:blipFill>
        <p:spPr>
          <a:xfrm>
            <a:off x="8481548" y="3615676"/>
            <a:ext cx="2937575" cy="2618554"/>
          </a:xfrm>
          <a:prstGeom prst="rect">
            <a:avLst/>
          </a:prstGeom>
          <a:effectLst>
            <a:softEdge rad="63500"/>
          </a:effectLst>
        </p:spPr>
      </p:pic>
    </p:spTree>
    <p:extLst>
      <p:ext uri="{BB962C8B-B14F-4D97-AF65-F5344CB8AC3E}">
        <p14:creationId xmlns:p14="http://schemas.microsoft.com/office/powerpoint/2010/main" val="5330763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C7087-386D-4B75-9B96-FE7574DAEBBE}"/>
              </a:ext>
            </a:extLst>
          </p:cNvPr>
          <p:cNvSpPr>
            <a:spLocks noGrp="1"/>
          </p:cNvSpPr>
          <p:nvPr>
            <p:ph type="title"/>
          </p:nvPr>
        </p:nvSpPr>
        <p:spPr/>
        <p:txBody>
          <a:bodyPr/>
          <a:lstStyle/>
          <a:p>
            <a:r>
              <a:rPr lang="en-US" dirty="0"/>
              <a:t>Covid-19 CME: Next Steps</a:t>
            </a:r>
          </a:p>
        </p:txBody>
      </p:sp>
      <p:sp>
        <p:nvSpPr>
          <p:cNvPr id="3" name="Content Placeholder 2">
            <a:extLst>
              <a:ext uri="{FF2B5EF4-FFF2-40B4-BE49-F238E27FC236}">
                <a16:creationId xmlns:a16="http://schemas.microsoft.com/office/drawing/2014/main" id="{374E88A3-875C-4056-AB94-86D6283536A9}"/>
              </a:ext>
            </a:extLst>
          </p:cNvPr>
          <p:cNvSpPr>
            <a:spLocks noGrp="1"/>
          </p:cNvSpPr>
          <p:nvPr>
            <p:ph idx="1"/>
          </p:nvPr>
        </p:nvSpPr>
        <p:spPr/>
        <p:txBody>
          <a:bodyPr/>
          <a:lstStyle/>
          <a:p>
            <a:pPr marL="342900" indent="-342900">
              <a:buFont typeface="Arial" panose="020B0604020202020204" pitchFamily="34" charset="0"/>
              <a:buChar char="•"/>
            </a:pPr>
            <a:r>
              <a:rPr lang="en-US" dirty="0"/>
              <a:t>Please continue to submit your Covid-19 education programs to us! </a:t>
            </a:r>
          </a:p>
          <a:p>
            <a:pPr marL="342900" indent="-342900">
              <a:buFont typeface="Arial" panose="020B0604020202020204" pitchFamily="34" charset="0"/>
              <a:buChar char="•"/>
            </a:pPr>
            <a:r>
              <a:rPr lang="en-US" dirty="0"/>
              <a:t>We will review all activities according to the standard CME process.</a:t>
            </a:r>
          </a:p>
          <a:p>
            <a:pPr marL="342900" indent="-342900">
              <a:buFont typeface="Arial" panose="020B0604020202020204" pitchFamily="34" charset="0"/>
              <a:buChar char="•"/>
            </a:pPr>
            <a:r>
              <a:rPr lang="en-US" dirty="0"/>
              <a:t>Thank you for submitting Covid-19 CME in 2020! </a:t>
            </a:r>
          </a:p>
          <a:p>
            <a:pPr marL="342900" indent="-342900">
              <a:buFont typeface="Arial" panose="020B0604020202020204" pitchFamily="34" charset="0"/>
              <a:buChar char="•"/>
            </a:pPr>
            <a:r>
              <a:rPr lang="en-US" dirty="0"/>
              <a:t>With your help we provided:</a:t>
            </a:r>
          </a:p>
          <a:p>
            <a:pPr marL="804863" lvl="1" indent="-342900"/>
            <a:r>
              <a:rPr lang="en-US" dirty="0"/>
              <a:t>Total # of attendees: 15,430</a:t>
            </a:r>
          </a:p>
          <a:p>
            <a:pPr marL="804863" lvl="1" indent="-342900"/>
            <a:r>
              <a:rPr lang="en-US" dirty="0"/>
              <a:t>Total # of credits granted/claimed: 15,541</a:t>
            </a:r>
          </a:p>
          <a:p>
            <a:pPr marL="342900" indent="-342900">
              <a:buFont typeface="Arial" panose="020B0604020202020204" pitchFamily="34" charset="0"/>
              <a:buChar char="•"/>
            </a:pPr>
            <a:endParaRPr lang="en-US" dirty="0"/>
          </a:p>
        </p:txBody>
      </p:sp>
      <p:sp>
        <p:nvSpPr>
          <p:cNvPr id="4" name="Text Placeholder 3">
            <a:extLst>
              <a:ext uri="{FF2B5EF4-FFF2-40B4-BE49-F238E27FC236}">
                <a16:creationId xmlns:a16="http://schemas.microsoft.com/office/drawing/2014/main" id="{E8F79D5B-3D5C-4D4D-AD01-59BFCDB632FF}"/>
              </a:ext>
            </a:extLst>
          </p:cNvPr>
          <p:cNvSpPr>
            <a:spLocks noGrp="1"/>
          </p:cNvSpPr>
          <p:nvPr>
            <p:ph type="body" sz="quarter" idx="14"/>
          </p:nvPr>
        </p:nvSpPr>
        <p:spPr/>
        <p:txBody>
          <a:bodyPr/>
          <a:lstStyle/>
          <a:p>
            <a:endParaRPr lang="en-US"/>
          </a:p>
        </p:txBody>
      </p:sp>
      <p:pic>
        <p:nvPicPr>
          <p:cNvPr id="6" name="Picture 5">
            <a:extLst>
              <a:ext uri="{FF2B5EF4-FFF2-40B4-BE49-F238E27FC236}">
                <a16:creationId xmlns:a16="http://schemas.microsoft.com/office/drawing/2014/main" id="{04261397-BE4C-4511-AAD9-C3C5731A3BAF}"/>
              </a:ext>
            </a:extLst>
          </p:cNvPr>
          <p:cNvPicPr>
            <a:picLocks noChangeAspect="1"/>
          </p:cNvPicPr>
          <p:nvPr/>
        </p:nvPicPr>
        <p:blipFill rotWithShape="1">
          <a:blip r:embed="rId2"/>
          <a:srcRect l="32722" t="14264" r="12270" b="10890"/>
          <a:stretch/>
        </p:blipFill>
        <p:spPr>
          <a:xfrm>
            <a:off x="7697788" y="2670334"/>
            <a:ext cx="3644347" cy="3305724"/>
          </a:xfrm>
          <a:prstGeom prst="rect">
            <a:avLst/>
          </a:prstGeom>
        </p:spPr>
      </p:pic>
    </p:spTree>
    <p:extLst>
      <p:ext uri="{BB962C8B-B14F-4D97-AF65-F5344CB8AC3E}">
        <p14:creationId xmlns:p14="http://schemas.microsoft.com/office/powerpoint/2010/main" val="20932573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59D74-5BF1-47E4-A3D3-C65EE74FA3D4}"/>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73C9B3E7-4C75-485F-B5CF-A9D1310C4A6D}"/>
              </a:ext>
            </a:extLst>
          </p:cNvPr>
          <p:cNvPicPr>
            <a:picLocks noGrp="1" noChangeAspect="1"/>
          </p:cNvPicPr>
          <p:nvPr>
            <p:ph idx="1"/>
          </p:nvPr>
        </p:nvPicPr>
        <p:blipFill rotWithShape="1">
          <a:blip r:embed="rId2"/>
          <a:srcRect b="13406"/>
          <a:stretch/>
        </p:blipFill>
        <p:spPr>
          <a:xfrm>
            <a:off x="1758461" y="523875"/>
            <a:ext cx="8117058" cy="4074259"/>
          </a:xfrm>
        </p:spPr>
      </p:pic>
      <p:sp>
        <p:nvSpPr>
          <p:cNvPr id="7" name="Rectangle 6">
            <a:extLst>
              <a:ext uri="{FF2B5EF4-FFF2-40B4-BE49-F238E27FC236}">
                <a16:creationId xmlns:a16="http://schemas.microsoft.com/office/drawing/2014/main" id="{13600340-0D6A-4CBB-A478-FB93E61FA061}"/>
              </a:ext>
            </a:extLst>
          </p:cNvPr>
          <p:cNvSpPr/>
          <p:nvPr/>
        </p:nvSpPr>
        <p:spPr>
          <a:xfrm>
            <a:off x="428234" y="4743067"/>
            <a:ext cx="11329182" cy="1323439"/>
          </a:xfrm>
          <a:prstGeom prst="rect">
            <a:avLst/>
          </a:prstGeom>
        </p:spPr>
        <p:txBody>
          <a:bodyPr wrap="square">
            <a:spAutoFit/>
          </a:bodyPr>
          <a:lstStyle/>
          <a:p>
            <a:pPr>
              <a:spcAft>
                <a:spcPts val="975"/>
              </a:spcAft>
            </a:pPr>
            <a:r>
              <a:rPr lang="en-US" sz="2000" dirty="0">
                <a:ea typeface="Calibri" panose="020F0502020204030204" pitchFamily="34" charset="0"/>
              </a:rPr>
              <a:t>Mass General Brigham Continuing Professional Development is the system-wide sponsor for the </a:t>
            </a:r>
            <a:r>
              <a:rPr lang="en-US" sz="2000" b="1" u="sng" dirty="0">
                <a:solidFill>
                  <a:srgbClr val="E49042"/>
                </a:solidFill>
                <a:ea typeface="Calibri" panose="020F0502020204030204" pitchFamily="34" charset="0"/>
                <a:hlinkClick r:id="rId3"/>
              </a:rPr>
              <a:t>American Board of Medical Specialties (ABMS) Portfolio Program</a:t>
            </a:r>
            <a:r>
              <a:rPr lang="en-US" sz="2000" dirty="0">
                <a:solidFill>
                  <a:srgbClr val="333333"/>
                </a:solidFill>
                <a:ea typeface="Calibri" panose="020F0502020204030204" pitchFamily="34" charset="0"/>
              </a:rPr>
              <a:t>. </a:t>
            </a:r>
            <a:r>
              <a:rPr lang="en-US" sz="2000" dirty="0">
                <a:ea typeface="Calibri" panose="020F0502020204030204" pitchFamily="34" charset="0"/>
              </a:rPr>
              <a:t>Our goal is to help Mass General Brigham-affiliated physicians and physician assistants fulfill ABMS Maintenance of Certification (ABMS MOC®) Improvement in Medical Practice (Part IV) requirements. </a:t>
            </a:r>
            <a:endParaRPr lang="en-US" sz="2000" dirty="0">
              <a:effectLst/>
              <a:ea typeface="Calibri" panose="020F0502020204030204" pitchFamily="34" charset="0"/>
            </a:endParaRPr>
          </a:p>
        </p:txBody>
      </p:sp>
    </p:spTree>
    <p:extLst>
      <p:ext uri="{BB962C8B-B14F-4D97-AF65-F5344CB8AC3E}">
        <p14:creationId xmlns:p14="http://schemas.microsoft.com/office/powerpoint/2010/main" val="2217481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2634B-A6DB-4C75-A125-6CC8F727880E}"/>
              </a:ext>
            </a:extLst>
          </p:cNvPr>
          <p:cNvSpPr>
            <a:spLocks noGrp="1"/>
          </p:cNvSpPr>
          <p:nvPr>
            <p:ph type="title"/>
          </p:nvPr>
        </p:nvSpPr>
        <p:spPr/>
        <p:txBody>
          <a:bodyPr/>
          <a:lstStyle/>
          <a:p>
            <a:r>
              <a:rPr lang="en-US" dirty="0"/>
              <a:t>Quality Improvement MOC (MOC IV) Credits for Covid-19</a:t>
            </a:r>
          </a:p>
        </p:txBody>
      </p:sp>
      <p:sp>
        <p:nvSpPr>
          <p:cNvPr id="3" name="Content Placeholder 2">
            <a:extLst>
              <a:ext uri="{FF2B5EF4-FFF2-40B4-BE49-F238E27FC236}">
                <a16:creationId xmlns:a16="http://schemas.microsoft.com/office/drawing/2014/main" id="{ECB374D0-2172-4E08-ACDF-9D73F7D78EB3}"/>
              </a:ext>
            </a:extLst>
          </p:cNvPr>
          <p:cNvSpPr>
            <a:spLocks noGrp="1"/>
          </p:cNvSpPr>
          <p:nvPr>
            <p:ph idx="1"/>
          </p:nvPr>
        </p:nvSpPr>
        <p:spPr>
          <a:xfrm>
            <a:off x="641350" y="1719072"/>
            <a:ext cx="5322128" cy="4023360"/>
          </a:xfrm>
        </p:spPr>
        <p:txBody>
          <a:bodyPr/>
          <a:lstStyle/>
          <a:p>
            <a:pPr>
              <a:spcBef>
                <a:spcPts val="975"/>
              </a:spcBef>
              <a:spcAft>
                <a:spcPts val="975"/>
              </a:spcAft>
            </a:pPr>
            <a:r>
              <a:rPr lang="en-US" dirty="0">
                <a:ea typeface="Calibri" panose="020F0502020204030204" pitchFamily="34" charset="0"/>
              </a:rPr>
              <a:t>As an ABMS Portfolio Program Sponsor, we can help physicians and physician assistants receive continuing certification credit from an ABMS Member Board for the incredibly important work they have done related to the pandemic. The ABMS has simplified the process for MOC performance-in-practice for work related to the pandemic. All they need to do is fill out a brief attestation and reflection about their work with the appropriate information.</a:t>
            </a:r>
          </a:p>
          <a:p>
            <a:endParaRPr lang="en-US" dirty="0"/>
          </a:p>
        </p:txBody>
      </p:sp>
      <p:sp>
        <p:nvSpPr>
          <p:cNvPr id="4" name="Text Placeholder 3">
            <a:extLst>
              <a:ext uri="{FF2B5EF4-FFF2-40B4-BE49-F238E27FC236}">
                <a16:creationId xmlns:a16="http://schemas.microsoft.com/office/drawing/2014/main" id="{B386F66C-A542-42F5-9921-D4D358A50BAA}"/>
              </a:ext>
            </a:extLst>
          </p:cNvPr>
          <p:cNvSpPr>
            <a:spLocks noGrp="1"/>
          </p:cNvSpPr>
          <p:nvPr>
            <p:ph type="body" sz="quarter" idx="14"/>
          </p:nvPr>
        </p:nvSpPr>
        <p:spPr/>
        <p:txBody>
          <a:bodyPr/>
          <a:lstStyle/>
          <a:p>
            <a:endParaRPr lang="en-US"/>
          </a:p>
        </p:txBody>
      </p:sp>
      <p:pic>
        <p:nvPicPr>
          <p:cNvPr id="6" name="Picture 5">
            <a:extLst>
              <a:ext uri="{FF2B5EF4-FFF2-40B4-BE49-F238E27FC236}">
                <a16:creationId xmlns:a16="http://schemas.microsoft.com/office/drawing/2014/main" id="{A6DEF7D0-84F2-4FCB-8675-F7A56D1EE34C}"/>
              </a:ext>
            </a:extLst>
          </p:cNvPr>
          <p:cNvPicPr>
            <a:picLocks noChangeAspect="1"/>
          </p:cNvPicPr>
          <p:nvPr/>
        </p:nvPicPr>
        <p:blipFill>
          <a:blip r:embed="rId2"/>
          <a:stretch>
            <a:fillRect/>
          </a:stretch>
        </p:blipFill>
        <p:spPr>
          <a:xfrm>
            <a:off x="6400800" y="1719072"/>
            <a:ext cx="5143500" cy="3429000"/>
          </a:xfrm>
          <a:prstGeom prst="rect">
            <a:avLst/>
          </a:prstGeom>
        </p:spPr>
      </p:pic>
    </p:spTree>
    <p:extLst>
      <p:ext uri="{BB962C8B-B14F-4D97-AF65-F5344CB8AC3E}">
        <p14:creationId xmlns:p14="http://schemas.microsoft.com/office/powerpoint/2010/main" val="2110342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920D3-EF87-429E-9716-D45B7139B1F2}"/>
              </a:ext>
            </a:extLst>
          </p:cNvPr>
          <p:cNvSpPr>
            <a:spLocks noGrp="1"/>
          </p:cNvSpPr>
          <p:nvPr>
            <p:ph type="title"/>
          </p:nvPr>
        </p:nvSpPr>
        <p:spPr/>
        <p:txBody>
          <a:bodyPr/>
          <a:lstStyle/>
          <a:p>
            <a:r>
              <a:rPr lang="en-US" dirty="0"/>
              <a:t>Instructions for 2020 Covid-19 MOC IV</a:t>
            </a:r>
          </a:p>
        </p:txBody>
      </p:sp>
      <p:sp>
        <p:nvSpPr>
          <p:cNvPr id="3" name="Content Placeholder 2">
            <a:extLst>
              <a:ext uri="{FF2B5EF4-FFF2-40B4-BE49-F238E27FC236}">
                <a16:creationId xmlns:a16="http://schemas.microsoft.com/office/drawing/2014/main" id="{646128E0-D598-4699-803D-1C3D77AA2138}"/>
              </a:ext>
            </a:extLst>
          </p:cNvPr>
          <p:cNvSpPr>
            <a:spLocks noGrp="1"/>
          </p:cNvSpPr>
          <p:nvPr>
            <p:ph idx="1"/>
          </p:nvPr>
        </p:nvSpPr>
        <p:spPr>
          <a:xfrm>
            <a:off x="641350" y="1719072"/>
            <a:ext cx="10902950" cy="4023360"/>
          </a:xfrm>
        </p:spPr>
        <p:txBody>
          <a:bodyPr/>
          <a:lstStyle/>
          <a:p>
            <a:pPr marL="342900" indent="-342900">
              <a:buFont typeface="Arial" panose="020B0604020202020204" pitchFamily="34" charset="0"/>
              <a:buChar char="•"/>
            </a:pPr>
            <a:r>
              <a:rPr lang="en-US" dirty="0"/>
              <a:t>These instructions in this email are for physicians or physician assistants who need MOC IV credit for 2020. </a:t>
            </a:r>
          </a:p>
          <a:p>
            <a:pPr marL="342900" indent="-342900">
              <a:buFont typeface="Arial" panose="020B0604020202020204" pitchFamily="34" charset="0"/>
              <a:buChar char="•"/>
            </a:pPr>
            <a:r>
              <a:rPr lang="en-US" dirty="0"/>
              <a:t>To receive MOC IV credit for 2020, physicians should follow the steps on the next slide for both themselves and their supervisor.</a:t>
            </a:r>
          </a:p>
          <a:p>
            <a:pPr marL="342900" indent="-342900">
              <a:buFont typeface="Arial" panose="020B0604020202020204" pitchFamily="34" charset="0"/>
              <a:buChar char="•"/>
            </a:pPr>
            <a:r>
              <a:rPr lang="en-US" dirty="0"/>
              <a:t>We will follow up with instructions for how to submit for your work related to the pandemic for 2021 credit in early January.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4" name="Text Placeholder 3">
            <a:extLst>
              <a:ext uri="{FF2B5EF4-FFF2-40B4-BE49-F238E27FC236}">
                <a16:creationId xmlns:a16="http://schemas.microsoft.com/office/drawing/2014/main" id="{660C95CC-C3DF-4506-BD64-A7E208E3F8BB}"/>
              </a:ext>
            </a:extLst>
          </p:cNvPr>
          <p:cNvSpPr>
            <a:spLocks noGrp="1"/>
          </p:cNvSpPr>
          <p:nvPr>
            <p:ph type="body" sz="quarter" idx="14"/>
          </p:nvPr>
        </p:nvSpPr>
        <p:spPr/>
        <p:txBody>
          <a:bodyPr/>
          <a:lstStyle/>
          <a:p>
            <a:endParaRPr lang="en-US"/>
          </a:p>
        </p:txBody>
      </p:sp>
      <p:pic>
        <p:nvPicPr>
          <p:cNvPr id="7" name="Picture 6">
            <a:extLst>
              <a:ext uri="{FF2B5EF4-FFF2-40B4-BE49-F238E27FC236}">
                <a16:creationId xmlns:a16="http://schemas.microsoft.com/office/drawing/2014/main" id="{D85F773F-712C-4D8C-817A-1A4A389EABA2}"/>
              </a:ext>
            </a:extLst>
          </p:cNvPr>
          <p:cNvPicPr>
            <a:picLocks noChangeAspect="1"/>
          </p:cNvPicPr>
          <p:nvPr/>
        </p:nvPicPr>
        <p:blipFill rotWithShape="1">
          <a:blip r:embed="rId2"/>
          <a:srcRect b="7913"/>
          <a:stretch/>
        </p:blipFill>
        <p:spPr>
          <a:xfrm>
            <a:off x="4805127" y="3730752"/>
            <a:ext cx="2181225" cy="1929692"/>
          </a:xfrm>
          <a:prstGeom prst="rect">
            <a:avLst/>
          </a:prstGeom>
        </p:spPr>
      </p:pic>
    </p:spTree>
    <p:extLst>
      <p:ext uri="{BB962C8B-B14F-4D97-AF65-F5344CB8AC3E}">
        <p14:creationId xmlns:p14="http://schemas.microsoft.com/office/powerpoint/2010/main" val="23363609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920D3-EF87-429E-9716-D45B7139B1F2}"/>
              </a:ext>
            </a:extLst>
          </p:cNvPr>
          <p:cNvSpPr>
            <a:spLocks noGrp="1"/>
          </p:cNvSpPr>
          <p:nvPr>
            <p:ph type="title"/>
          </p:nvPr>
        </p:nvSpPr>
        <p:spPr/>
        <p:txBody>
          <a:bodyPr/>
          <a:lstStyle/>
          <a:p>
            <a:r>
              <a:rPr lang="en-US" dirty="0"/>
              <a:t>Instructions for Covid-19 MOC IV</a:t>
            </a:r>
          </a:p>
        </p:txBody>
      </p:sp>
      <p:sp>
        <p:nvSpPr>
          <p:cNvPr id="3" name="Content Placeholder 2">
            <a:extLst>
              <a:ext uri="{FF2B5EF4-FFF2-40B4-BE49-F238E27FC236}">
                <a16:creationId xmlns:a16="http://schemas.microsoft.com/office/drawing/2014/main" id="{646128E0-D598-4699-803D-1C3D77AA2138}"/>
              </a:ext>
            </a:extLst>
          </p:cNvPr>
          <p:cNvSpPr>
            <a:spLocks noGrp="1"/>
          </p:cNvSpPr>
          <p:nvPr>
            <p:ph idx="1"/>
          </p:nvPr>
        </p:nvSpPr>
        <p:spPr>
          <a:xfrm>
            <a:off x="647700" y="1390153"/>
            <a:ext cx="10902950" cy="4023360"/>
          </a:xfrm>
        </p:spPr>
        <p:txBody>
          <a:bodyPr/>
          <a:lstStyle/>
          <a:p>
            <a:endParaRPr lang="en-US" b="1" dirty="0"/>
          </a:p>
          <a:p>
            <a:r>
              <a:rPr lang="en-US" b="1" dirty="0"/>
              <a:t>Physician or physician assistant: </a:t>
            </a:r>
            <a:endParaRPr lang="en-US" dirty="0"/>
          </a:p>
          <a:p>
            <a:pPr marL="457200" lvl="0" indent="-457200">
              <a:buFont typeface="+mj-lt"/>
              <a:buAutoNum type="arabicPeriod"/>
            </a:pPr>
            <a:r>
              <a:rPr lang="en-US" dirty="0"/>
              <a:t>Determine if you need MOC IV credit for 2020.</a:t>
            </a:r>
          </a:p>
          <a:p>
            <a:pPr marL="457200" lvl="0" indent="-457200">
              <a:buFont typeface="+mj-lt"/>
              <a:buAutoNum type="arabicPeriod"/>
            </a:pPr>
            <a:r>
              <a:rPr lang="en-US" dirty="0"/>
              <a:t>Confirm that your specialty board participates in the ABMS Portfolio program. </a:t>
            </a:r>
            <a:r>
              <a:rPr lang="en-US" b="1" u="sng" dirty="0">
                <a:hlinkClick r:id="rId2"/>
              </a:rPr>
              <a:t>View a list of participating boards here</a:t>
            </a:r>
            <a:r>
              <a:rPr lang="en-US" u="sng" dirty="0">
                <a:hlinkClick r:id="rId2"/>
              </a:rPr>
              <a:t>.</a:t>
            </a:r>
            <a:endParaRPr lang="en-US" dirty="0"/>
          </a:p>
          <a:p>
            <a:pPr marL="457200" lvl="0" indent="-457200">
              <a:buFont typeface="+mj-lt"/>
              <a:buAutoNum type="arabicPeriod"/>
            </a:pPr>
            <a:r>
              <a:rPr lang="en-US" dirty="0"/>
              <a:t>Fill out the attestation form. </a:t>
            </a:r>
            <a:r>
              <a:rPr lang="en-US" b="1" u="sng" dirty="0">
                <a:hlinkClick r:id="rId3"/>
              </a:rPr>
              <a:t>Click here to download.</a:t>
            </a:r>
            <a:endParaRPr lang="en-US" dirty="0"/>
          </a:p>
          <a:p>
            <a:pPr marL="457200" lvl="0" indent="-457200">
              <a:buFont typeface="+mj-lt"/>
              <a:buAutoNum type="arabicPeriod"/>
            </a:pPr>
            <a:r>
              <a:rPr lang="en-US" dirty="0"/>
              <a:t>Give the form to your supervisor for signature &amp; ask them to return it to you. You will upload the form to your online reflection in the next step.</a:t>
            </a:r>
          </a:p>
          <a:p>
            <a:pPr marL="457200" lvl="0" indent="-457200">
              <a:buFont typeface="+mj-lt"/>
              <a:buAutoNum type="arabicPeriod"/>
            </a:pPr>
            <a:r>
              <a:rPr lang="en-US" dirty="0"/>
              <a:t>Fill out the online reflection form by </a:t>
            </a:r>
            <a:r>
              <a:rPr lang="en-US" b="1" dirty="0"/>
              <a:t>12/1/2020</a:t>
            </a:r>
            <a:r>
              <a:rPr lang="en-US" dirty="0"/>
              <a:t>. </a:t>
            </a:r>
            <a:r>
              <a:rPr lang="en-US" b="1" u="sng" dirty="0">
                <a:hlinkClick r:id="rId4"/>
              </a:rPr>
              <a:t>Click here to go to the online reflection form for 2020.</a:t>
            </a:r>
            <a:r>
              <a:rPr lang="en-US" b="1" dirty="0"/>
              <a:t> </a:t>
            </a:r>
          </a:p>
          <a:p>
            <a:pPr marL="457200" lvl="0" indent="-457200">
              <a:buFont typeface="+mj-lt"/>
              <a:buAutoNum type="arabicPeriod"/>
            </a:pPr>
            <a:endParaRPr lang="en-US" dirty="0"/>
          </a:p>
          <a:p>
            <a:r>
              <a:rPr lang="en-US" b="1" dirty="0"/>
              <a:t>Supervisor:</a:t>
            </a:r>
            <a:endParaRPr lang="en-US" dirty="0"/>
          </a:p>
          <a:p>
            <a:pPr marL="457200" lvl="0" indent="-457200">
              <a:buFont typeface="+mj-lt"/>
              <a:buAutoNum type="arabicPeriod"/>
            </a:pPr>
            <a:r>
              <a:rPr lang="en-US" dirty="0"/>
              <a:t>Sign the attestation form confirming your participation.</a:t>
            </a:r>
          </a:p>
          <a:p>
            <a:pPr marL="457200" indent="-457200">
              <a:buFont typeface="+mj-lt"/>
              <a:buAutoNum type="arabicPeriod"/>
            </a:pPr>
            <a:r>
              <a:rPr lang="en-US" dirty="0"/>
              <a:t>Provide the form to you by </a:t>
            </a:r>
            <a:r>
              <a:rPr lang="en-US" b="1" dirty="0"/>
              <a:t>12/1/2020</a:t>
            </a:r>
            <a:r>
              <a:rPr lang="en-US" dirty="0"/>
              <a:t>.</a:t>
            </a:r>
          </a:p>
        </p:txBody>
      </p:sp>
      <p:pic>
        <p:nvPicPr>
          <p:cNvPr id="6" name="Picture 5">
            <a:extLst>
              <a:ext uri="{FF2B5EF4-FFF2-40B4-BE49-F238E27FC236}">
                <a16:creationId xmlns:a16="http://schemas.microsoft.com/office/drawing/2014/main" id="{A607EA73-4B96-4B87-ACD7-E216FAAB14B6}"/>
              </a:ext>
            </a:extLst>
          </p:cNvPr>
          <p:cNvPicPr>
            <a:picLocks noChangeAspect="1"/>
          </p:cNvPicPr>
          <p:nvPr/>
        </p:nvPicPr>
        <p:blipFill>
          <a:blip r:embed="rId5"/>
          <a:stretch>
            <a:fillRect/>
          </a:stretch>
        </p:blipFill>
        <p:spPr>
          <a:xfrm>
            <a:off x="8543500" y="233447"/>
            <a:ext cx="3304128" cy="1859122"/>
          </a:xfrm>
          <a:prstGeom prst="rect">
            <a:avLst/>
          </a:prstGeom>
        </p:spPr>
      </p:pic>
    </p:spTree>
    <p:extLst>
      <p:ext uri="{BB962C8B-B14F-4D97-AF65-F5344CB8AC3E}">
        <p14:creationId xmlns:p14="http://schemas.microsoft.com/office/powerpoint/2010/main" val="2527084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D0A26-756A-4B01-BA2C-E1790CC3F2B4}"/>
              </a:ext>
            </a:extLst>
          </p:cNvPr>
          <p:cNvSpPr>
            <a:spLocks noGrp="1"/>
          </p:cNvSpPr>
          <p:nvPr>
            <p:ph type="title"/>
          </p:nvPr>
        </p:nvSpPr>
        <p:spPr/>
        <p:txBody>
          <a:bodyPr/>
          <a:lstStyle/>
          <a:p>
            <a:r>
              <a:rPr lang="en-US" dirty="0"/>
              <a:t>Thank you &amp; Covid-19 MOC IV Contact Information</a:t>
            </a:r>
          </a:p>
        </p:txBody>
      </p:sp>
      <p:sp>
        <p:nvSpPr>
          <p:cNvPr id="3" name="Content Placeholder 2">
            <a:extLst>
              <a:ext uri="{FF2B5EF4-FFF2-40B4-BE49-F238E27FC236}">
                <a16:creationId xmlns:a16="http://schemas.microsoft.com/office/drawing/2014/main" id="{A4B9F817-C2D2-4A4B-8222-4ED38660C15E}"/>
              </a:ext>
            </a:extLst>
          </p:cNvPr>
          <p:cNvSpPr>
            <a:spLocks noGrp="1"/>
          </p:cNvSpPr>
          <p:nvPr>
            <p:ph idx="1"/>
          </p:nvPr>
        </p:nvSpPr>
        <p:spPr>
          <a:xfrm>
            <a:off x="641350" y="1719072"/>
            <a:ext cx="6605611" cy="4023360"/>
          </a:xfrm>
        </p:spPr>
        <p:txBody>
          <a:bodyPr/>
          <a:lstStyle/>
          <a:p>
            <a:r>
              <a:rPr lang="en-US" dirty="0"/>
              <a:t>On behalf of the Mass General Brigham Continuing Professional Development, thank you to all health care providers, for your continued dedication to the care of our patients.</a:t>
            </a:r>
          </a:p>
          <a:p>
            <a:endParaRPr lang="en-US" dirty="0"/>
          </a:p>
          <a:p>
            <a:r>
              <a:rPr lang="en-US" dirty="0"/>
              <a:t>The goal for the Covid MOC is to provide the opportunity to receive credit for the work providers did, recognizing that they were focused on providing care and not planning out projects with baseline data, PDSA cycles, and formal outcomes data during the Covid surges. </a:t>
            </a:r>
          </a:p>
          <a:p>
            <a:endParaRPr lang="en-US" dirty="0"/>
          </a:p>
          <a:p>
            <a:r>
              <a:rPr lang="en-US" dirty="0"/>
              <a:t>If you have any questions, please contact us at </a:t>
            </a:r>
            <a:r>
              <a:rPr lang="en-US" b="1" u="sng" dirty="0">
                <a:hlinkClick r:id="rId2"/>
              </a:rPr>
              <a:t>phsmoc@partners.org</a:t>
            </a:r>
            <a:r>
              <a:rPr lang="en-US" dirty="0"/>
              <a:t>. </a:t>
            </a:r>
          </a:p>
          <a:p>
            <a:endParaRPr lang="en-US" dirty="0"/>
          </a:p>
        </p:txBody>
      </p:sp>
      <p:sp>
        <p:nvSpPr>
          <p:cNvPr id="4" name="Text Placeholder 3">
            <a:extLst>
              <a:ext uri="{FF2B5EF4-FFF2-40B4-BE49-F238E27FC236}">
                <a16:creationId xmlns:a16="http://schemas.microsoft.com/office/drawing/2014/main" id="{B7E3C684-F787-4EF9-82D7-340EDCB3B646}"/>
              </a:ext>
            </a:extLst>
          </p:cNvPr>
          <p:cNvSpPr>
            <a:spLocks noGrp="1"/>
          </p:cNvSpPr>
          <p:nvPr>
            <p:ph type="body" sz="quarter" idx="14"/>
          </p:nvPr>
        </p:nvSpPr>
        <p:spPr/>
        <p:txBody>
          <a:bodyPr/>
          <a:lstStyle/>
          <a:p>
            <a:endParaRPr lang="en-US" dirty="0"/>
          </a:p>
        </p:txBody>
      </p:sp>
      <p:pic>
        <p:nvPicPr>
          <p:cNvPr id="6" name="Picture 5">
            <a:extLst>
              <a:ext uri="{FF2B5EF4-FFF2-40B4-BE49-F238E27FC236}">
                <a16:creationId xmlns:a16="http://schemas.microsoft.com/office/drawing/2014/main" id="{5F6F0045-D262-4919-99A6-C97E904F0FC8}"/>
              </a:ext>
            </a:extLst>
          </p:cNvPr>
          <p:cNvPicPr>
            <a:picLocks noChangeAspect="1"/>
          </p:cNvPicPr>
          <p:nvPr/>
        </p:nvPicPr>
        <p:blipFill>
          <a:blip r:embed="rId3"/>
          <a:stretch>
            <a:fillRect/>
          </a:stretch>
        </p:blipFill>
        <p:spPr>
          <a:xfrm>
            <a:off x="7697789" y="1719072"/>
            <a:ext cx="3852862" cy="2568575"/>
          </a:xfrm>
          <a:prstGeom prst="rect">
            <a:avLst/>
          </a:prstGeom>
        </p:spPr>
      </p:pic>
    </p:spTree>
    <p:extLst>
      <p:ext uri="{BB962C8B-B14F-4D97-AF65-F5344CB8AC3E}">
        <p14:creationId xmlns:p14="http://schemas.microsoft.com/office/powerpoint/2010/main" val="37993457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261CA-6439-4B6B-AAE0-7DE59A3F8EC9}"/>
              </a:ext>
            </a:extLst>
          </p:cNvPr>
          <p:cNvSpPr>
            <a:spLocks noGrp="1"/>
          </p:cNvSpPr>
          <p:nvPr>
            <p:ph type="title"/>
          </p:nvPr>
        </p:nvSpPr>
        <p:spPr/>
        <p:txBody>
          <a:bodyPr/>
          <a:lstStyle/>
          <a:p>
            <a:r>
              <a:rPr lang="en-US" dirty="0"/>
              <a:t>Covid-19 MOC IV Important links</a:t>
            </a:r>
          </a:p>
        </p:txBody>
      </p:sp>
      <p:sp>
        <p:nvSpPr>
          <p:cNvPr id="3" name="Content Placeholder 2">
            <a:extLst>
              <a:ext uri="{FF2B5EF4-FFF2-40B4-BE49-F238E27FC236}">
                <a16:creationId xmlns:a16="http://schemas.microsoft.com/office/drawing/2014/main" id="{CEC5168D-8DA3-4370-B92A-9A5FF9B4891E}"/>
              </a:ext>
            </a:extLst>
          </p:cNvPr>
          <p:cNvSpPr>
            <a:spLocks noGrp="1"/>
          </p:cNvSpPr>
          <p:nvPr>
            <p:ph idx="1"/>
          </p:nvPr>
        </p:nvSpPr>
        <p:spPr/>
        <p:txBody>
          <a:bodyPr/>
          <a:lstStyle/>
          <a:p>
            <a:r>
              <a:rPr lang="en-US" u="sng" dirty="0">
                <a:ea typeface="Calibri" panose="020F0502020204030204" pitchFamily="34" charset="0"/>
              </a:rPr>
              <a:t>American Board of Medical Specialties (ABMS) Portfolio Program: </a:t>
            </a:r>
          </a:p>
          <a:p>
            <a:r>
              <a:rPr lang="en-US" b="1" u="sng" dirty="0">
                <a:solidFill>
                  <a:schemeClr val="accent1"/>
                </a:solidFill>
              </a:rPr>
              <a:t>https://mocportfolioprogram.org/</a:t>
            </a:r>
          </a:p>
          <a:p>
            <a:endParaRPr lang="en-US" b="1" u="sng" dirty="0">
              <a:solidFill>
                <a:srgbClr val="E49042"/>
              </a:solidFill>
            </a:endParaRPr>
          </a:p>
          <a:p>
            <a:r>
              <a:rPr lang="en-US" u="sng" dirty="0">
                <a:solidFill>
                  <a:schemeClr val="accent1"/>
                </a:solidFill>
              </a:rPr>
              <a:t>View a list of participating boards here: </a:t>
            </a:r>
          </a:p>
          <a:p>
            <a:r>
              <a:rPr lang="en-US" b="1" u="sng" dirty="0">
                <a:solidFill>
                  <a:schemeClr val="accent1"/>
                </a:solidFill>
              </a:rPr>
              <a:t>https://mocportfolioprogram.org/about-us/abms-member-board-participation/</a:t>
            </a:r>
          </a:p>
          <a:p>
            <a:endParaRPr lang="en-US" u="sng" dirty="0"/>
          </a:p>
          <a:p>
            <a:r>
              <a:rPr lang="en-US" u="sng" dirty="0"/>
              <a:t>Click here to download attestation form: </a:t>
            </a:r>
          </a:p>
          <a:p>
            <a:r>
              <a:rPr lang="en-US" b="1" u="sng" dirty="0">
                <a:solidFill>
                  <a:schemeClr val="accent1"/>
                </a:solidFill>
              </a:rPr>
              <a:t>https://www.dropbox.com/s/e03bsvxinhoie0t/ABMS-Physician-Attestation-%20COVID-19%20_Updated_2020_FINAL.docx?dl=0</a:t>
            </a:r>
          </a:p>
          <a:p>
            <a:endParaRPr lang="en-US" u="sng" dirty="0"/>
          </a:p>
          <a:p>
            <a:r>
              <a:rPr lang="en-US" u="sng" dirty="0"/>
              <a:t>Click here to go to the online reflection form for 2020: </a:t>
            </a:r>
          </a:p>
          <a:p>
            <a:r>
              <a:rPr lang="en-US" b="1" u="sng" dirty="0">
                <a:solidFill>
                  <a:schemeClr val="accent1"/>
                </a:solidFill>
              </a:rPr>
              <a:t>https://cpd.partners.org/content/covid-19-project-reflection-2020#group-tabs-node-course-default1</a:t>
            </a:r>
          </a:p>
          <a:p>
            <a:endParaRPr lang="en-US" dirty="0"/>
          </a:p>
          <a:p>
            <a:endParaRPr lang="en-US" dirty="0"/>
          </a:p>
          <a:p>
            <a:endParaRPr lang="en-US" dirty="0"/>
          </a:p>
        </p:txBody>
      </p:sp>
      <p:sp>
        <p:nvSpPr>
          <p:cNvPr id="4" name="Text Placeholder 3">
            <a:extLst>
              <a:ext uri="{FF2B5EF4-FFF2-40B4-BE49-F238E27FC236}">
                <a16:creationId xmlns:a16="http://schemas.microsoft.com/office/drawing/2014/main" id="{D9F83B1C-CF62-4138-81EF-DBED8CBBA515}"/>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9102027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BEB9470-2C98-9F44-8BFD-DA0126575E0A}"/>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2826" name="think-cell Slide" r:id="rId5" imgW="7772400" imgH="10058400" progId="TCLayout.ActiveDocument.1">
                  <p:embed/>
                </p:oleObj>
              </mc:Choice>
              <mc:Fallback>
                <p:oleObj name="think-cell Slide" r:id="rId5" imgW="7772400" imgH="10058400" progId="TCLayout.ActiveDocument.1">
                  <p:embed/>
                  <p:pic>
                    <p:nvPicPr>
                      <p:cNvPr id="4" name="Object 3" hidden="1">
                        <a:extLst>
                          <a:ext uri="{FF2B5EF4-FFF2-40B4-BE49-F238E27FC236}">
                            <a16:creationId xmlns:a16="http://schemas.microsoft.com/office/drawing/2014/main" id="{BBEB9470-2C98-9F44-8BFD-DA0126575E0A}"/>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FC62EB64-A41D-C248-B539-367F71DBAEC4}"/>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5400" dirty="0">
              <a:latin typeface="Georgia" panose="02040502050405020303" pitchFamily="18" charset="0"/>
              <a:ea typeface="+mj-ea"/>
              <a:sym typeface="Georgia" panose="02040502050405020303" pitchFamily="18" charset="0"/>
            </a:endParaRPr>
          </a:p>
        </p:txBody>
      </p:sp>
      <p:sp>
        <p:nvSpPr>
          <p:cNvPr id="2" name="Title 1">
            <a:extLst>
              <a:ext uri="{FF2B5EF4-FFF2-40B4-BE49-F238E27FC236}">
                <a16:creationId xmlns:a16="http://schemas.microsoft.com/office/drawing/2014/main" id="{2ACEA251-53E1-BD46-A8B7-8565B8B66745}"/>
              </a:ext>
            </a:extLst>
          </p:cNvPr>
          <p:cNvSpPr>
            <a:spLocks noGrp="1"/>
          </p:cNvSpPr>
          <p:nvPr>
            <p:ph type="title"/>
          </p:nvPr>
        </p:nvSpPr>
        <p:spPr/>
        <p:txBody>
          <a:bodyPr/>
          <a:lstStyle/>
          <a:p>
            <a:r>
              <a:rPr lang="en-US" dirty="0"/>
              <a:t>Questions &amp; Answers</a:t>
            </a:r>
          </a:p>
        </p:txBody>
      </p:sp>
    </p:spTree>
    <p:extLst>
      <p:ext uri="{BB962C8B-B14F-4D97-AF65-F5344CB8AC3E}">
        <p14:creationId xmlns:p14="http://schemas.microsoft.com/office/powerpoint/2010/main" val="40073677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C631D7D-CB72-6A4A-AF68-7EDA9A339C1D}"/>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4881"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1C631D7D-CB72-6A4A-AF68-7EDA9A339C1D}"/>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96F8EACE-76F2-7F4C-8853-5B564DB98D9D}"/>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200" dirty="0">
              <a:latin typeface="Georgia" panose="02040502050405020303" pitchFamily="18" charset="0"/>
              <a:ea typeface="+mj-ea"/>
              <a:sym typeface="Georgia" panose="02040502050405020303" pitchFamily="18" charset="0"/>
            </a:endParaRPr>
          </a:p>
        </p:txBody>
      </p:sp>
      <p:sp>
        <p:nvSpPr>
          <p:cNvPr id="3" name="Title 2">
            <a:extLst>
              <a:ext uri="{FF2B5EF4-FFF2-40B4-BE49-F238E27FC236}">
                <a16:creationId xmlns:a16="http://schemas.microsoft.com/office/drawing/2014/main" id="{9F4139AC-DD48-4443-8001-58BE51496E73}"/>
              </a:ext>
            </a:extLst>
          </p:cNvPr>
          <p:cNvSpPr>
            <a:spLocks noGrp="1"/>
          </p:cNvSpPr>
          <p:nvPr>
            <p:ph type="title"/>
          </p:nvPr>
        </p:nvSpPr>
        <p:spPr/>
        <p:txBody>
          <a:bodyPr/>
          <a:lstStyle/>
          <a:p>
            <a:r>
              <a:rPr lang="en-US" dirty="0"/>
              <a:t>In closing</a:t>
            </a:r>
          </a:p>
        </p:txBody>
      </p:sp>
      <p:sp>
        <p:nvSpPr>
          <p:cNvPr id="4" name="Content Placeholder 3">
            <a:extLst>
              <a:ext uri="{FF2B5EF4-FFF2-40B4-BE49-F238E27FC236}">
                <a16:creationId xmlns:a16="http://schemas.microsoft.com/office/drawing/2014/main" id="{90EFCBBE-773C-AB47-AFDD-8CE225676914}"/>
              </a:ext>
            </a:extLst>
          </p:cNvPr>
          <p:cNvSpPr>
            <a:spLocks noGrp="1"/>
          </p:cNvSpPr>
          <p:nvPr>
            <p:ph idx="1"/>
          </p:nvPr>
        </p:nvSpPr>
        <p:spPr>
          <a:xfrm>
            <a:off x="670072" y="1311109"/>
            <a:ext cx="8038498" cy="4023360"/>
          </a:xfrm>
        </p:spPr>
        <p:txBody>
          <a:bodyPr/>
          <a:lstStyle/>
          <a:p>
            <a:pPr marL="285750" indent="-285750">
              <a:lnSpc>
                <a:spcPct val="110000"/>
              </a:lnSpc>
              <a:buFont typeface="Arial" panose="020B0604020202020204" pitchFamily="34" charset="0"/>
              <a:buChar char="•"/>
            </a:pPr>
            <a:r>
              <a:rPr lang="en-US" dirty="0"/>
              <a:t>Thank you for attending today’s meeting!</a:t>
            </a:r>
          </a:p>
          <a:p>
            <a:pPr marL="285750" indent="-285750">
              <a:lnSpc>
                <a:spcPct val="110000"/>
              </a:lnSpc>
              <a:buFont typeface="Arial" panose="020B0604020202020204" pitchFamily="34" charset="0"/>
              <a:buChar char="•"/>
            </a:pPr>
            <a:r>
              <a:rPr lang="en-US" dirty="0"/>
              <a:t>We wish all of you a very Happy Holiday Season.  We will see you next year in 2021</a:t>
            </a:r>
          </a:p>
          <a:p>
            <a:pPr marL="285750" indent="-285750">
              <a:lnSpc>
                <a:spcPct val="110000"/>
              </a:lnSpc>
              <a:buFont typeface="Arial" panose="020B0604020202020204" pitchFamily="34" charset="0"/>
              <a:buChar char="•"/>
            </a:pPr>
            <a:r>
              <a:rPr lang="en-US" dirty="0"/>
              <a:t>Next meeting:  An invite will be sent out</a:t>
            </a:r>
            <a:endParaRPr lang="en-US" b="1" dirty="0"/>
          </a:p>
          <a:p>
            <a:pPr marL="285750" indent="-285750">
              <a:lnSpc>
                <a:spcPct val="110000"/>
              </a:lnSpc>
              <a:buFont typeface="Arial" panose="020B0604020202020204" pitchFamily="34" charset="0"/>
              <a:buChar char="•"/>
            </a:pPr>
            <a:r>
              <a:rPr lang="en-US" dirty="0"/>
              <a:t>We welcome suggestions on topics for our webinars</a:t>
            </a:r>
          </a:p>
          <a:p>
            <a:pPr marL="285750" indent="-285750">
              <a:lnSpc>
                <a:spcPct val="110000"/>
              </a:lnSpc>
              <a:buFont typeface="Arial" panose="020B0604020202020204" pitchFamily="34" charset="0"/>
              <a:buChar char="•"/>
            </a:pPr>
            <a:r>
              <a:rPr lang="en-US" dirty="0"/>
              <a:t>These slides will be available on our website</a:t>
            </a:r>
          </a:p>
          <a:p>
            <a:pPr marL="285750" indent="-285750">
              <a:lnSpc>
                <a:spcPct val="110000"/>
              </a:lnSpc>
              <a:buFont typeface="Arial" panose="020B0604020202020204" pitchFamily="34" charset="0"/>
              <a:buChar char="•"/>
            </a:pPr>
            <a:r>
              <a:rPr lang="en-US" dirty="0"/>
              <a:t>Reminder to please send all CME questions to </a:t>
            </a:r>
            <a:r>
              <a:rPr lang="en-US" dirty="0">
                <a:hlinkClick r:id="rId7"/>
              </a:rPr>
              <a:t>PartnersCPD@partners.org</a:t>
            </a:r>
            <a:endParaRPr lang="en-US" dirty="0"/>
          </a:p>
          <a:p>
            <a:pPr marL="285750" indent="-285750">
              <a:lnSpc>
                <a:spcPct val="110000"/>
              </a:lnSpc>
              <a:buFont typeface="Arial" panose="020B0604020202020204" pitchFamily="34" charset="0"/>
              <a:buChar char="•"/>
            </a:pPr>
            <a:r>
              <a:rPr lang="en-US" dirty="0"/>
              <a:t>Important links:</a:t>
            </a:r>
          </a:p>
          <a:p>
            <a:pPr lvl="1">
              <a:lnSpc>
                <a:spcPct val="110000"/>
              </a:lnSpc>
            </a:pPr>
            <a:r>
              <a:rPr lang="en-US" dirty="0">
                <a:ea typeface="+mn-lt"/>
                <a:cs typeface="+mn-lt"/>
              </a:rPr>
              <a:t>Course Coordinator Virtual Community: </a:t>
            </a:r>
          </a:p>
          <a:p>
            <a:pPr lvl="2">
              <a:lnSpc>
                <a:spcPct val="110000"/>
              </a:lnSpc>
            </a:pPr>
            <a:r>
              <a:rPr lang="en-US" dirty="0">
                <a:ea typeface="+mn-lt"/>
                <a:cs typeface="+mn-lt"/>
                <a:hlinkClick r:id="rId8"/>
              </a:rPr>
              <a:t>https://cpd.partners.org/series-coordinators</a:t>
            </a:r>
            <a:endParaRPr lang="en-US" b="1" dirty="0"/>
          </a:p>
          <a:p>
            <a:pPr marL="342900" indent="-342900">
              <a:buFont typeface="Arial" panose="020B0604020202020204" pitchFamily="34" charset="0"/>
              <a:buChar char="•"/>
            </a:pPr>
            <a:endParaRPr lang="en-US" dirty="0"/>
          </a:p>
        </p:txBody>
      </p:sp>
      <p:sp>
        <p:nvSpPr>
          <p:cNvPr id="2" name="Footer Placeholder 1">
            <a:extLst>
              <a:ext uri="{FF2B5EF4-FFF2-40B4-BE49-F238E27FC236}">
                <a16:creationId xmlns:a16="http://schemas.microsoft.com/office/drawing/2014/main" id="{E5D64AA7-2BAB-414E-A4B2-B854016EF5CD}"/>
              </a:ext>
            </a:extLst>
          </p:cNvPr>
          <p:cNvSpPr>
            <a:spLocks noGrp="1"/>
          </p:cNvSpPr>
          <p:nvPr>
            <p:ph type="ftr" sz="quarter" idx="15"/>
          </p:nvPr>
        </p:nvSpPr>
        <p:spPr/>
        <p:txBody>
          <a:bodyPr/>
          <a:lstStyle/>
          <a:p>
            <a:pPr algn="r"/>
            <a:r>
              <a:rPr lang="en-US" dirty="0"/>
              <a:t>|   Confidential—do not copy or distribute</a:t>
            </a:r>
          </a:p>
        </p:txBody>
      </p:sp>
      <p:sp>
        <p:nvSpPr>
          <p:cNvPr id="5" name="AutoShape 42" descr="Cute Happy Thanksgiving Quarantine Turkey Mask Poster">
            <a:extLst>
              <a:ext uri="{FF2B5EF4-FFF2-40B4-BE49-F238E27FC236}">
                <a16:creationId xmlns:a16="http://schemas.microsoft.com/office/drawing/2014/main" id="{58AB14AF-8CBE-4F6B-8628-F067B199C1F2}"/>
              </a:ext>
            </a:extLst>
          </p:cNvPr>
          <p:cNvSpPr>
            <a:spLocks noChangeAspect="1" noChangeArrowheads="1"/>
          </p:cNvSpPr>
          <p:nvPr/>
        </p:nvSpPr>
        <p:spPr bwMode="auto">
          <a:xfrm>
            <a:off x="5943599" y="816429"/>
            <a:ext cx="2764971" cy="276497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4" descr="Cute Happy Thanksgiving Quarantine Turkey Mask Poster">
            <a:extLst>
              <a:ext uri="{FF2B5EF4-FFF2-40B4-BE49-F238E27FC236}">
                <a16:creationId xmlns:a16="http://schemas.microsoft.com/office/drawing/2014/main" id="{37B9A02B-635E-4A1F-A9AB-ECB91C32DA5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C87E0122-65EC-43D3-A4AC-B76E9DE348B3}"/>
              </a:ext>
            </a:extLst>
          </p:cNvPr>
          <p:cNvPicPr>
            <a:picLocks noChangeAspect="1"/>
          </p:cNvPicPr>
          <p:nvPr/>
        </p:nvPicPr>
        <p:blipFill>
          <a:blip r:embed="rId9"/>
          <a:stretch>
            <a:fillRect/>
          </a:stretch>
        </p:blipFill>
        <p:spPr>
          <a:xfrm>
            <a:off x="8708571" y="1480391"/>
            <a:ext cx="3354408" cy="3732261"/>
          </a:xfrm>
          <a:prstGeom prst="rect">
            <a:avLst/>
          </a:prstGeom>
        </p:spPr>
      </p:pic>
      <p:pic>
        <p:nvPicPr>
          <p:cNvPr id="34862" name="Picture 46" descr="Happy Holidays!">
            <a:extLst>
              <a:ext uri="{FF2B5EF4-FFF2-40B4-BE49-F238E27FC236}">
                <a16:creationId xmlns:a16="http://schemas.microsoft.com/office/drawing/2014/main" id="{A16CD14E-9466-402C-A491-231071C95A2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77886" y="4639972"/>
            <a:ext cx="3766457" cy="2155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9438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29886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226CDD4-6B09-9D4E-B578-8220F4284834}"/>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156" name="think-cell Slide" r:id="rId4" imgW="7772400" imgH="10058400" progId="TCLayout.ActiveDocument.1">
                  <p:embed/>
                </p:oleObj>
              </mc:Choice>
              <mc:Fallback>
                <p:oleObj name="think-cell Slide" r:id="rId4" imgW="7772400" imgH="10058400" progId="TCLayout.ActiveDocument.1">
                  <p:embed/>
                  <p:pic>
                    <p:nvPicPr>
                      <p:cNvPr id="5" name="Object 4" hidden="1">
                        <a:extLst>
                          <a:ext uri="{FF2B5EF4-FFF2-40B4-BE49-F238E27FC236}">
                            <a16:creationId xmlns:a16="http://schemas.microsoft.com/office/drawing/2014/main" id="{6226CDD4-6B09-9D4E-B578-8220F4284834}"/>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63F4507-1A52-3B49-A47A-AEF11172DED5}"/>
              </a:ext>
            </a:extLst>
          </p:cNvPr>
          <p:cNvSpPr>
            <a:spLocks noGrp="1"/>
          </p:cNvSpPr>
          <p:nvPr>
            <p:ph type="title"/>
          </p:nvPr>
        </p:nvSpPr>
        <p:spPr/>
        <p:txBody>
          <a:bodyPr/>
          <a:lstStyle/>
          <a:p>
            <a:r>
              <a:rPr lang="en-US" dirty="0"/>
              <a:t>Today’s Goal</a:t>
            </a:r>
          </a:p>
        </p:txBody>
      </p:sp>
      <p:sp>
        <p:nvSpPr>
          <p:cNvPr id="3" name="Content Placeholder 2">
            <a:extLst>
              <a:ext uri="{FF2B5EF4-FFF2-40B4-BE49-F238E27FC236}">
                <a16:creationId xmlns:a16="http://schemas.microsoft.com/office/drawing/2014/main" id="{3D248E56-61CB-CB43-BCA5-E10B505A5A18}"/>
              </a:ext>
            </a:extLst>
          </p:cNvPr>
          <p:cNvSpPr>
            <a:spLocks noGrp="1"/>
          </p:cNvSpPr>
          <p:nvPr>
            <p:ph idx="1"/>
          </p:nvPr>
        </p:nvSpPr>
        <p:spPr>
          <a:xfrm>
            <a:off x="641350" y="1480391"/>
            <a:ext cx="10902950" cy="4797004"/>
          </a:xfrm>
        </p:spPr>
        <p:txBody>
          <a:bodyPr/>
          <a:lstStyle/>
          <a:p>
            <a:pPr marL="342900" indent="-342900">
              <a:buFont typeface="Arial" panose="020B0604020202020204" pitchFamily="34" charset="0"/>
              <a:buChar char="•"/>
            </a:pPr>
            <a:r>
              <a:rPr lang="en-US" dirty="0"/>
              <a:t>Thank you for joining us today</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Today we will review:</a:t>
            </a:r>
          </a:p>
          <a:p>
            <a:pPr marL="804863" lvl="1" indent="-342900"/>
            <a:r>
              <a:rPr lang="en-US" dirty="0"/>
              <a:t>Interprofessional education</a:t>
            </a:r>
          </a:p>
          <a:p>
            <a:pPr marL="804863" lvl="1" indent="-342900"/>
            <a:r>
              <a:rPr lang="en-US" dirty="0"/>
              <a:t>Updating SMS code for grand rounds, etc.</a:t>
            </a:r>
          </a:p>
          <a:p>
            <a:pPr marL="804863" lvl="1" indent="-342900"/>
            <a:r>
              <a:rPr lang="en-US" dirty="0"/>
              <a:t>COVID-19 education &amp; MOC IV</a:t>
            </a:r>
            <a:br>
              <a:rPr lang="en-US" dirty="0"/>
            </a:br>
            <a:endParaRPr lang="en-US" dirty="0"/>
          </a:p>
          <a:p>
            <a:pPr marL="342900" indent="-342900">
              <a:buFont typeface="Arial" panose="020B0604020202020204" pitchFamily="34" charset="0"/>
              <a:buChar char="•"/>
            </a:pPr>
            <a:r>
              <a:rPr lang="en-US" dirty="0"/>
              <a:t>Next meeting:  An invite will be sent out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We will leave approximately 10 minutes for Q &amp; A’s at the end of this presentation</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Please send CME questions to </a:t>
            </a:r>
            <a:r>
              <a:rPr lang="en-US" dirty="0">
                <a:hlinkClick r:id="rId6"/>
              </a:rPr>
              <a:t>PartnersCPD@partners.org</a:t>
            </a: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This webinar is being recorded and slides will be available on our website</a:t>
            </a:r>
          </a:p>
        </p:txBody>
      </p:sp>
      <p:sp>
        <p:nvSpPr>
          <p:cNvPr id="4" name="Footer Placeholder 3">
            <a:extLst>
              <a:ext uri="{FF2B5EF4-FFF2-40B4-BE49-F238E27FC236}">
                <a16:creationId xmlns:a16="http://schemas.microsoft.com/office/drawing/2014/main" id="{6C287A02-FA0B-3D41-9BA2-9C61AF2D38FF}"/>
              </a:ext>
            </a:extLst>
          </p:cNvPr>
          <p:cNvSpPr>
            <a:spLocks noGrp="1"/>
          </p:cNvSpPr>
          <p:nvPr>
            <p:ph type="ftr" sz="quarter" idx="15"/>
          </p:nvPr>
        </p:nvSpPr>
        <p:spPr>
          <a:xfrm>
            <a:off x="3688016" y="6362188"/>
            <a:ext cx="7707596" cy="153888"/>
          </a:xfrm>
        </p:spPr>
        <p:txBody>
          <a:bodyPr/>
          <a:lstStyle/>
          <a:p>
            <a:pPr algn="r"/>
            <a:r>
              <a:rPr lang="en-US" dirty="0"/>
              <a:t>   |   Confidential—do not copy or distribute</a:t>
            </a:r>
          </a:p>
        </p:txBody>
      </p:sp>
      <p:pic>
        <p:nvPicPr>
          <p:cNvPr id="6" name="Picture 2" descr="A goal you must have this year | Today's Lifeline">
            <a:extLst>
              <a:ext uri="{FF2B5EF4-FFF2-40B4-BE49-F238E27FC236}">
                <a16:creationId xmlns:a16="http://schemas.microsoft.com/office/drawing/2014/main" id="{01A0EFDB-6A29-4E60-B9FA-5A0C3BD0CC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78240" y="21498"/>
            <a:ext cx="3413760" cy="2003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9278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166C4-C658-4BA4-9550-F544E7C72E0E}"/>
              </a:ext>
            </a:extLst>
          </p:cNvPr>
          <p:cNvSpPr>
            <a:spLocks noGrp="1"/>
          </p:cNvSpPr>
          <p:nvPr>
            <p:ph type="title"/>
          </p:nvPr>
        </p:nvSpPr>
        <p:spPr/>
        <p:txBody>
          <a:bodyPr/>
          <a:lstStyle/>
          <a:p>
            <a:r>
              <a:rPr lang="en-US" dirty="0"/>
              <a:t>Interprofessional Education</a:t>
            </a:r>
          </a:p>
        </p:txBody>
      </p:sp>
      <p:sp>
        <p:nvSpPr>
          <p:cNvPr id="3" name="Content Placeholder 2">
            <a:extLst>
              <a:ext uri="{FF2B5EF4-FFF2-40B4-BE49-F238E27FC236}">
                <a16:creationId xmlns:a16="http://schemas.microsoft.com/office/drawing/2014/main" id="{5A8F42BB-FA16-4B81-92FD-66331A61274D}"/>
              </a:ext>
            </a:extLst>
          </p:cNvPr>
          <p:cNvSpPr>
            <a:spLocks noGrp="1"/>
          </p:cNvSpPr>
          <p:nvPr>
            <p:ph idx="1"/>
          </p:nvPr>
        </p:nvSpPr>
        <p:spPr>
          <a:xfrm>
            <a:off x="683777" y="1388036"/>
            <a:ext cx="6647306" cy="4946089"/>
          </a:xfrm>
        </p:spPr>
        <p:txBody>
          <a:bodyPr/>
          <a:lstStyle/>
          <a:p>
            <a:pPr fontAlgn="base"/>
            <a:r>
              <a:rPr lang="en-US" b="1" dirty="0"/>
              <a:t>What is the definition of an interprofessional activity?</a:t>
            </a:r>
          </a:p>
          <a:p>
            <a:pPr fontAlgn="base"/>
            <a:endParaRPr lang="en-US" b="1" dirty="0"/>
          </a:p>
          <a:p>
            <a:pPr marL="342900" indent="-342900" fontAlgn="base">
              <a:buFont typeface="Arial" panose="020B0604020202020204" pitchFamily="34" charset="0"/>
              <a:buChar char="•"/>
            </a:pPr>
            <a:r>
              <a:rPr lang="en-US" dirty="0"/>
              <a:t>An </a:t>
            </a:r>
            <a:r>
              <a:rPr lang="en-US" b="1" dirty="0"/>
              <a:t>interprofessional activity is a continuing educational activity </a:t>
            </a:r>
            <a:r>
              <a:rPr lang="en-US" dirty="0"/>
              <a:t>that incorporates the </a:t>
            </a:r>
            <a:r>
              <a:rPr lang="en-US" b="1" dirty="0"/>
              <a:t>educational needs</a:t>
            </a:r>
            <a:r>
              <a:rPr lang="en-US" dirty="0"/>
              <a:t> that underlie the </a:t>
            </a:r>
            <a:r>
              <a:rPr lang="en-US" b="1" dirty="0"/>
              <a:t>practice gaps of the healthcare team and their members</a:t>
            </a:r>
            <a:r>
              <a:rPr lang="en-US" dirty="0"/>
              <a:t>. </a:t>
            </a:r>
          </a:p>
          <a:p>
            <a:pPr marL="342900" indent="-342900" fontAlgn="base">
              <a:buFont typeface="Arial" panose="020B0604020202020204" pitchFamily="34" charset="0"/>
              <a:buChar char="•"/>
            </a:pPr>
            <a:r>
              <a:rPr lang="en-US" dirty="0"/>
              <a:t>Interprofessional activities must be designed to </a:t>
            </a:r>
            <a:r>
              <a:rPr lang="en-US" b="1" dirty="0"/>
              <a:t>change the skills/strategy, or performance, of the healthcare team </a:t>
            </a:r>
            <a:r>
              <a:rPr lang="en-US" dirty="0"/>
              <a:t>or </a:t>
            </a:r>
            <a:r>
              <a:rPr lang="en-US" b="1" dirty="0"/>
              <a:t>patient outcomes as described in an organization's mission statement. </a:t>
            </a:r>
          </a:p>
          <a:p>
            <a:pPr marL="342900" indent="-342900" fontAlgn="base">
              <a:buFont typeface="Arial" panose="020B0604020202020204" pitchFamily="34" charset="0"/>
              <a:buChar char="•"/>
            </a:pPr>
            <a:r>
              <a:rPr lang="en-US" dirty="0"/>
              <a:t>Interprofessional activities also </a:t>
            </a:r>
            <a:r>
              <a:rPr lang="en-US" b="1" dirty="0"/>
              <a:t>reflect the healthcare team's current or potential scope of practice. </a:t>
            </a:r>
          </a:p>
          <a:p>
            <a:pPr marL="342900" indent="-342900" fontAlgn="base">
              <a:buFont typeface="Arial" panose="020B0604020202020204" pitchFamily="34" charset="0"/>
              <a:buChar char="•"/>
            </a:pPr>
            <a:r>
              <a:rPr lang="en-US" dirty="0"/>
              <a:t>For an official definition, please view our website: </a:t>
            </a:r>
            <a:r>
              <a:rPr lang="en-US" u="sng" dirty="0">
                <a:hlinkClick r:id="rId2"/>
              </a:rPr>
              <a:t>http://www.jointaccreditation.org/ce-planning-implementation</a:t>
            </a:r>
            <a:r>
              <a:rPr lang="en-US" dirty="0"/>
              <a:t>. </a:t>
            </a:r>
          </a:p>
          <a:p>
            <a:pPr fontAlgn="base"/>
            <a:endParaRPr lang="en-US" dirty="0"/>
          </a:p>
          <a:p>
            <a:endParaRPr lang="en-US" dirty="0"/>
          </a:p>
        </p:txBody>
      </p:sp>
      <p:pic>
        <p:nvPicPr>
          <p:cNvPr id="35844" name="Picture 4" descr="Interprofessional Education for 21st Century Care | Stanford Online">
            <a:extLst>
              <a:ext uri="{FF2B5EF4-FFF2-40B4-BE49-F238E27FC236}">
                <a16:creationId xmlns:a16="http://schemas.microsoft.com/office/drawing/2014/main" id="{DD296F9B-5009-43D8-B8CF-576831455A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3510" y="2023872"/>
            <a:ext cx="4818489" cy="2810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371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D63A1-5276-4649-ADD3-9748519C59AF}"/>
              </a:ext>
            </a:extLst>
          </p:cNvPr>
          <p:cNvSpPr>
            <a:spLocks noGrp="1"/>
          </p:cNvSpPr>
          <p:nvPr>
            <p:ph type="title"/>
          </p:nvPr>
        </p:nvSpPr>
        <p:spPr/>
        <p:txBody>
          <a:bodyPr/>
          <a:lstStyle/>
          <a:p>
            <a:r>
              <a:rPr lang="en-US" dirty="0"/>
              <a:t>Planning process for Interprofessional Education</a:t>
            </a:r>
          </a:p>
        </p:txBody>
      </p:sp>
      <p:sp>
        <p:nvSpPr>
          <p:cNvPr id="3" name="Rectangle 2">
            <a:extLst>
              <a:ext uri="{FF2B5EF4-FFF2-40B4-BE49-F238E27FC236}">
                <a16:creationId xmlns:a16="http://schemas.microsoft.com/office/drawing/2014/main" id="{78F1FE1D-5377-4D71-8CAC-752160AD41B5}"/>
              </a:ext>
            </a:extLst>
          </p:cNvPr>
          <p:cNvSpPr/>
          <p:nvPr/>
        </p:nvSpPr>
        <p:spPr>
          <a:xfrm>
            <a:off x="691662" y="1244716"/>
            <a:ext cx="6991643" cy="4801314"/>
          </a:xfrm>
          <a:prstGeom prst="rect">
            <a:avLst/>
          </a:prstGeom>
        </p:spPr>
        <p:txBody>
          <a:bodyPr wrap="square">
            <a:spAutoFit/>
          </a:bodyPr>
          <a:lstStyle/>
          <a:p>
            <a:pPr fontAlgn="base"/>
            <a:r>
              <a:rPr lang="en-US" dirty="0"/>
              <a:t>The planning process for education activities classified as "interprofessional" must demonstrate:</a:t>
            </a:r>
          </a:p>
          <a:p>
            <a:pPr fontAlgn="base"/>
            <a:br>
              <a:rPr lang="en-US" dirty="0"/>
            </a:br>
            <a:r>
              <a:rPr lang="en-US" dirty="0"/>
              <a:t>•  An integrated planning process that </a:t>
            </a:r>
            <a:r>
              <a:rPr lang="en-US" b="1" dirty="0"/>
              <a:t>includes health care professionals from two or more professions.</a:t>
            </a:r>
          </a:p>
          <a:p>
            <a:pPr fontAlgn="base"/>
            <a:br>
              <a:rPr lang="en-US" dirty="0"/>
            </a:br>
            <a:r>
              <a:rPr lang="en-US" dirty="0"/>
              <a:t>•  An integrated planning process that includes care professionals who are </a:t>
            </a:r>
            <a:r>
              <a:rPr lang="en-US" b="1" dirty="0"/>
              <a:t>reflective of the target audience </a:t>
            </a:r>
            <a:r>
              <a:rPr lang="en-US" dirty="0"/>
              <a:t>members the activity is designed to address.</a:t>
            </a:r>
          </a:p>
          <a:p>
            <a:pPr fontAlgn="base"/>
            <a:br>
              <a:rPr lang="en-US" dirty="0"/>
            </a:br>
            <a:r>
              <a:rPr lang="en-US" dirty="0"/>
              <a:t>•  The </a:t>
            </a:r>
            <a:r>
              <a:rPr lang="en-US" b="1" dirty="0"/>
              <a:t>intent to achieve outcome(s) </a:t>
            </a:r>
            <a:r>
              <a:rPr lang="en-US" dirty="0"/>
              <a:t>that reflect a change in skills, strategy, or performance of the health care team and/or patient outcomes.</a:t>
            </a:r>
          </a:p>
          <a:p>
            <a:pPr fontAlgn="base"/>
            <a:br>
              <a:rPr lang="en-US" dirty="0"/>
            </a:br>
            <a:r>
              <a:rPr lang="en-US" dirty="0"/>
              <a:t>•  </a:t>
            </a:r>
            <a:r>
              <a:rPr lang="en-US" b="1" dirty="0"/>
              <a:t>Reflection </a:t>
            </a:r>
            <a:r>
              <a:rPr lang="en-US" dirty="0"/>
              <a:t>of one or more of the interprofessional competencies to include: values/ethics, roles/responsibilities, interprofessional communication, and/or teams/teamwork.</a:t>
            </a:r>
          </a:p>
        </p:txBody>
      </p:sp>
      <p:pic>
        <p:nvPicPr>
          <p:cNvPr id="35842" name="Picture 2" descr="Interprofessional Collaborations Improve Cancer Care | ONS Voice">
            <a:extLst>
              <a:ext uri="{FF2B5EF4-FFF2-40B4-BE49-F238E27FC236}">
                <a16:creationId xmlns:a16="http://schemas.microsoft.com/office/drawing/2014/main" id="{076A1937-35A0-4CA6-8D99-89858A58A2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3617" y="1799094"/>
            <a:ext cx="4352017" cy="3259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1890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DD53B-D5D0-4ED4-A4A0-1CBD98A670BE}"/>
              </a:ext>
            </a:extLst>
          </p:cNvPr>
          <p:cNvSpPr>
            <a:spLocks noGrp="1"/>
          </p:cNvSpPr>
          <p:nvPr>
            <p:ph type="title"/>
          </p:nvPr>
        </p:nvSpPr>
        <p:spPr>
          <a:xfrm>
            <a:off x="670072" y="523875"/>
            <a:ext cx="10902950" cy="956516"/>
          </a:xfrm>
        </p:spPr>
        <p:txBody>
          <a:bodyPr/>
          <a:lstStyle/>
          <a:p>
            <a:r>
              <a:rPr lang="en-US" dirty="0"/>
              <a:t>Application for Joint Accreditation</a:t>
            </a:r>
          </a:p>
        </p:txBody>
      </p:sp>
      <p:pic>
        <p:nvPicPr>
          <p:cNvPr id="5" name="Content Placeholder 4">
            <a:extLst>
              <a:ext uri="{FF2B5EF4-FFF2-40B4-BE49-F238E27FC236}">
                <a16:creationId xmlns:a16="http://schemas.microsoft.com/office/drawing/2014/main" id="{8C1C6507-29C9-457E-957A-1399CA32A9F4}"/>
              </a:ext>
            </a:extLst>
          </p:cNvPr>
          <p:cNvPicPr>
            <a:picLocks noGrp="1" noChangeAspect="1"/>
          </p:cNvPicPr>
          <p:nvPr>
            <p:ph idx="1"/>
          </p:nvPr>
        </p:nvPicPr>
        <p:blipFill>
          <a:blip r:embed="rId2"/>
          <a:stretch>
            <a:fillRect/>
          </a:stretch>
        </p:blipFill>
        <p:spPr>
          <a:xfrm>
            <a:off x="1983545" y="1102419"/>
            <a:ext cx="7234686" cy="1951650"/>
          </a:xfrm>
          <a:prstGeom prst="rect">
            <a:avLst/>
          </a:prstGeom>
        </p:spPr>
      </p:pic>
      <p:sp>
        <p:nvSpPr>
          <p:cNvPr id="7" name="TextBox 6">
            <a:extLst>
              <a:ext uri="{FF2B5EF4-FFF2-40B4-BE49-F238E27FC236}">
                <a16:creationId xmlns:a16="http://schemas.microsoft.com/office/drawing/2014/main" id="{97DAFE5E-4FF6-49CA-8B55-A27BD3D39897}"/>
              </a:ext>
            </a:extLst>
          </p:cNvPr>
          <p:cNvSpPr txBox="1"/>
          <p:nvPr/>
        </p:nvSpPr>
        <p:spPr>
          <a:xfrm>
            <a:off x="950939" y="3195965"/>
            <a:ext cx="10156873" cy="3693319"/>
          </a:xfrm>
          <a:prstGeom prst="rect">
            <a:avLst/>
          </a:prstGeom>
          <a:noFill/>
        </p:spPr>
        <p:txBody>
          <a:bodyPr wrap="square" rtlCol="0">
            <a:spAutoFit/>
          </a:bodyPr>
          <a:lstStyle/>
          <a:p>
            <a:pPr marL="285750" indent="-285750">
              <a:buFont typeface="Arial" panose="020B0604020202020204" pitchFamily="34" charset="0"/>
              <a:buChar char="•"/>
            </a:pPr>
            <a:r>
              <a:rPr lang="en-US" dirty="0"/>
              <a:t>Mass General Brigham’s Continuing Professional Development and the Norman Knight Center have been working in collaboration for Joint Accreditation</a:t>
            </a:r>
          </a:p>
          <a:p>
            <a:pPr marL="285750" indent="-285750">
              <a:buFont typeface="Arial" panose="020B0604020202020204" pitchFamily="34" charset="0"/>
              <a:buChar char="•"/>
            </a:pPr>
            <a:r>
              <a:rPr lang="en-US" dirty="0"/>
              <a:t>We submitted the Intent to Apply form on October 1, 2020</a:t>
            </a:r>
          </a:p>
          <a:p>
            <a:pPr marL="285750" indent="-285750">
              <a:buFont typeface="Arial" panose="020B0604020202020204" pitchFamily="34" charset="0"/>
              <a:buChar char="•"/>
            </a:pPr>
            <a:r>
              <a:rPr lang="en-US" dirty="0"/>
              <a:t>We received notice on November 16, 2020 that we can proceed with our Joint Accreditation application</a:t>
            </a:r>
          </a:p>
          <a:p>
            <a:pPr marL="285750" indent="-285750">
              <a:buFont typeface="Arial" panose="020B0604020202020204" pitchFamily="34" charset="0"/>
              <a:buChar char="•"/>
            </a:pPr>
            <a:r>
              <a:rPr lang="en-US" dirty="0"/>
              <a:t>Next Steps over the next year</a:t>
            </a:r>
          </a:p>
          <a:p>
            <a:pPr marL="742950" lvl="1" indent="-285750">
              <a:buFont typeface="Arial" panose="020B0604020202020204" pitchFamily="34" charset="0"/>
              <a:buChar char="•"/>
            </a:pPr>
            <a:r>
              <a:rPr lang="en-US" dirty="0"/>
              <a:t>Submit list of our educational activities to the Joint Accreditation</a:t>
            </a:r>
          </a:p>
          <a:p>
            <a:pPr marL="742950" lvl="1" indent="-285750">
              <a:buFont typeface="Arial" panose="020B0604020202020204" pitchFamily="34" charset="0"/>
              <a:buChar char="•"/>
            </a:pPr>
            <a:r>
              <a:rPr lang="en-US" dirty="0"/>
              <a:t>Joint Accreditation will inform us which activity files will be reviewed</a:t>
            </a:r>
          </a:p>
          <a:p>
            <a:pPr marL="742950" lvl="1" indent="-285750">
              <a:buFont typeface="Arial" panose="020B0604020202020204" pitchFamily="34" charset="0"/>
              <a:buChar char="•"/>
            </a:pPr>
            <a:r>
              <a:rPr lang="en-US" dirty="0"/>
              <a:t>We will set up an interview date</a:t>
            </a:r>
          </a:p>
          <a:p>
            <a:pPr marL="742950" lvl="1" indent="-285750">
              <a:buFont typeface="Arial" panose="020B0604020202020204" pitchFamily="34" charset="0"/>
              <a:buChar char="•"/>
            </a:pPr>
            <a:r>
              <a:rPr lang="en-US" dirty="0"/>
              <a:t>We will submit a self-study and activity files requested</a:t>
            </a:r>
          </a:p>
          <a:p>
            <a:pPr marL="742950" lvl="1" indent="-285750">
              <a:buFont typeface="Arial" panose="020B0604020202020204" pitchFamily="34" charset="0"/>
              <a:buChar char="•"/>
            </a:pPr>
            <a:r>
              <a:rPr lang="en-US" dirty="0"/>
              <a:t>Interview </a:t>
            </a:r>
          </a:p>
          <a:p>
            <a:pPr marL="742950" lvl="1" indent="-285750">
              <a:buFont typeface="Arial" panose="020B0604020202020204" pitchFamily="34" charset="0"/>
              <a:buChar char="•"/>
            </a:pPr>
            <a:r>
              <a:rPr lang="en-US" dirty="0"/>
              <a:t>Receive decision by December 31, 2021</a:t>
            </a:r>
          </a:p>
          <a:p>
            <a:pPr marL="742950" lvl="1" indent="-2857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1531772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C6281-8970-48D0-A058-7678828CAE1E}"/>
              </a:ext>
            </a:extLst>
          </p:cNvPr>
          <p:cNvSpPr>
            <a:spLocks noGrp="1"/>
          </p:cNvSpPr>
          <p:nvPr>
            <p:ph type="title"/>
          </p:nvPr>
        </p:nvSpPr>
        <p:spPr/>
        <p:txBody>
          <a:bodyPr/>
          <a:lstStyle/>
          <a:p>
            <a:r>
              <a:rPr lang="en-US" dirty="0"/>
              <a:t>Updating a Session’s SMS Code for Attendance</a:t>
            </a:r>
          </a:p>
        </p:txBody>
      </p:sp>
      <p:sp>
        <p:nvSpPr>
          <p:cNvPr id="4" name="Content Placeholder 4">
            <a:extLst>
              <a:ext uri="{FF2B5EF4-FFF2-40B4-BE49-F238E27FC236}">
                <a16:creationId xmlns:a16="http://schemas.microsoft.com/office/drawing/2014/main" id="{93458DAF-E570-45E3-8CDF-41403DDFF078}"/>
              </a:ext>
            </a:extLst>
          </p:cNvPr>
          <p:cNvSpPr txBox="1">
            <a:spLocks/>
          </p:cNvSpPr>
          <p:nvPr/>
        </p:nvSpPr>
        <p:spPr>
          <a:xfrm>
            <a:off x="838200" y="1126436"/>
            <a:ext cx="10515600" cy="580329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2000" b="0" kern="1200">
                <a:solidFill>
                  <a:schemeClr val="tx1"/>
                </a:solidFill>
                <a:latin typeface="+mn-lt"/>
                <a:ea typeface="+mn-ea"/>
                <a:cs typeface="+mn-cs"/>
              </a:defRPr>
            </a:lvl1pPr>
            <a:lvl2pPr marL="461963" indent="-228600" algn="l" defTabSz="914400" rtl="0" eaLnBrk="1" latinLnBrk="0" hangingPunct="1">
              <a:lnSpc>
                <a:spcPct val="100000"/>
              </a:lnSpc>
              <a:spcBef>
                <a:spcPts val="0"/>
              </a:spcBef>
              <a:buSzPct val="95000"/>
              <a:buFont typeface="Arial" panose="020B0604020202020204" pitchFamily="34" charset="0"/>
              <a:buChar char="•"/>
              <a:tabLst/>
              <a:defRPr sz="2000" kern="1200">
                <a:solidFill>
                  <a:schemeClr val="tx1"/>
                </a:solidFill>
                <a:latin typeface="+mn-lt"/>
                <a:ea typeface="+mn-ea"/>
                <a:cs typeface="+mn-cs"/>
              </a:defRPr>
            </a:lvl2pPr>
            <a:lvl3pPr marL="688975" indent="-220663" algn="l" defTabSz="914400" rtl="0" eaLnBrk="1" latinLnBrk="0" hangingPunct="1">
              <a:lnSpc>
                <a:spcPct val="100000"/>
              </a:lnSpc>
              <a:spcBef>
                <a:spcPts val="0"/>
              </a:spcBef>
              <a:buFont typeface="Calibri" panose="020F0502020204030204" pitchFamily="34" charset="0"/>
              <a:buChar char="‒"/>
              <a:tabLst/>
              <a:defRPr sz="2000" kern="1200">
                <a:solidFill>
                  <a:schemeClr val="tx1"/>
                </a:solidFill>
                <a:latin typeface="+mn-lt"/>
                <a:ea typeface="+mn-ea"/>
                <a:cs typeface="+mn-cs"/>
              </a:defRPr>
            </a:lvl3pPr>
            <a:lvl4pPr marL="917575" indent="-233363" algn="l" defTabSz="914400" rtl="0" eaLnBrk="1" latinLnBrk="0" hangingPunct="1">
              <a:lnSpc>
                <a:spcPct val="100000"/>
              </a:lnSpc>
              <a:spcBef>
                <a:spcPts val="0"/>
              </a:spcBef>
              <a:buSzPct val="80000"/>
              <a:buFont typeface="Wingdings" pitchFamily="2" charset="2"/>
              <a:buChar char="§"/>
              <a:tabLst/>
              <a:defRPr sz="2000" kern="1200">
                <a:solidFill>
                  <a:schemeClr val="tx1"/>
                </a:solidFill>
                <a:latin typeface="+mn-lt"/>
                <a:ea typeface="+mn-ea"/>
                <a:cs typeface="+mn-cs"/>
              </a:defRPr>
            </a:lvl4pPr>
            <a:lvl5pPr marL="1146175" indent="-234950" algn="l" defTabSz="914400" rtl="0" eaLnBrk="1" latinLnBrk="0" hangingPunct="1">
              <a:lnSpc>
                <a:spcPct val="100000"/>
              </a:lnSpc>
              <a:spcBef>
                <a:spcPts val="0"/>
              </a:spcBef>
              <a:buSzPct val="90000"/>
              <a:buFont typeface="System Font Regular"/>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a:solidFill>
                  <a:srgbClr val="002060"/>
                </a:solidFill>
              </a:rPr>
              <a:t>Steps for changing automatically generated SMS code:</a:t>
            </a:r>
          </a:p>
          <a:p>
            <a:pPr marL="914400" lvl="1" indent="-457200">
              <a:buFont typeface="+mj-lt"/>
              <a:buAutoNum type="arabicPeriod"/>
            </a:pPr>
            <a:r>
              <a:rPr lang="en-US">
                <a:solidFill>
                  <a:srgbClr val="008AB0"/>
                </a:solidFill>
              </a:rPr>
              <a:t>Navigate to the session that has just been approved</a:t>
            </a:r>
          </a:p>
          <a:p>
            <a:pPr marL="914400" lvl="1" indent="-457200">
              <a:buFont typeface="+mj-lt"/>
              <a:buAutoNum type="arabicPeriod"/>
            </a:pPr>
            <a:r>
              <a:rPr lang="en-US">
                <a:solidFill>
                  <a:srgbClr val="008AB0"/>
                </a:solidFill>
              </a:rPr>
              <a:t>Click ‘Enrollments’ on bar at top of page</a:t>
            </a:r>
            <a:br>
              <a:rPr lang="en-US">
                <a:solidFill>
                  <a:srgbClr val="0070C0"/>
                </a:solidFill>
              </a:rPr>
            </a:br>
            <a:br>
              <a:rPr lang="en-US"/>
            </a:br>
            <a:endParaRPr lang="en-US"/>
          </a:p>
          <a:p>
            <a:pPr marL="914400" lvl="1" indent="-457200">
              <a:buFont typeface="+mj-lt"/>
              <a:buAutoNum type="arabicPeriod"/>
            </a:pPr>
            <a:r>
              <a:rPr lang="en-US">
                <a:solidFill>
                  <a:srgbClr val="008AB0"/>
                </a:solidFill>
              </a:rPr>
              <a:t>Then click ‘Settings’ in green area at top of page</a:t>
            </a:r>
            <a:br>
              <a:rPr lang="en-US"/>
            </a:br>
            <a:br>
              <a:rPr lang="en-US"/>
            </a:br>
            <a:endParaRPr lang="en-US"/>
          </a:p>
          <a:p>
            <a:pPr marL="914400" lvl="1" indent="-457200">
              <a:buFont typeface="+mj-lt"/>
              <a:buAutoNum type="arabicPeriod"/>
            </a:pPr>
            <a:endParaRPr lang="en-US">
              <a:solidFill>
                <a:srgbClr val="008AB0"/>
              </a:solidFill>
            </a:endParaRPr>
          </a:p>
          <a:p>
            <a:pPr marL="914400" lvl="1" indent="-457200">
              <a:buFont typeface="+mj-lt"/>
              <a:buAutoNum type="arabicPeriod"/>
            </a:pPr>
            <a:r>
              <a:rPr lang="en-US">
                <a:solidFill>
                  <a:srgbClr val="008AB0"/>
                </a:solidFill>
              </a:rPr>
              <a:t>Edit the text currently in the</a:t>
            </a:r>
            <a:br>
              <a:rPr lang="en-US">
                <a:solidFill>
                  <a:srgbClr val="008AB0"/>
                </a:solidFill>
              </a:rPr>
            </a:br>
            <a:r>
              <a:rPr lang="en-US">
                <a:solidFill>
                  <a:srgbClr val="008AB0"/>
                </a:solidFill>
              </a:rPr>
              <a:t>SMS code box and</a:t>
            </a:r>
            <a:br>
              <a:rPr lang="en-US">
                <a:solidFill>
                  <a:srgbClr val="008AB0"/>
                </a:solidFill>
              </a:rPr>
            </a:br>
            <a:r>
              <a:rPr lang="en-US">
                <a:solidFill>
                  <a:srgbClr val="008AB0"/>
                </a:solidFill>
              </a:rPr>
              <a:t>click ‘save configuration’</a:t>
            </a:r>
            <a:br>
              <a:rPr lang="en-US">
                <a:solidFill>
                  <a:srgbClr val="008AB0"/>
                </a:solidFill>
              </a:rPr>
            </a:br>
            <a:r>
              <a:rPr lang="en-US">
                <a:solidFill>
                  <a:srgbClr val="008AB0"/>
                </a:solidFill>
              </a:rPr>
              <a:t>at the bottom of the page</a:t>
            </a:r>
            <a:br>
              <a:rPr lang="en-US">
                <a:solidFill>
                  <a:srgbClr val="008AB0"/>
                </a:solidFill>
              </a:rPr>
            </a:br>
            <a:br>
              <a:rPr lang="en-US">
                <a:solidFill>
                  <a:srgbClr val="008AB0"/>
                </a:solidFill>
              </a:rPr>
            </a:br>
            <a:endParaRPr lang="en-US" dirty="0">
              <a:solidFill>
                <a:srgbClr val="008AB0"/>
              </a:solidFill>
            </a:endParaRPr>
          </a:p>
        </p:txBody>
      </p:sp>
      <p:pic>
        <p:nvPicPr>
          <p:cNvPr id="5" name="Picture 4">
            <a:extLst>
              <a:ext uri="{FF2B5EF4-FFF2-40B4-BE49-F238E27FC236}">
                <a16:creationId xmlns:a16="http://schemas.microsoft.com/office/drawing/2014/main" id="{51FF940F-8D37-4AF9-8B0C-A9FE8B52F033}"/>
              </a:ext>
            </a:extLst>
          </p:cNvPr>
          <p:cNvPicPr>
            <a:picLocks noChangeAspect="1"/>
          </p:cNvPicPr>
          <p:nvPr/>
        </p:nvPicPr>
        <p:blipFill>
          <a:blip r:embed="rId2"/>
          <a:stretch>
            <a:fillRect/>
          </a:stretch>
        </p:blipFill>
        <p:spPr>
          <a:xfrm>
            <a:off x="1436177" y="2341037"/>
            <a:ext cx="8362951" cy="718878"/>
          </a:xfrm>
          <a:prstGeom prst="rect">
            <a:avLst/>
          </a:prstGeom>
        </p:spPr>
      </p:pic>
      <p:pic>
        <p:nvPicPr>
          <p:cNvPr id="6" name="Picture 5">
            <a:extLst>
              <a:ext uri="{FF2B5EF4-FFF2-40B4-BE49-F238E27FC236}">
                <a16:creationId xmlns:a16="http://schemas.microsoft.com/office/drawing/2014/main" id="{EAD7A121-9D76-4076-ADC9-134135626F35}"/>
              </a:ext>
            </a:extLst>
          </p:cNvPr>
          <p:cNvPicPr>
            <a:picLocks noChangeAspect="1"/>
          </p:cNvPicPr>
          <p:nvPr/>
        </p:nvPicPr>
        <p:blipFill>
          <a:blip r:embed="rId3"/>
          <a:stretch>
            <a:fillRect/>
          </a:stretch>
        </p:blipFill>
        <p:spPr>
          <a:xfrm>
            <a:off x="1533524" y="3476875"/>
            <a:ext cx="7381875" cy="704850"/>
          </a:xfrm>
          <a:prstGeom prst="rect">
            <a:avLst/>
          </a:prstGeom>
        </p:spPr>
      </p:pic>
      <p:pic>
        <p:nvPicPr>
          <p:cNvPr id="7" name="Picture 6">
            <a:extLst>
              <a:ext uri="{FF2B5EF4-FFF2-40B4-BE49-F238E27FC236}">
                <a16:creationId xmlns:a16="http://schemas.microsoft.com/office/drawing/2014/main" id="{B24B30CD-E26C-4BA0-B796-F2F61311E670}"/>
              </a:ext>
            </a:extLst>
          </p:cNvPr>
          <p:cNvPicPr>
            <a:picLocks noChangeAspect="1"/>
          </p:cNvPicPr>
          <p:nvPr/>
        </p:nvPicPr>
        <p:blipFill>
          <a:blip r:embed="rId4"/>
          <a:stretch>
            <a:fillRect/>
          </a:stretch>
        </p:blipFill>
        <p:spPr>
          <a:xfrm>
            <a:off x="5517770" y="4274516"/>
            <a:ext cx="4281358" cy="2562425"/>
          </a:xfrm>
          <a:prstGeom prst="rect">
            <a:avLst/>
          </a:prstGeom>
        </p:spPr>
      </p:pic>
    </p:spTree>
    <p:extLst>
      <p:ext uri="{BB962C8B-B14F-4D97-AF65-F5344CB8AC3E}">
        <p14:creationId xmlns:p14="http://schemas.microsoft.com/office/powerpoint/2010/main" val="3196280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E9006-DBE9-44A4-B310-96613FA4ACA9}"/>
              </a:ext>
            </a:extLst>
          </p:cNvPr>
          <p:cNvSpPr>
            <a:spLocks noGrp="1"/>
          </p:cNvSpPr>
          <p:nvPr>
            <p:ph type="title"/>
          </p:nvPr>
        </p:nvSpPr>
        <p:spPr/>
        <p:txBody>
          <a:bodyPr/>
          <a:lstStyle/>
          <a:p>
            <a:r>
              <a:rPr lang="en-US" dirty="0"/>
              <a:t>Covid-19 Rapid CME Approval: Ending 12/31/20</a:t>
            </a:r>
          </a:p>
        </p:txBody>
      </p:sp>
      <p:sp>
        <p:nvSpPr>
          <p:cNvPr id="3" name="Content Placeholder 2">
            <a:extLst>
              <a:ext uri="{FF2B5EF4-FFF2-40B4-BE49-F238E27FC236}">
                <a16:creationId xmlns:a16="http://schemas.microsoft.com/office/drawing/2014/main" id="{A6C14610-6581-4203-943F-50B0A05B0379}"/>
              </a:ext>
            </a:extLst>
          </p:cNvPr>
          <p:cNvSpPr>
            <a:spLocks noGrp="1"/>
          </p:cNvSpPr>
          <p:nvPr>
            <p:ph idx="1"/>
          </p:nvPr>
        </p:nvSpPr>
        <p:spPr/>
        <p:txBody>
          <a:bodyPr/>
          <a:lstStyle/>
          <a:p>
            <a:pPr marL="342900" indent="-342900">
              <a:buFont typeface="Arial" panose="020B0604020202020204" pitchFamily="34" charset="0"/>
              <a:buChar char="•"/>
            </a:pPr>
            <a:r>
              <a:rPr lang="en-US" dirty="0"/>
              <a:t>In April, we rolled out a special rapid CME approval process for Covid-19 activities</a:t>
            </a:r>
          </a:p>
          <a:p>
            <a:pPr marL="342900" indent="-342900">
              <a:buFont typeface="Arial" panose="020B0604020202020204" pitchFamily="34" charset="0"/>
              <a:buChar char="•"/>
            </a:pPr>
            <a:r>
              <a:rPr lang="en-US" dirty="0"/>
              <a:t>We were able to do so because the ACCME loosened some requirements, especially around speaker disclosure.</a:t>
            </a:r>
          </a:p>
          <a:p>
            <a:pPr marL="342900" indent="-342900">
              <a:buFont typeface="Arial" panose="020B0604020202020204" pitchFamily="34" charset="0"/>
              <a:buChar char="•"/>
            </a:pPr>
            <a:r>
              <a:rPr lang="en-US" dirty="0"/>
              <a:t>At the time, there were no likely commercial interest conflicts because the topic was so new.</a:t>
            </a:r>
          </a:p>
          <a:p>
            <a:pPr marL="342900" indent="-342900">
              <a:buFont typeface="Arial" panose="020B0604020202020204" pitchFamily="34" charset="0"/>
              <a:buChar char="•"/>
            </a:pPr>
            <a:r>
              <a:rPr lang="en-US" dirty="0"/>
              <a:t>Now, we have 2 vaccines as well as medicines used to treat patients Covid-19.</a:t>
            </a:r>
          </a:p>
          <a:p>
            <a:pPr marL="342900" indent="-342900">
              <a:buFont typeface="Arial" panose="020B0604020202020204" pitchFamily="34" charset="0"/>
              <a:buChar char="•"/>
            </a:pPr>
            <a:r>
              <a:rPr lang="en-US" dirty="0"/>
              <a:t>Therefore, the ACCME has set 12/31/20 as the last day that the rapid CME approval process can be used.</a:t>
            </a:r>
          </a:p>
          <a:p>
            <a:endParaRPr lang="en-US" dirty="0"/>
          </a:p>
        </p:txBody>
      </p:sp>
      <p:pic>
        <p:nvPicPr>
          <p:cNvPr id="6" name="Picture 5">
            <a:extLst>
              <a:ext uri="{FF2B5EF4-FFF2-40B4-BE49-F238E27FC236}">
                <a16:creationId xmlns:a16="http://schemas.microsoft.com/office/drawing/2014/main" id="{FE85EC42-AC08-4CA7-A5C7-391615B72C58}"/>
              </a:ext>
            </a:extLst>
          </p:cNvPr>
          <p:cNvPicPr>
            <a:picLocks noChangeAspect="1"/>
          </p:cNvPicPr>
          <p:nvPr/>
        </p:nvPicPr>
        <p:blipFill rotWithShape="1">
          <a:blip r:embed="rId2"/>
          <a:srcRect/>
          <a:stretch/>
        </p:blipFill>
        <p:spPr>
          <a:xfrm>
            <a:off x="3589632" y="3764297"/>
            <a:ext cx="5006386" cy="2886508"/>
          </a:xfrm>
          <a:prstGeom prst="rect">
            <a:avLst/>
          </a:prstGeom>
        </p:spPr>
      </p:pic>
      <p:sp>
        <p:nvSpPr>
          <p:cNvPr id="4" name="Text Placeholder 3">
            <a:extLst>
              <a:ext uri="{FF2B5EF4-FFF2-40B4-BE49-F238E27FC236}">
                <a16:creationId xmlns:a16="http://schemas.microsoft.com/office/drawing/2014/main" id="{BE298151-5169-4ECC-BB9A-D8044FA1C4F0}"/>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320022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9A508C-4929-47CB-AFE9-DCD0C541FF79}"/>
              </a:ext>
            </a:extLst>
          </p:cNvPr>
          <p:cNvSpPr>
            <a:spLocks noGrp="1"/>
          </p:cNvSpPr>
          <p:nvPr>
            <p:ph type="title"/>
          </p:nvPr>
        </p:nvSpPr>
        <p:spPr/>
        <p:txBody>
          <a:bodyPr/>
          <a:lstStyle/>
          <a:p>
            <a:r>
              <a:rPr lang="en-US" dirty="0"/>
              <a:t>Covid-19 CME: Important Changes</a:t>
            </a:r>
          </a:p>
        </p:txBody>
      </p:sp>
      <p:sp>
        <p:nvSpPr>
          <p:cNvPr id="5" name="Text Placeholder 4">
            <a:extLst>
              <a:ext uri="{FF2B5EF4-FFF2-40B4-BE49-F238E27FC236}">
                <a16:creationId xmlns:a16="http://schemas.microsoft.com/office/drawing/2014/main" id="{005E340E-7C7A-4D4D-BCFD-65AF04AE1EC3}"/>
              </a:ext>
            </a:extLst>
          </p:cNvPr>
          <p:cNvSpPr>
            <a:spLocks noGrp="1"/>
          </p:cNvSpPr>
          <p:nvPr>
            <p:ph type="body" sz="quarter" idx="14"/>
          </p:nvPr>
        </p:nvSpPr>
        <p:spPr/>
        <p:txBody>
          <a:bodyPr/>
          <a:lstStyle/>
          <a:p>
            <a:endParaRPr lang="en-US"/>
          </a:p>
        </p:txBody>
      </p:sp>
      <p:graphicFrame>
        <p:nvGraphicFramePr>
          <p:cNvPr id="7" name="Table 6">
            <a:extLst>
              <a:ext uri="{FF2B5EF4-FFF2-40B4-BE49-F238E27FC236}">
                <a16:creationId xmlns:a16="http://schemas.microsoft.com/office/drawing/2014/main" id="{0E490A5F-ED37-4536-9E04-9FFCCE1A7706}"/>
              </a:ext>
            </a:extLst>
          </p:cNvPr>
          <p:cNvGraphicFramePr>
            <a:graphicFrameLocks noGrp="1"/>
          </p:cNvGraphicFramePr>
          <p:nvPr>
            <p:extLst>
              <p:ext uri="{D42A27DB-BD31-4B8C-83A1-F6EECF244321}">
                <p14:modId xmlns:p14="http://schemas.microsoft.com/office/powerpoint/2010/main" val="3209020558"/>
              </p:ext>
            </p:extLst>
          </p:nvPr>
        </p:nvGraphicFramePr>
        <p:xfrm>
          <a:off x="1079085" y="1200916"/>
          <a:ext cx="10584069" cy="5303520"/>
        </p:xfrm>
        <a:graphic>
          <a:graphicData uri="http://schemas.openxmlformats.org/drawingml/2006/table">
            <a:tbl>
              <a:tblPr firstRow="1" bandRow="1">
                <a:tableStyleId>{5C22544A-7EE6-4342-B048-85BDC9FD1C3A}</a:tableStyleId>
              </a:tblPr>
              <a:tblGrid>
                <a:gridCol w="2008671">
                  <a:extLst>
                    <a:ext uri="{9D8B030D-6E8A-4147-A177-3AD203B41FA5}">
                      <a16:colId xmlns:a16="http://schemas.microsoft.com/office/drawing/2014/main" val="3843223890"/>
                    </a:ext>
                  </a:extLst>
                </a:gridCol>
                <a:gridCol w="4465983">
                  <a:extLst>
                    <a:ext uri="{9D8B030D-6E8A-4147-A177-3AD203B41FA5}">
                      <a16:colId xmlns:a16="http://schemas.microsoft.com/office/drawing/2014/main" val="2154182222"/>
                    </a:ext>
                  </a:extLst>
                </a:gridCol>
                <a:gridCol w="4109415">
                  <a:extLst>
                    <a:ext uri="{9D8B030D-6E8A-4147-A177-3AD203B41FA5}">
                      <a16:colId xmlns:a16="http://schemas.microsoft.com/office/drawing/2014/main" val="848443861"/>
                    </a:ext>
                  </a:extLst>
                </a:gridCol>
              </a:tblGrid>
              <a:tr h="370840">
                <a:tc>
                  <a:txBody>
                    <a:bodyPr/>
                    <a:lstStyle/>
                    <a:p>
                      <a:endParaRPr lang="en-US" dirty="0"/>
                    </a:p>
                  </a:txBody>
                  <a:tcPr/>
                </a:tc>
                <a:tc>
                  <a:txBody>
                    <a:bodyPr/>
                    <a:lstStyle/>
                    <a:p>
                      <a:r>
                        <a:rPr lang="en-US" dirty="0"/>
                        <a:t>Rapid CME: </a:t>
                      </a:r>
                    </a:p>
                    <a:p>
                      <a:r>
                        <a:rPr lang="en-US" dirty="0"/>
                        <a:t>Retiring Dec. 31, 2020</a:t>
                      </a:r>
                    </a:p>
                  </a:txBody>
                  <a:tcPr/>
                </a:tc>
                <a:tc>
                  <a:txBody>
                    <a:bodyPr/>
                    <a:lstStyle/>
                    <a:p>
                      <a:r>
                        <a:rPr lang="en-US" dirty="0"/>
                        <a:t>Standard Process: </a:t>
                      </a:r>
                    </a:p>
                    <a:p>
                      <a:r>
                        <a:rPr lang="en-US" dirty="0"/>
                        <a:t>Phasing in as of November 19, 2020</a:t>
                      </a:r>
                    </a:p>
                  </a:txBody>
                  <a:tcPr/>
                </a:tc>
                <a:extLst>
                  <a:ext uri="{0D108BD9-81ED-4DB2-BD59-A6C34878D82A}">
                    <a16:rowId xmlns:a16="http://schemas.microsoft.com/office/drawing/2014/main" val="260351312"/>
                  </a:ext>
                </a:extLst>
              </a:tr>
              <a:tr h="370840">
                <a:tc>
                  <a:txBody>
                    <a:bodyPr/>
                    <a:lstStyle/>
                    <a:p>
                      <a:r>
                        <a:rPr lang="en-US" dirty="0"/>
                        <a:t>Course proposal</a:t>
                      </a:r>
                    </a:p>
                  </a:txBody>
                  <a:tcPr/>
                </a:tc>
                <a:tc>
                  <a:txBody>
                    <a:bodyPr/>
                    <a:lstStyle/>
                    <a:p>
                      <a:r>
                        <a:rPr lang="en-US" dirty="0"/>
                        <a:t>Special Covid-19 Rapid CME online form</a:t>
                      </a:r>
                    </a:p>
                  </a:txBody>
                  <a:tcPr/>
                </a:tc>
                <a:tc>
                  <a:txBody>
                    <a:bodyPr/>
                    <a:lstStyle/>
                    <a:p>
                      <a:r>
                        <a:rPr lang="en-US" dirty="0"/>
                        <a:t>Standard CME proposal for new courses: on cpd.partners.org</a:t>
                      </a:r>
                    </a:p>
                  </a:txBody>
                  <a:tcPr/>
                </a:tc>
                <a:extLst>
                  <a:ext uri="{0D108BD9-81ED-4DB2-BD59-A6C34878D82A}">
                    <a16:rowId xmlns:a16="http://schemas.microsoft.com/office/drawing/2014/main" val="3657768018"/>
                  </a:ext>
                </a:extLst>
              </a:tr>
              <a:tr h="370840">
                <a:tc>
                  <a:txBody>
                    <a:bodyPr/>
                    <a:lstStyle/>
                    <a:p>
                      <a:r>
                        <a:rPr lang="en-US" dirty="0"/>
                        <a:t>Speaker disclosure</a:t>
                      </a:r>
                    </a:p>
                  </a:txBody>
                  <a:tcPr/>
                </a:tc>
                <a:tc>
                  <a:txBody>
                    <a:bodyPr/>
                    <a:lstStyle/>
                    <a:p>
                      <a:r>
                        <a:rPr lang="en-US" dirty="0"/>
                        <a:t>Confirm that speaker is not owner or employee of pharmaceutical or device company</a:t>
                      </a:r>
                    </a:p>
                  </a:txBody>
                  <a:tcPr/>
                </a:tc>
                <a:tc>
                  <a:txBody>
                    <a:bodyPr/>
                    <a:lstStyle/>
                    <a:p>
                      <a:r>
                        <a:rPr lang="en-US" dirty="0"/>
                        <a:t>Have speaker fill out disclosure and attestation form</a:t>
                      </a:r>
                    </a:p>
                  </a:txBody>
                  <a:tcPr/>
                </a:tc>
                <a:extLst>
                  <a:ext uri="{0D108BD9-81ED-4DB2-BD59-A6C34878D82A}">
                    <a16:rowId xmlns:a16="http://schemas.microsoft.com/office/drawing/2014/main" val="3901109034"/>
                  </a:ext>
                </a:extLst>
              </a:tr>
              <a:tr h="370840">
                <a:tc>
                  <a:txBody>
                    <a:bodyPr/>
                    <a:lstStyle/>
                    <a:p>
                      <a:r>
                        <a:rPr lang="en-US" dirty="0"/>
                        <a:t>Disclosure summary</a:t>
                      </a:r>
                    </a:p>
                  </a:txBody>
                  <a:tcPr/>
                </a:tc>
                <a:tc>
                  <a:txBody>
                    <a:bodyPr/>
                    <a:lstStyle/>
                    <a:p>
                      <a:r>
                        <a:rPr lang="en-US" dirty="0"/>
                        <a:t>Not required</a:t>
                      </a:r>
                    </a:p>
                  </a:txBody>
                  <a:tcPr/>
                </a:tc>
                <a:tc>
                  <a:txBody>
                    <a:bodyPr/>
                    <a:lstStyle/>
                    <a:p>
                      <a:r>
                        <a:rPr lang="en-US" dirty="0"/>
                        <a:t>Required – see next slide</a:t>
                      </a:r>
                    </a:p>
                  </a:txBody>
                  <a:tcPr/>
                </a:tc>
                <a:extLst>
                  <a:ext uri="{0D108BD9-81ED-4DB2-BD59-A6C34878D82A}">
                    <a16:rowId xmlns:a16="http://schemas.microsoft.com/office/drawing/2014/main" val="3692208864"/>
                  </a:ext>
                </a:extLst>
              </a:tr>
              <a:tr h="370840">
                <a:tc>
                  <a:txBody>
                    <a:bodyPr/>
                    <a:lstStyle/>
                    <a:p>
                      <a:r>
                        <a:rPr lang="en-US" dirty="0"/>
                        <a:t>Evaluation</a:t>
                      </a:r>
                    </a:p>
                  </a:txBody>
                  <a:tcPr/>
                </a:tc>
                <a:tc>
                  <a:txBody>
                    <a:bodyPr/>
                    <a:lstStyle/>
                    <a:p>
                      <a:r>
                        <a:rPr lang="en-US" dirty="0"/>
                        <a:t>Course director fills out short evaluation form at end of activity</a:t>
                      </a:r>
                    </a:p>
                  </a:txBody>
                  <a:tcPr/>
                </a:tc>
                <a:tc>
                  <a:txBody>
                    <a:bodyPr/>
                    <a:lstStyle/>
                    <a:p>
                      <a:r>
                        <a:rPr lang="en-US" dirty="0"/>
                        <a:t>Standard evaluation process of evaluation at end of activity for all participants</a:t>
                      </a:r>
                    </a:p>
                  </a:txBody>
                  <a:tcPr/>
                </a:tc>
                <a:extLst>
                  <a:ext uri="{0D108BD9-81ED-4DB2-BD59-A6C34878D82A}">
                    <a16:rowId xmlns:a16="http://schemas.microsoft.com/office/drawing/2014/main" val="768057233"/>
                  </a:ext>
                </a:extLst>
              </a:tr>
              <a:tr h="370840">
                <a:tc>
                  <a:txBody>
                    <a:bodyPr/>
                    <a:lstStyle/>
                    <a:p>
                      <a:r>
                        <a:rPr lang="en-US" dirty="0"/>
                        <a:t>In-hospital series session approval</a:t>
                      </a:r>
                    </a:p>
                  </a:txBody>
                  <a:tcPr/>
                </a:tc>
                <a:tc>
                  <a:txBody>
                    <a:bodyPr/>
                    <a:lstStyle/>
                    <a:p>
                      <a:r>
                        <a:rPr lang="en-US" dirty="0"/>
                        <a:t>Put in comments box that activity is Covid, confirm speaker is not owner or employee of pharmaceutical or device company</a:t>
                      </a:r>
                    </a:p>
                  </a:txBody>
                  <a:tcPr/>
                </a:tc>
                <a:tc>
                  <a:txBody>
                    <a:bodyPr/>
                    <a:lstStyle/>
                    <a:p>
                      <a:r>
                        <a:rPr lang="en-US" dirty="0"/>
                        <a:t>Upload disclosure, attestation and (if relevant) COI.</a:t>
                      </a:r>
                    </a:p>
                  </a:txBody>
                  <a:tcPr/>
                </a:tc>
                <a:extLst>
                  <a:ext uri="{0D108BD9-81ED-4DB2-BD59-A6C34878D82A}">
                    <a16:rowId xmlns:a16="http://schemas.microsoft.com/office/drawing/2014/main" val="856684425"/>
                  </a:ext>
                </a:extLst>
              </a:tr>
              <a:tr h="370840">
                <a:tc>
                  <a:txBody>
                    <a:bodyPr/>
                    <a:lstStyle/>
                    <a:p>
                      <a:r>
                        <a:rPr lang="en-US" dirty="0"/>
                        <a:t>Fee</a:t>
                      </a:r>
                    </a:p>
                  </a:txBody>
                  <a:tcPr/>
                </a:tc>
                <a:tc>
                  <a:txBody>
                    <a:bodyPr/>
                    <a:lstStyle/>
                    <a:p>
                      <a:r>
                        <a:rPr lang="en-US" dirty="0"/>
                        <a:t>During the surge in March &amp; April, we did not charge any fees for Covid education. In May and June we started charging fees again.</a:t>
                      </a:r>
                    </a:p>
                  </a:txBody>
                  <a:tcPr/>
                </a:tc>
                <a:tc>
                  <a:txBody>
                    <a:bodyPr/>
                    <a:lstStyle/>
                    <a:p>
                      <a:r>
                        <a:rPr lang="en-US" dirty="0"/>
                        <a:t>Standard accreditation fees apply. </a:t>
                      </a:r>
                    </a:p>
                  </a:txBody>
                  <a:tcPr/>
                </a:tc>
                <a:extLst>
                  <a:ext uri="{0D108BD9-81ED-4DB2-BD59-A6C34878D82A}">
                    <a16:rowId xmlns:a16="http://schemas.microsoft.com/office/drawing/2014/main" val="1212498091"/>
                  </a:ext>
                </a:extLst>
              </a:tr>
            </a:tbl>
          </a:graphicData>
        </a:graphic>
      </p:graphicFrame>
    </p:spTree>
    <p:extLst>
      <p:ext uri="{BB962C8B-B14F-4D97-AF65-F5344CB8AC3E}">
        <p14:creationId xmlns:p14="http://schemas.microsoft.com/office/powerpoint/2010/main" val="2602327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2EA6C-81A6-4DA1-B05E-74AA088091A7}"/>
              </a:ext>
            </a:extLst>
          </p:cNvPr>
          <p:cNvSpPr>
            <a:spLocks noGrp="1"/>
          </p:cNvSpPr>
          <p:nvPr>
            <p:ph type="ctrTitle"/>
          </p:nvPr>
        </p:nvSpPr>
        <p:spPr>
          <a:xfrm>
            <a:off x="2902225" y="133042"/>
            <a:ext cx="6387548" cy="361880"/>
          </a:xfrm>
          <a:solidFill>
            <a:srgbClr val="008AB0"/>
          </a:solidFill>
          <a:ln>
            <a:solidFill>
              <a:schemeClr val="bg1">
                <a:lumMod val="50000"/>
              </a:schemeClr>
            </a:solidFill>
          </a:ln>
        </p:spPr>
        <p:txBody>
          <a:bodyPr>
            <a:noAutofit/>
          </a:bodyPr>
          <a:lstStyle/>
          <a:p>
            <a:r>
              <a:rPr lang="en-US" sz="2000" b="1" dirty="0">
                <a:solidFill>
                  <a:schemeClr val="bg1"/>
                </a:solidFill>
              </a:rPr>
              <a:t>SMS Code, Disclosure Summary, &amp; Accreditation Statement</a:t>
            </a:r>
          </a:p>
        </p:txBody>
      </p:sp>
      <p:sp>
        <p:nvSpPr>
          <p:cNvPr id="3" name="Subtitle 2">
            <a:extLst>
              <a:ext uri="{FF2B5EF4-FFF2-40B4-BE49-F238E27FC236}">
                <a16:creationId xmlns:a16="http://schemas.microsoft.com/office/drawing/2014/main" id="{00300E14-F918-4E7C-8175-9CE9B13D1F0A}"/>
              </a:ext>
            </a:extLst>
          </p:cNvPr>
          <p:cNvSpPr>
            <a:spLocks noGrp="1"/>
          </p:cNvSpPr>
          <p:nvPr>
            <p:ph type="subTitle" idx="1"/>
          </p:nvPr>
        </p:nvSpPr>
        <p:spPr>
          <a:xfrm>
            <a:off x="676510" y="808085"/>
            <a:ext cx="11078819" cy="4627044"/>
          </a:xfrm>
        </p:spPr>
        <p:txBody>
          <a:bodyPr>
            <a:noAutofit/>
          </a:bodyPr>
          <a:lstStyle/>
          <a:p>
            <a:pPr algn="l"/>
            <a:r>
              <a:rPr lang="en-US" sz="1200" b="1" dirty="0">
                <a:solidFill>
                  <a:srgbClr val="FF0000"/>
                </a:solidFill>
                <a:latin typeface="Calibri" panose="020F0502020204030204" pitchFamily="34" charset="0"/>
                <a:cs typeface="Calibri" panose="020F0502020204030204" pitchFamily="34" charset="0"/>
              </a:rPr>
              <a:t>SMS Code for Attendance: </a:t>
            </a:r>
            <a:r>
              <a:rPr lang="en-US" sz="1200" b="1" dirty="0">
                <a:highlight>
                  <a:srgbClr val="FFFF00"/>
                </a:highlight>
                <a:latin typeface="Calibri" panose="020F0502020204030204" pitchFamily="34" charset="0"/>
                <a:cs typeface="Calibri" panose="020F0502020204030204" pitchFamily="34" charset="0"/>
              </a:rPr>
              <a:t>XX</a:t>
            </a:r>
            <a:br>
              <a:rPr lang="en-US" sz="1100" b="1" dirty="0">
                <a:latin typeface="Calibri" panose="020F0502020204030204" pitchFamily="34" charset="0"/>
                <a:cs typeface="Calibri" panose="020F0502020204030204" pitchFamily="34" charset="0"/>
              </a:rPr>
            </a:br>
            <a:endParaRPr lang="en-US" sz="1100" b="1" dirty="0">
              <a:latin typeface="Calibri" panose="020F0502020204030204" pitchFamily="34" charset="0"/>
              <a:cs typeface="Calibri" panose="020F0502020204030204" pitchFamily="34" charset="0"/>
            </a:endParaRPr>
          </a:p>
          <a:p>
            <a:pPr algn="l"/>
            <a:r>
              <a:rPr lang="en-US" sz="1100" b="1" dirty="0">
                <a:latin typeface="Calibri" panose="020F0502020204030204" pitchFamily="34" charset="0"/>
                <a:cs typeface="Calibri" panose="020F0502020204030204" pitchFamily="34" charset="0"/>
              </a:rPr>
              <a:t>FACULTY DISCLOSURE STATEMENTS</a:t>
            </a:r>
            <a:br>
              <a:rPr lang="en-US" sz="1100" b="1" dirty="0">
                <a:latin typeface="Calibri" panose="020F0502020204030204" pitchFamily="34" charset="0"/>
                <a:cs typeface="Calibri" panose="020F0502020204030204" pitchFamily="34" charset="0"/>
              </a:rPr>
            </a:br>
            <a:r>
              <a:rPr lang="en-US" sz="1100" dirty="0">
                <a:latin typeface="Calibri" panose="020F0502020204030204" pitchFamily="34" charset="0"/>
                <a:cs typeface="Calibri" panose="020F0502020204030204" pitchFamily="34" charset="0"/>
              </a:rPr>
              <a:t>In accord with the disclosure policy of Mass General Brigham as well as guidelines of the Accreditation Council for Continuing Medical Education (ACCME), planners, speakers and anyone who may have an influence on the content of the activity have been asked to disclose any relationship they or their spouse/partner have to companies producing pharmaceuticals, medical equipment, devices, etc. that may be germane to the content of their presentation. Such disclosure is not intended to suggest or condone bias, but provides participants with information that might be of potential importance to their evaluation of a given presentation.</a:t>
            </a:r>
          </a:p>
          <a:p>
            <a:pPr algn="l"/>
            <a:r>
              <a:rPr lang="en-US" sz="1100" b="1" dirty="0">
                <a:latin typeface="Calibri" panose="020F0502020204030204" pitchFamily="34" charset="0"/>
                <a:cs typeface="Calibri" panose="020F0502020204030204" pitchFamily="34" charset="0"/>
              </a:rPr>
              <a:t>RESOLUTION OF CONFLICTS OF INTEREST (COI)</a:t>
            </a:r>
            <a:br>
              <a:rPr lang="en-US" sz="1100" dirty="0">
                <a:latin typeface="Calibri" panose="020F0502020204030204" pitchFamily="34" charset="0"/>
                <a:cs typeface="Calibri" panose="020F0502020204030204" pitchFamily="34" charset="0"/>
              </a:rPr>
            </a:br>
            <a:r>
              <a:rPr lang="en-US" sz="1100" dirty="0">
                <a:latin typeface="Calibri" panose="020F0502020204030204" pitchFamily="34" charset="0"/>
                <a:cs typeface="Calibri" panose="020F0502020204030204" pitchFamily="34" charset="0"/>
              </a:rPr>
              <a:t>Mass General Brigham has implemented a process to resolve potential COIs for this CME activity to help ensure content objectivity, independence, fair balance and ensure that the content is aligned with the interest of the public.</a:t>
            </a:r>
            <a:br>
              <a:rPr lang="en-US" sz="1100" dirty="0">
                <a:latin typeface="Calibri" panose="020F0502020204030204" pitchFamily="34" charset="0"/>
                <a:cs typeface="Calibri" panose="020F0502020204030204" pitchFamily="34" charset="0"/>
              </a:rPr>
            </a:br>
            <a:br>
              <a:rPr lang="en-US" sz="1100" dirty="0">
                <a:latin typeface="Calibri" panose="020F0502020204030204" pitchFamily="34" charset="0"/>
                <a:cs typeface="Calibri" panose="020F0502020204030204" pitchFamily="34" charset="0"/>
              </a:rPr>
            </a:br>
            <a:r>
              <a:rPr lang="en-US" sz="1100" b="1" dirty="0">
                <a:latin typeface="Calibri" panose="020F0502020204030204" pitchFamily="34" charset="0"/>
                <a:cs typeface="Calibri" panose="020F0502020204030204" pitchFamily="34" charset="0"/>
              </a:rPr>
              <a:t>The following planners and/or their spouse/partner have reported no relevant financial relationship with a commercial interest:</a:t>
            </a:r>
            <a:br>
              <a:rPr lang="en-US" sz="1100" b="1" dirty="0">
                <a:latin typeface="Calibri" panose="020F0502020204030204" pitchFamily="34" charset="0"/>
                <a:cs typeface="Calibri" panose="020F0502020204030204" pitchFamily="34" charset="0"/>
              </a:rPr>
            </a:br>
            <a:r>
              <a:rPr lang="en-US" sz="1100" b="1" dirty="0">
                <a:latin typeface="Calibri" panose="020F0502020204030204" pitchFamily="34" charset="0"/>
                <a:cs typeface="Calibri" panose="020F0502020204030204" pitchFamily="34" charset="0"/>
              </a:rPr>
              <a:t> </a:t>
            </a:r>
            <a:r>
              <a:rPr lang="en-US" sz="1100" dirty="0">
                <a:highlight>
                  <a:srgbClr val="FFFF00"/>
                </a:highlight>
                <a:latin typeface="Calibri" panose="020F0502020204030204" pitchFamily="34" charset="0"/>
                <a:cs typeface="Calibri" panose="020F0502020204030204" pitchFamily="34" charset="0"/>
              </a:rPr>
              <a:t>XX</a:t>
            </a:r>
            <a:br>
              <a:rPr lang="en-US" sz="1100" b="1" dirty="0">
                <a:latin typeface="Calibri" panose="020F0502020204030204" pitchFamily="34" charset="0"/>
                <a:cs typeface="Calibri" panose="020F0502020204030204" pitchFamily="34" charset="0"/>
              </a:rPr>
            </a:br>
            <a:endParaRPr lang="en-US" sz="1100" dirty="0">
              <a:latin typeface="Calibri" panose="020F0502020204030204" pitchFamily="34" charset="0"/>
              <a:cs typeface="Calibri" panose="020F0502020204030204" pitchFamily="34" charset="0"/>
            </a:endParaRPr>
          </a:p>
          <a:p>
            <a:pPr algn="l"/>
            <a:r>
              <a:rPr lang="en-US" sz="1100" b="1" dirty="0">
                <a:latin typeface="Calibri" panose="020F0502020204030204" pitchFamily="34" charset="0"/>
                <a:cs typeface="Calibri" panose="020F0502020204030204" pitchFamily="34" charset="0"/>
              </a:rPr>
              <a:t>The following planners and/or their spouse/partner have reported a relevant financial relationship with a commercial interest:</a:t>
            </a:r>
            <a:br>
              <a:rPr lang="en-US" sz="1100" dirty="0">
                <a:latin typeface="Calibri" panose="020F0502020204030204" pitchFamily="34" charset="0"/>
                <a:cs typeface="Calibri" panose="020F0502020204030204" pitchFamily="34" charset="0"/>
              </a:rPr>
            </a:br>
            <a:r>
              <a:rPr lang="en-US" sz="1100" dirty="0">
                <a:highlight>
                  <a:srgbClr val="FFFF00"/>
                </a:highlight>
                <a:latin typeface="Calibri" panose="020F0502020204030204" pitchFamily="34" charset="0"/>
                <a:cs typeface="Calibri" panose="020F0502020204030204" pitchFamily="34" charset="0"/>
              </a:rPr>
              <a:t>XX</a:t>
            </a:r>
            <a:br>
              <a:rPr lang="en-US" sz="1100" dirty="0">
                <a:latin typeface="Calibri" panose="020F0502020204030204" pitchFamily="34" charset="0"/>
                <a:cs typeface="Calibri" panose="020F0502020204030204" pitchFamily="34" charset="0"/>
              </a:rPr>
            </a:br>
            <a:br>
              <a:rPr lang="en-US" sz="1100" dirty="0">
                <a:latin typeface="Calibri" panose="020F0502020204030204" pitchFamily="34" charset="0"/>
                <a:cs typeface="Calibri" panose="020F0502020204030204" pitchFamily="34" charset="0"/>
              </a:rPr>
            </a:br>
            <a:r>
              <a:rPr lang="en-US" sz="1100" b="1" dirty="0">
                <a:latin typeface="Calibri" panose="020F0502020204030204" pitchFamily="34" charset="0"/>
                <a:cs typeface="Calibri" panose="020F0502020204030204" pitchFamily="34" charset="0"/>
              </a:rPr>
              <a:t>The following speaker and/or their spouse/partner have reported no relevant financial relationship with a commercial interest:</a:t>
            </a:r>
            <a:br>
              <a:rPr lang="en-US" sz="1100" b="1" dirty="0">
                <a:latin typeface="Calibri" panose="020F0502020204030204" pitchFamily="34" charset="0"/>
                <a:cs typeface="Calibri" panose="020F0502020204030204" pitchFamily="34" charset="0"/>
              </a:rPr>
            </a:br>
            <a:r>
              <a:rPr lang="en-US" sz="1100" dirty="0">
                <a:highlight>
                  <a:srgbClr val="FFFF00"/>
                </a:highlight>
                <a:latin typeface="Calibri" panose="020F0502020204030204" pitchFamily="34" charset="0"/>
                <a:cs typeface="Calibri" panose="020F0502020204030204" pitchFamily="34" charset="0"/>
              </a:rPr>
              <a:t>XX</a:t>
            </a:r>
          </a:p>
          <a:p>
            <a:pPr algn="l"/>
            <a:endParaRPr lang="en-US" sz="1100" b="1" dirty="0">
              <a:latin typeface="Calibri" panose="020F0502020204030204" pitchFamily="34" charset="0"/>
              <a:cs typeface="Calibri" panose="020F0502020204030204" pitchFamily="34" charset="0"/>
            </a:endParaRPr>
          </a:p>
          <a:p>
            <a:pPr algn="l"/>
            <a:r>
              <a:rPr lang="en-US" sz="1100" b="1" dirty="0">
                <a:latin typeface="Calibri" panose="020F0502020204030204" pitchFamily="34" charset="0"/>
                <a:cs typeface="Calibri" panose="020F0502020204030204" pitchFamily="34" charset="0"/>
              </a:rPr>
              <a:t>The following speaker and/or their spouse/partner have reported a relevant financial relationship with a commercial interest:</a:t>
            </a:r>
            <a:br>
              <a:rPr lang="en-US" sz="1100" b="1" dirty="0">
                <a:latin typeface="Calibri" panose="020F0502020204030204" pitchFamily="34" charset="0"/>
                <a:cs typeface="Calibri" panose="020F0502020204030204" pitchFamily="34" charset="0"/>
              </a:rPr>
            </a:br>
            <a:r>
              <a:rPr lang="en-US" sz="1100" dirty="0">
                <a:highlight>
                  <a:srgbClr val="FFFF00"/>
                </a:highlight>
                <a:latin typeface="Calibri" panose="020F0502020204030204" pitchFamily="34" charset="0"/>
                <a:cs typeface="Calibri" panose="020F0502020204030204" pitchFamily="34" charset="0"/>
              </a:rPr>
              <a:t>XX</a:t>
            </a:r>
            <a:endParaRPr lang="en-US" sz="1100" b="1" dirty="0">
              <a:latin typeface="Calibri" panose="020F0502020204030204" pitchFamily="34" charset="0"/>
              <a:cs typeface="Calibri" panose="020F0502020204030204" pitchFamily="34" charset="0"/>
            </a:endParaRPr>
          </a:p>
          <a:p>
            <a:pPr algn="l"/>
            <a:endParaRPr lang="en-US" sz="1100" b="1" dirty="0">
              <a:latin typeface="Calibri" panose="020F0502020204030204" pitchFamily="34" charset="0"/>
              <a:cs typeface="Calibri" panose="020F0502020204030204" pitchFamily="34" charset="0"/>
            </a:endParaRPr>
          </a:p>
          <a:p>
            <a:pPr algn="l"/>
            <a:endParaRPr lang="en-US" sz="1100" b="1" dirty="0">
              <a:latin typeface="Calibri" panose="020F0502020204030204" pitchFamily="34" charset="0"/>
              <a:cs typeface="Calibri" panose="020F0502020204030204" pitchFamily="34" charset="0"/>
            </a:endParaRPr>
          </a:p>
          <a:p>
            <a:pPr algn="l"/>
            <a:br>
              <a:rPr lang="en-US" sz="1100" b="1" dirty="0">
                <a:latin typeface="Calibri" panose="020F0502020204030204" pitchFamily="34" charset="0"/>
                <a:cs typeface="Calibri" panose="020F0502020204030204" pitchFamily="34" charset="0"/>
              </a:rPr>
            </a:br>
            <a:r>
              <a:rPr lang="en-US" sz="1100" b="1" dirty="0">
                <a:latin typeface="Calibri" panose="020F0502020204030204" pitchFamily="34" charset="0"/>
                <a:cs typeface="Calibri" panose="020F0502020204030204" pitchFamily="34" charset="0"/>
              </a:rPr>
              <a:t>ACCREDITATION </a:t>
            </a:r>
            <a:br>
              <a:rPr lang="en-US" sz="1100" b="1" dirty="0">
                <a:latin typeface="Calibri" panose="020F0502020204030204" pitchFamily="34" charset="0"/>
                <a:cs typeface="Calibri" panose="020F0502020204030204" pitchFamily="34" charset="0"/>
              </a:rPr>
            </a:br>
            <a:r>
              <a:rPr lang="en-US" sz="1100" dirty="0">
                <a:latin typeface="Calibri" panose="020F0502020204030204" pitchFamily="34" charset="0"/>
                <a:cs typeface="Calibri" panose="020F0502020204030204" pitchFamily="34" charset="0"/>
              </a:rPr>
              <a:t>Mass General Brigham is accredited by the Accreditation Council for Continuing Medical Education to provide continuing medical education for physicians.</a:t>
            </a:r>
            <a:br>
              <a:rPr lang="en-US" sz="1100" dirty="0">
                <a:latin typeface="Calibri" panose="020F0502020204030204" pitchFamily="34" charset="0"/>
                <a:cs typeface="Calibri" panose="020F0502020204030204" pitchFamily="34" charset="0"/>
              </a:rPr>
            </a:br>
            <a:br>
              <a:rPr lang="en-US" sz="1100" dirty="0">
                <a:latin typeface="Calibri" panose="020F0502020204030204" pitchFamily="34" charset="0"/>
                <a:cs typeface="Calibri" panose="020F0502020204030204" pitchFamily="34" charset="0"/>
              </a:rPr>
            </a:br>
            <a:r>
              <a:rPr lang="en-US" sz="1100" dirty="0">
                <a:latin typeface="Calibri" panose="020F0502020204030204" pitchFamily="34" charset="0"/>
                <a:cs typeface="Calibri" panose="020F0502020204030204" pitchFamily="34" charset="0"/>
              </a:rPr>
              <a:t>Mass General Brigham designates this live activity for a maximum of </a:t>
            </a:r>
            <a:r>
              <a:rPr lang="en-US" sz="1100" dirty="0">
                <a:highlight>
                  <a:srgbClr val="FFFF00"/>
                </a:highlight>
                <a:latin typeface="Calibri" panose="020F0502020204030204" pitchFamily="34" charset="0"/>
                <a:cs typeface="Calibri" panose="020F0502020204030204" pitchFamily="34" charset="0"/>
              </a:rPr>
              <a:t>XX</a:t>
            </a:r>
            <a:r>
              <a:rPr lang="en-US" sz="1100" dirty="0">
                <a:latin typeface="Calibri" panose="020F0502020204030204" pitchFamily="34" charset="0"/>
                <a:cs typeface="Calibri" panose="020F0502020204030204" pitchFamily="34" charset="0"/>
              </a:rPr>
              <a:t>  </a:t>
            </a:r>
            <a:r>
              <a:rPr lang="en-US" sz="1100" i="1" dirty="0">
                <a:latin typeface="Calibri" panose="020F0502020204030204" pitchFamily="34" charset="0"/>
                <a:cs typeface="Calibri" panose="020F0502020204030204" pitchFamily="34" charset="0"/>
              </a:rPr>
              <a:t>AMA PRA Category 1 Credit</a:t>
            </a:r>
            <a:r>
              <a:rPr lang="en-US" sz="1100" i="1" baseline="30000" dirty="0">
                <a:latin typeface="Calibri" panose="020F0502020204030204" pitchFamily="34" charset="0"/>
                <a:cs typeface="Calibri" panose="020F0502020204030204" pitchFamily="34" charset="0"/>
              </a:rPr>
              <a:t> TM</a:t>
            </a:r>
            <a:r>
              <a:rPr lang="en-US" sz="1100" i="1" dirty="0">
                <a:latin typeface="Calibri" panose="020F0502020204030204" pitchFamily="34" charset="0"/>
                <a:cs typeface="Calibri" panose="020F0502020204030204" pitchFamily="34" charset="0"/>
              </a:rPr>
              <a:t>. </a:t>
            </a:r>
            <a:r>
              <a:rPr lang="en-US" sz="1100" dirty="0">
                <a:latin typeface="Calibri" panose="020F0502020204030204" pitchFamily="34" charset="0"/>
                <a:cs typeface="Calibri" panose="020F0502020204030204" pitchFamily="34" charset="0"/>
              </a:rPr>
              <a:t>Physicians should claim only the credit commensurate with the extent of their participation in the activity.</a:t>
            </a:r>
          </a:p>
        </p:txBody>
      </p:sp>
      <p:cxnSp>
        <p:nvCxnSpPr>
          <p:cNvPr id="5" name="Straight Connector 4">
            <a:extLst>
              <a:ext uri="{FF2B5EF4-FFF2-40B4-BE49-F238E27FC236}">
                <a16:creationId xmlns:a16="http://schemas.microsoft.com/office/drawing/2014/main" id="{84C582DB-1304-4AF9-BA7F-A1A45BFF9B95}"/>
              </a:ext>
            </a:extLst>
          </p:cNvPr>
          <p:cNvCxnSpPr/>
          <p:nvPr/>
        </p:nvCxnSpPr>
        <p:spPr>
          <a:xfrm>
            <a:off x="0" y="1272208"/>
            <a:ext cx="12192000" cy="0"/>
          </a:xfrm>
          <a:prstGeom prst="line">
            <a:avLst/>
          </a:prstGeom>
          <a:ln>
            <a:solidFill>
              <a:srgbClr val="008AB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063B4B6-26CE-46F0-AA93-E33885A8D903}"/>
              </a:ext>
            </a:extLst>
          </p:cNvPr>
          <p:cNvCxnSpPr/>
          <p:nvPr/>
        </p:nvCxnSpPr>
        <p:spPr>
          <a:xfrm>
            <a:off x="-1" y="5585791"/>
            <a:ext cx="12192000" cy="0"/>
          </a:xfrm>
          <a:prstGeom prst="line">
            <a:avLst/>
          </a:prstGeom>
          <a:ln>
            <a:solidFill>
              <a:srgbClr val="008AB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6CE5E191-05E1-44C6-BA12-8481202A48E6}"/>
              </a:ext>
            </a:extLst>
          </p:cNvPr>
          <p:cNvSpPr/>
          <p:nvPr/>
        </p:nvSpPr>
        <p:spPr>
          <a:xfrm>
            <a:off x="503583" y="1113184"/>
            <a:ext cx="11516139" cy="432194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57211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0cxCUTrzp..khx_FJMRB_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gzOMSYER75e8iQn9IxQns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AMdV1N_Wwo7_yArPyzKmDQ"/>
</p:tagLst>
</file>

<file path=ppt/theme/theme1.xml><?xml version="1.0" encoding="utf-8"?>
<a:theme xmlns:a="http://schemas.openxmlformats.org/drawingml/2006/main" name="MGB_standard_template_082020">
  <a:themeElements>
    <a:clrScheme name="MGB">
      <a:dk1>
        <a:srgbClr val="000000"/>
      </a:dk1>
      <a:lt1>
        <a:srgbClr val="FFFFFF"/>
      </a:lt1>
      <a:dk2>
        <a:srgbClr val="B0E3E2"/>
      </a:dk2>
      <a:lt2>
        <a:srgbClr val="808080"/>
      </a:lt2>
      <a:accent1>
        <a:srgbClr val="009AA3"/>
      </a:accent1>
      <a:accent2>
        <a:srgbClr val="003A93"/>
      </a:accent2>
      <a:accent3>
        <a:srgbClr val="0077CA"/>
      </a:accent3>
      <a:accent4>
        <a:srgbClr val="CD7F00"/>
      </a:accent4>
      <a:accent5>
        <a:srgbClr val="5C068A"/>
      </a:accent5>
      <a:accent6>
        <a:srgbClr val="CC0037"/>
      </a:accent6>
      <a:hlink>
        <a:srgbClr val="0077CA"/>
      </a:hlink>
      <a:folHlink>
        <a:srgbClr val="5C068A"/>
      </a:folHlink>
    </a:clrScheme>
    <a:fontScheme name="MGB2">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32" id="{02AFB435-E4BC-5B40-A90F-4C49A970DE09}" vid="{08332808-3A56-FE44-AF20-BA7BC530ED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Mass General Brigham PowerPoint</Template>
  <TotalTime>1244</TotalTime>
  <Words>1270</Words>
  <Application>Microsoft Office PowerPoint</Application>
  <PresentationFormat>Widescreen</PresentationFormat>
  <Paragraphs>147</Paragraphs>
  <Slides>19</Slides>
  <Notes>2</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19</vt:i4>
      </vt:variant>
    </vt:vector>
  </HeadingPairs>
  <TitlesOfParts>
    <vt:vector size="28" baseType="lpstr">
      <vt:lpstr>Arial</vt:lpstr>
      <vt:lpstr>Calibri</vt:lpstr>
      <vt:lpstr>Calibri Light</vt:lpstr>
      <vt:lpstr>Georgia</vt:lpstr>
      <vt:lpstr>System Font Regular</vt:lpstr>
      <vt:lpstr>Wingdings</vt:lpstr>
      <vt:lpstr>MGB_standard_template_082020</vt:lpstr>
      <vt:lpstr>Office Theme</vt:lpstr>
      <vt:lpstr>think-cell Slide</vt:lpstr>
      <vt:lpstr>Supporting Our Continuing Education Community Webinar </vt:lpstr>
      <vt:lpstr>Today’s Goal</vt:lpstr>
      <vt:lpstr>Interprofessional Education</vt:lpstr>
      <vt:lpstr>Planning process for Interprofessional Education</vt:lpstr>
      <vt:lpstr>Application for Joint Accreditation</vt:lpstr>
      <vt:lpstr>Updating a Session’s SMS Code for Attendance</vt:lpstr>
      <vt:lpstr>Covid-19 Rapid CME Approval: Ending 12/31/20</vt:lpstr>
      <vt:lpstr>Covid-19 CME: Important Changes</vt:lpstr>
      <vt:lpstr>SMS Code, Disclosure Summary, &amp; Accreditation Statement</vt:lpstr>
      <vt:lpstr>Covid-19 CME: Next Steps</vt:lpstr>
      <vt:lpstr>PowerPoint Presentation</vt:lpstr>
      <vt:lpstr>Quality Improvement MOC (MOC IV) Credits for Covid-19</vt:lpstr>
      <vt:lpstr>Instructions for 2020 Covid-19 MOC IV</vt:lpstr>
      <vt:lpstr>Instructions for Covid-19 MOC IV</vt:lpstr>
      <vt:lpstr>Thank you &amp; Covid-19 MOC IV Contact Information</vt:lpstr>
      <vt:lpstr>Covid-19 MOC IV Important links</vt:lpstr>
      <vt:lpstr>Questions &amp; Answers</vt:lpstr>
      <vt:lpstr>In closing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 slide</dc:title>
  <dc:creator>Gelardi, Mary</dc:creator>
  <cp:lastModifiedBy>Gelardi, Mary</cp:lastModifiedBy>
  <cp:revision>50</cp:revision>
  <dcterms:created xsi:type="dcterms:W3CDTF">2020-10-30T14:00:47Z</dcterms:created>
  <dcterms:modified xsi:type="dcterms:W3CDTF">2020-11-19T14:24:18Z</dcterms:modified>
</cp:coreProperties>
</file>