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0" r:id="rId5"/>
  </p:sldMasterIdLst>
  <p:notesMasterIdLst>
    <p:notesMasterId r:id="rId13"/>
  </p:notesMasterIdLst>
  <p:sldIdLst>
    <p:sldId id="256" r:id="rId6"/>
    <p:sldId id="257" r:id="rId7"/>
    <p:sldId id="1236" r:id="rId8"/>
    <p:sldId id="1239" r:id="rId9"/>
    <p:sldId id="1238" r:id="rId10"/>
    <p:sldId id="294" r:id="rId11"/>
    <p:sldId id="29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35" autoAdjust="0"/>
    <p:restoredTop sz="94660"/>
  </p:normalViewPr>
  <p:slideViewPr>
    <p:cSldViewPr snapToGrid="0">
      <p:cViewPr varScale="1">
        <p:scale>
          <a:sx n="110" d="100"/>
          <a:sy n="110" d="100"/>
        </p:scale>
        <p:origin x="10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1BD9-51C5-414B-8FE2-3F313B35F9E4}" type="datetimeFigureOut">
              <a:rPr lang="en-US" smtClean="0"/>
              <a:t>9/11/2020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A166-CBB5-4C65-B51E-133CDA09447B}" type="slidenum">
              <a:rPr lang="en-US" smtClean="0"/>
              <a:t>‹#›</a:t>
            </a:fld>
            <a:endParaRPr lang="en-US" dirty="0"/>
          </a:p>
        </p:txBody>
      </p:sp>
    </p:spTree>
    <p:extLst>
      <p:ext uri="{BB962C8B-B14F-4D97-AF65-F5344CB8AC3E}">
        <p14:creationId xmlns:p14="http://schemas.microsoft.com/office/powerpoint/2010/main" val="2072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1EA166-CBB5-4C65-B51E-133CDA09447B}" type="slidenum">
              <a:rPr lang="en-US" smtClean="0"/>
              <a:t>6</a:t>
            </a:fld>
            <a:endParaRPr lang="en-US" dirty="0"/>
          </a:p>
        </p:txBody>
      </p:sp>
    </p:spTree>
    <p:extLst>
      <p:ext uri="{BB962C8B-B14F-4D97-AF65-F5344CB8AC3E}">
        <p14:creationId xmlns:p14="http://schemas.microsoft.com/office/powerpoint/2010/main" val="1603383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dirty="0"/>
              <a:t>9/11/2020</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115F0C9-95D0-4B4D-A0E6-72312E27AF2D}"/>
              </a:ext>
            </a:extLst>
          </p:cNvPr>
          <p:cNvSpPr>
            <a:spLocks noChangeArrowheads="1"/>
          </p:cNvSpPr>
          <p:nvPr/>
        </p:nvSpPr>
        <p:spPr bwMode="auto">
          <a:xfrm>
            <a:off x="0" y="1600200"/>
            <a:ext cx="12192000" cy="533400"/>
          </a:xfrm>
          <a:prstGeom prst="rect">
            <a:avLst/>
          </a:prstGeom>
          <a:solidFill>
            <a:srgbClr val="2C46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800"/>
          </a:p>
        </p:txBody>
      </p:sp>
      <p:sp>
        <p:nvSpPr>
          <p:cNvPr id="4" name="Line 4">
            <a:extLst>
              <a:ext uri="{FF2B5EF4-FFF2-40B4-BE49-F238E27FC236}">
                <a16:creationId xmlns:a16="http://schemas.microsoft.com/office/drawing/2014/main" id="{1FB40773-B607-4196-B1A5-781BBB2E6427}"/>
              </a:ext>
            </a:extLst>
          </p:cNvPr>
          <p:cNvSpPr>
            <a:spLocks noChangeShapeType="1"/>
          </p:cNvSpPr>
          <p:nvPr/>
        </p:nvSpPr>
        <p:spPr bwMode="auto">
          <a:xfrm>
            <a:off x="0" y="1524000"/>
            <a:ext cx="12192000" cy="0"/>
          </a:xfrm>
          <a:prstGeom prst="line">
            <a:avLst/>
          </a:prstGeom>
          <a:noFill/>
          <a:ln w="19050">
            <a:solidFill>
              <a:srgbClr val="008AB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5" name="Text Box 6">
            <a:extLst>
              <a:ext uri="{FF2B5EF4-FFF2-40B4-BE49-F238E27FC236}">
                <a16:creationId xmlns:a16="http://schemas.microsoft.com/office/drawing/2014/main" id="{D7F1DC58-6F4D-49BD-92C1-EF304B9925FE}"/>
              </a:ext>
            </a:extLst>
          </p:cNvPr>
          <p:cNvSpPr txBox="1">
            <a:spLocks noChangeArrowheads="1"/>
          </p:cNvSpPr>
          <p:nvPr/>
        </p:nvSpPr>
        <p:spPr bwMode="auto">
          <a:xfrm>
            <a:off x="609600" y="1600201"/>
            <a:ext cx="1158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r>
              <a:rPr lang="en-US" altLang="en-US" sz="2400">
                <a:solidFill>
                  <a:schemeClr val="bg1"/>
                </a:solidFill>
              </a:rPr>
              <a:t>MOC Part IV: Portfolio Approval Project Summary</a:t>
            </a:r>
          </a:p>
          <a:p>
            <a:pPr algn="l" eaLnBrk="1" hangingPunct="1">
              <a:spcBef>
                <a:spcPct val="50000"/>
              </a:spcBef>
              <a:defRPr/>
            </a:pPr>
            <a:endParaRPr lang="en-US" altLang="en-US" sz="2400" b="1">
              <a:solidFill>
                <a:schemeClr val="bg1"/>
              </a:solidFill>
            </a:endParaRPr>
          </a:p>
        </p:txBody>
      </p:sp>
      <p:pic>
        <p:nvPicPr>
          <p:cNvPr id="6" name="Picture 15" descr="Partners Founded By_08">
            <a:extLst>
              <a:ext uri="{FF2B5EF4-FFF2-40B4-BE49-F238E27FC236}">
                <a16:creationId xmlns:a16="http://schemas.microsoft.com/office/drawing/2014/main" id="{B7DD6AFE-59D3-4915-A9BD-DD8B214A13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0" y="457201"/>
            <a:ext cx="6521451"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Rectangle 3"/>
          <p:cNvSpPr>
            <a:spLocks noGrp="1" noChangeArrowheads="1"/>
          </p:cNvSpPr>
          <p:nvPr>
            <p:ph type="ctrTitle"/>
          </p:nvPr>
        </p:nvSpPr>
        <p:spPr>
          <a:xfrm>
            <a:off x="812800" y="3940176"/>
            <a:ext cx="10464800" cy="1470025"/>
          </a:xfrm>
        </p:spPr>
        <p:txBody>
          <a:bodyPr/>
          <a:lstStyle>
            <a:lvl1pPr>
              <a:defRPr sz="2800">
                <a:solidFill>
                  <a:srgbClr val="008AB0"/>
                </a:solidFill>
              </a:defRPr>
            </a:lvl1pPr>
          </a:lstStyle>
          <a:p>
            <a:pPr lvl="0"/>
            <a:endParaRPr lang="en-US" noProof="0"/>
          </a:p>
        </p:txBody>
      </p:sp>
    </p:spTree>
    <p:extLst>
      <p:ext uri="{BB962C8B-B14F-4D97-AF65-F5344CB8AC3E}">
        <p14:creationId xmlns:p14="http://schemas.microsoft.com/office/powerpoint/2010/main" val="2186283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B031A2E6-CBCA-4B6F-A28F-1FC16F80D8F2}"/>
              </a:ext>
            </a:extLst>
          </p:cNvPr>
          <p:cNvSpPr>
            <a:spLocks noGrp="1" noChangeArrowheads="1"/>
          </p:cNvSpPr>
          <p:nvPr>
            <p:ph type="dt" sz="half" idx="10"/>
          </p:nvPr>
        </p:nvSpPr>
        <p:spPr/>
        <p:txBody>
          <a:bodyPr/>
          <a:lstStyle>
            <a:lvl1pPr>
              <a:defRPr/>
            </a:lvl1pPr>
          </a:lstStyle>
          <a:p>
            <a:pPr>
              <a:defRPr/>
            </a:pPr>
            <a:fld id="{43D027F0-021D-4DE6-90C5-CAF01915CDC8}" type="datetime1">
              <a:rPr lang="en-US"/>
              <a:pPr>
                <a:defRPr/>
              </a:pPr>
              <a:t>9/11/2020</a:t>
            </a:fld>
            <a:endParaRPr lang="en-US"/>
          </a:p>
        </p:txBody>
      </p:sp>
      <p:sp>
        <p:nvSpPr>
          <p:cNvPr id="5" name="Rectangle 9">
            <a:extLst>
              <a:ext uri="{FF2B5EF4-FFF2-40B4-BE49-F238E27FC236}">
                <a16:creationId xmlns:a16="http://schemas.microsoft.com/office/drawing/2014/main" id="{FC1D2175-48AE-4A0E-A495-30463BD93E07}"/>
              </a:ext>
            </a:extLst>
          </p:cNvPr>
          <p:cNvSpPr>
            <a:spLocks noGrp="1" noChangeArrowheads="1"/>
          </p:cNvSpPr>
          <p:nvPr>
            <p:ph type="sldNum" sz="quarter" idx="11"/>
          </p:nvPr>
        </p:nvSpPr>
        <p:spPr/>
        <p:txBody>
          <a:bodyPr/>
          <a:lstStyle>
            <a:lvl1pPr>
              <a:defRPr/>
            </a:lvl1pPr>
          </a:lstStyle>
          <a:p>
            <a:pPr>
              <a:defRPr/>
            </a:pPr>
            <a:fld id="{68B24A8C-085F-48AE-B2CD-26B2723FA42D}" type="slidenum">
              <a:rPr lang="en-US" altLang="en-US"/>
              <a:pPr>
                <a:defRPr/>
              </a:pPr>
              <a:t>‹#›</a:t>
            </a:fld>
            <a:endParaRPr lang="en-US" altLang="en-US"/>
          </a:p>
        </p:txBody>
      </p:sp>
    </p:spTree>
    <p:extLst>
      <p:ext uri="{BB962C8B-B14F-4D97-AF65-F5344CB8AC3E}">
        <p14:creationId xmlns:p14="http://schemas.microsoft.com/office/powerpoint/2010/main" val="4038916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4C2DE441-2134-4133-9329-28CBBB995459}"/>
              </a:ext>
            </a:extLst>
          </p:cNvPr>
          <p:cNvSpPr>
            <a:spLocks noGrp="1" noChangeArrowheads="1"/>
          </p:cNvSpPr>
          <p:nvPr>
            <p:ph type="dt" sz="half" idx="10"/>
          </p:nvPr>
        </p:nvSpPr>
        <p:spPr/>
        <p:txBody>
          <a:bodyPr/>
          <a:lstStyle>
            <a:lvl1pPr>
              <a:defRPr/>
            </a:lvl1pPr>
          </a:lstStyle>
          <a:p>
            <a:pPr>
              <a:defRPr/>
            </a:pPr>
            <a:fld id="{F7FB7C2E-B4B5-42E2-986E-D3DF18258D87}" type="datetime1">
              <a:rPr lang="en-US"/>
              <a:pPr>
                <a:defRPr/>
              </a:pPr>
              <a:t>9/11/2020</a:t>
            </a:fld>
            <a:endParaRPr lang="en-US"/>
          </a:p>
        </p:txBody>
      </p:sp>
      <p:sp>
        <p:nvSpPr>
          <p:cNvPr id="5" name="Rectangle 9">
            <a:extLst>
              <a:ext uri="{FF2B5EF4-FFF2-40B4-BE49-F238E27FC236}">
                <a16:creationId xmlns:a16="http://schemas.microsoft.com/office/drawing/2014/main" id="{BB77A219-102F-4599-B485-09E23427361E}"/>
              </a:ext>
            </a:extLst>
          </p:cNvPr>
          <p:cNvSpPr>
            <a:spLocks noGrp="1" noChangeArrowheads="1"/>
          </p:cNvSpPr>
          <p:nvPr>
            <p:ph type="sldNum" sz="quarter" idx="11"/>
          </p:nvPr>
        </p:nvSpPr>
        <p:spPr/>
        <p:txBody>
          <a:bodyPr/>
          <a:lstStyle>
            <a:lvl1pPr>
              <a:defRPr/>
            </a:lvl1pPr>
          </a:lstStyle>
          <a:p>
            <a:pPr>
              <a:defRPr/>
            </a:pPr>
            <a:fld id="{C7D2086F-F95D-4E78-B8F5-7B47AA848B6E}" type="slidenum">
              <a:rPr lang="en-US" altLang="en-US"/>
              <a:pPr>
                <a:defRPr/>
              </a:pPr>
              <a:t>‹#›</a:t>
            </a:fld>
            <a:endParaRPr lang="en-US" altLang="en-US"/>
          </a:p>
        </p:txBody>
      </p:sp>
    </p:spTree>
    <p:extLst>
      <p:ext uri="{BB962C8B-B14F-4D97-AF65-F5344CB8AC3E}">
        <p14:creationId xmlns:p14="http://schemas.microsoft.com/office/powerpoint/2010/main" val="1251048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906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00800" y="9906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6D44032F-C02F-4EF2-9BB5-2FDC0981BD8D}"/>
              </a:ext>
            </a:extLst>
          </p:cNvPr>
          <p:cNvSpPr>
            <a:spLocks noGrp="1" noChangeArrowheads="1"/>
          </p:cNvSpPr>
          <p:nvPr>
            <p:ph type="dt" sz="half" idx="10"/>
          </p:nvPr>
        </p:nvSpPr>
        <p:spPr/>
        <p:txBody>
          <a:bodyPr/>
          <a:lstStyle>
            <a:lvl1pPr>
              <a:defRPr/>
            </a:lvl1pPr>
          </a:lstStyle>
          <a:p>
            <a:pPr>
              <a:defRPr/>
            </a:pPr>
            <a:fld id="{3C41366F-5768-4C29-A5A8-EAB4422A7A1E}" type="datetime1">
              <a:rPr lang="en-US"/>
              <a:pPr>
                <a:defRPr/>
              </a:pPr>
              <a:t>9/11/2020</a:t>
            </a:fld>
            <a:endParaRPr lang="en-US"/>
          </a:p>
        </p:txBody>
      </p:sp>
      <p:sp>
        <p:nvSpPr>
          <p:cNvPr id="6" name="Rectangle 9">
            <a:extLst>
              <a:ext uri="{FF2B5EF4-FFF2-40B4-BE49-F238E27FC236}">
                <a16:creationId xmlns:a16="http://schemas.microsoft.com/office/drawing/2014/main" id="{F13D93E8-7FF2-4E66-8FB9-B03BE927385D}"/>
              </a:ext>
            </a:extLst>
          </p:cNvPr>
          <p:cNvSpPr>
            <a:spLocks noGrp="1" noChangeArrowheads="1"/>
          </p:cNvSpPr>
          <p:nvPr>
            <p:ph type="sldNum" sz="quarter" idx="11"/>
          </p:nvPr>
        </p:nvSpPr>
        <p:spPr/>
        <p:txBody>
          <a:bodyPr/>
          <a:lstStyle>
            <a:lvl1pPr>
              <a:defRPr/>
            </a:lvl1pPr>
          </a:lstStyle>
          <a:p>
            <a:pPr>
              <a:defRPr/>
            </a:pPr>
            <a:fld id="{BAAE9F31-E96C-4886-AB3E-A200733178D9}" type="slidenum">
              <a:rPr lang="en-US" altLang="en-US"/>
              <a:pPr>
                <a:defRPr/>
              </a:pPr>
              <a:t>‹#›</a:t>
            </a:fld>
            <a:endParaRPr lang="en-US" altLang="en-US"/>
          </a:p>
        </p:txBody>
      </p:sp>
    </p:spTree>
    <p:extLst>
      <p:ext uri="{BB962C8B-B14F-4D97-AF65-F5344CB8AC3E}">
        <p14:creationId xmlns:p14="http://schemas.microsoft.com/office/powerpoint/2010/main" val="3170179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074E8C69-E482-463E-AE6B-034E30E52840}"/>
              </a:ext>
            </a:extLst>
          </p:cNvPr>
          <p:cNvSpPr>
            <a:spLocks noGrp="1" noChangeArrowheads="1"/>
          </p:cNvSpPr>
          <p:nvPr>
            <p:ph type="dt" sz="half" idx="10"/>
          </p:nvPr>
        </p:nvSpPr>
        <p:spPr/>
        <p:txBody>
          <a:bodyPr/>
          <a:lstStyle>
            <a:lvl1pPr>
              <a:defRPr/>
            </a:lvl1pPr>
          </a:lstStyle>
          <a:p>
            <a:pPr>
              <a:defRPr/>
            </a:pPr>
            <a:fld id="{613D0006-979A-4B49-82CF-D12C967EC120}" type="datetime1">
              <a:rPr lang="en-US"/>
              <a:pPr>
                <a:defRPr/>
              </a:pPr>
              <a:t>9/11/2020</a:t>
            </a:fld>
            <a:endParaRPr lang="en-US"/>
          </a:p>
        </p:txBody>
      </p:sp>
      <p:sp>
        <p:nvSpPr>
          <p:cNvPr id="8" name="Rectangle 9">
            <a:extLst>
              <a:ext uri="{FF2B5EF4-FFF2-40B4-BE49-F238E27FC236}">
                <a16:creationId xmlns:a16="http://schemas.microsoft.com/office/drawing/2014/main" id="{ED0AB08C-91F8-416C-8764-7C8EB9DFF3EB}"/>
              </a:ext>
            </a:extLst>
          </p:cNvPr>
          <p:cNvSpPr>
            <a:spLocks noGrp="1" noChangeArrowheads="1"/>
          </p:cNvSpPr>
          <p:nvPr>
            <p:ph type="sldNum" sz="quarter" idx="11"/>
          </p:nvPr>
        </p:nvSpPr>
        <p:spPr/>
        <p:txBody>
          <a:bodyPr/>
          <a:lstStyle>
            <a:lvl1pPr>
              <a:defRPr/>
            </a:lvl1pPr>
          </a:lstStyle>
          <a:p>
            <a:pPr>
              <a:defRPr/>
            </a:pPr>
            <a:fld id="{23CDAC42-B11E-4C38-9823-FE82EC7FA7AA}" type="slidenum">
              <a:rPr lang="en-US" altLang="en-US"/>
              <a:pPr>
                <a:defRPr/>
              </a:pPr>
              <a:t>‹#›</a:t>
            </a:fld>
            <a:endParaRPr lang="en-US" altLang="en-US"/>
          </a:p>
        </p:txBody>
      </p:sp>
    </p:spTree>
    <p:extLst>
      <p:ext uri="{BB962C8B-B14F-4D97-AF65-F5344CB8AC3E}">
        <p14:creationId xmlns:p14="http://schemas.microsoft.com/office/powerpoint/2010/main" val="402619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BD6E0F83-3AFE-4DBC-9E90-1648D45AC0A5}"/>
              </a:ext>
            </a:extLst>
          </p:cNvPr>
          <p:cNvSpPr>
            <a:spLocks noGrp="1" noChangeArrowheads="1"/>
          </p:cNvSpPr>
          <p:nvPr>
            <p:ph type="dt" sz="half" idx="10"/>
          </p:nvPr>
        </p:nvSpPr>
        <p:spPr/>
        <p:txBody>
          <a:bodyPr/>
          <a:lstStyle>
            <a:lvl1pPr>
              <a:defRPr/>
            </a:lvl1pPr>
          </a:lstStyle>
          <a:p>
            <a:pPr>
              <a:defRPr/>
            </a:pPr>
            <a:fld id="{A33D1D63-ABA2-4B8E-B278-F03FED42459E}" type="datetime1">
              <a:rPr lang="en-US"/>
              <a:pPr>
                <a:defRPr/>
              </a:pPr>
              <a:t>9/11/2020</a:t>
            </a:fld>
            <a:endParaRPr lang="en-US"/>
          </a:p>
        </p:txBody>
      </p:sp>
      <p:sp>
        <p:nvSpPr>
          <p:cNvPr id="4" name="Rectangle 9">
            <a:extLst>
              <a:ext uri="{FF2B5EF4-FFF2-40B4-BE49-F238E27FC236}">
                <a16:creationId xmlns:a16="http://schemas.microsoft.com/office/drawing/2014/main" id="{1252CA36-CDE0-455A-9E23-25B8A76010E3}"/>
              </a:ext>
            </a:extLst>
          </p:cNvPr>
          <p:cNvSpPr>
            <a:spLocks noGrp="1" noChangeArrowheads="1"/>
          </p:cNvSpPr>
          <p:nvPr>
            <p:ph type="sldNum" sz="quarter" idx="11"/>
          </p:nvPr>
        </p:nvSpPr>
        <p:spPr/>
        <p:txBody>
          <a:bodyPr/>
          <a:lstStyle>
            <a:lvl1pPr>
              <a:defRPr/>
            </a:lvl1pPr>
          </a:lstStyle>
          <a:p>
            <a:pPr>
              <a:defRPr/>
            </a:pPr>
            <a:fld id="{16F84E71-20E8-4616-B015-D3E6BF302A81}" type="slidenum">
              <a:rPr lang="en-US" altLang="en-US"/>
              <a:pPr>
                <a:defRPr/>
              </a:pPr>
              <a:t>‹#›</a:t>
            </a:fld>
            <a:endParaRPr lang="en-US" altLang="en-US"/>
          </a:p>
        </p:txBody>
      </p:sp>
    </p:spTree>
    <p:extLst>
      <p:ext uri="{BB962C8B-B14F-4D97-AF65-F5344CB8AC3E}">
        <p14:creationId xmlns:p14="http://schemas.microsoft.com/office/powerpoint/2010/main" val="4001240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D44DBDD-5FC6-4ED1-B6E2-E20C34F03FC0}"/>
              </a:ext>
            </a:extLst>
          </p:cNvPr>
          <p:cNvSpPr>
            <a:spLocks noGrp="1" noChangeArrowheads="1"/>
          </p:cNvSpPr>
          <p:nvPr>
            <p:ph type="dt" sz="half" idx="10"/>
          </p:nvPr>
        </p:nvSpPr>
        <p:spPr/>
        <p:txBody>
          <a:bodyPr/>
          <a:lstStyle>
            <a:lvl1pPr>
              <a:defRPr/>
            </a:lvl1pPr>
          </a:lstStyle>
          <a:p>
            <a:pPr>
              <a:defRPr/>
            </a:pPr>
            <a:fld id="{BF962755-CFC9-449E-A18D-883C5E6DE98D}" type="datetime1">
              <a:rPr lang="en-US"/>
              <a:pPr>
                <a:defRPr/>
              </a:pPr>
              <a:t>9/11/2020</a:t>
            </a:fld>
            <a:endParaRPr lang="en-US"/>
          </a:p>
        </p:txBody>
      </p:sp>
      <p:sp>
        <p:nvSpPr>
          <p:cNvPr id="3" name="Rectangle 9">
            <a:extLst>
              <a:ext uri="{FF2B5EF4-FFF2-40B4-BE49-F238E27FC236}">
                <a16:creationId xmlns:a16="http://schemas.microsoft.com/office/drawing/2014/main" id="{F720FDBC-7F8A-4B6D-88F7-8680C392AF1E}"/>
              </a:ext>
            </a:extLst>
          </p:cNvPr>
          <p:cNvSpPr>
            <a:spLocks noGrp="1" noChangeArrowheads="1"/>
          </p:cNvSpPr>
          <p:nvPr>
            <p:ph type="sldNum" sz="quarter" idx="11"/>
          </p:nvPr>
        </p:nvSpPr>
        <p:spPr/>
        <p:txBody>
          <a:bodyPr/>
          <a:lstStyle>
            <a:lvl1pPr>
              <a:defRPr/>
            </a:lvl1pPr>
          </a:lstStyle>
          <a:p>
            <a:pPr>
              <a:defRPr/>
            </a:pPr>
            <a:fld id="{0602F67C-75C0-40ED-B964-B54AEF11BB6E}" type="slidenum">
              <a:rPr lang="en-US" altLang="en-US"/>
              <a:pPr>
                <a:defRPr/>
              </a:pPr>
              <a:t>‹#›</a:t>
            </a:fld>
            <a:endParaRPr lang="en-US" altLang="en-US"/>
          </a:p>
        </p:txBody>
      </p:sp>
    </p:spTree>
    <p:extLst>
      <p:ext uri="{BB962C8B-B14F-4D97-AF65-F5344CB8AC3E}">
        <p14:creationId xmlns:p14="http://schemas.microsoft.com/office/powerpoint/2010/main" val="744831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04618EDB-8069-4B59-A3CB-FDAEBD2EA3E7}"/>
              </a:ext>
            </a:extLst>
          </p:cNvPr>
          <p:cNvSpPr>
            <a:spLocks noGrp="1" noChangeArrowheads="1"/>
          </p:cNvSpPr>
          <p:nvPr>
            <p:ph type="dt" sz="half" idx="10"/>
          </p:nvPr>
        </p:nvSpPr>
        <p:spPr/>
        <p:txBody>
          <a:bodyPr/>
          <a:lstStyle>
            <a:lvl1pPr>
              <a:defRPr/>
            </a:lvl1pPr>
          </a:lstStyle>
          <a:p>
            <a:pPr>
              <a:defRPr/>
            </a:pPr>
            <a:fld id="{B88FD215-981F-4861-BD82-D9344E1553B5}" type="datetime1">
              <a:rPr lang="en-US"/>
              <a:pPr>
                <a:defRPr/>
              </a:pPr>
              <a:t>9/11/2020</a:t>
            </a:fld>
            <a:endParaRPr lang="en-US"/>
          </a:p>
        </p:txBody>
      </p:sp>
      <p:sp>
        <p:nvSpPr>
          <p:cNvPr id="6" name="Rectangle 9">
            <a:extLst>
              <a:ext uri="{FF2B5EF4-FFF2-40B4-BE49-F238E27FC236}">
                <a16:creationId xmlns:a16="http://schemas.microsoft.com/office/drawing/2014/main" id="{9C5D5B0A-7791-4969-A7D7-C163D739BB41}"/>
              </a:ext>
            </a:extLst>
          </p:cNvPr>
          <p:cNvSpPr>
            <a:spLocks noGrp="1" noChangeArrowheads="1"/>
          </p:cNvSpPr>
          <p:nvPr>
            <p:ph type="sldNum" sz="quarter" idx="11"/>
          </p:nvPr>
        </p:nvSpPr>
        <p:spPr/>
        <p:txBody>
          <a:bodyPr/>
          <a:lstStyle>
            <a:lvl1pPr>
              <a:defRPr/>
            </a:lvl1pPr>
          </a:lstStyle>
          <a:p>
            <a:pPr>
              <a:defRPr/>
            </a:pPr>
            <a:fld id="{6B22D3CD-FF72-48A0-BFAA-25CA1B1B03B5}" type="slidenum">
              <a:rPr lang="en-US" altLang="en-US"/>
              <a:pPr>
                <a:defRPr/>
              </a:pPr>
              <a:t>‹#›</a:t>
            </a:fld>
            <a:endParaRPr lang="en-US" altLang="en-US"/>
          </a:p>
        </p:txBody>
      </p:sp>
    </p:spTree>
    <p:extLst>
      <p:ext uri="{BB962C8B-B14F-4D97-AF65-F5344CB8AC3E}">
        <p14:creationId xmlns:p14="http://schemas.microsoft.com/office/powerpoint/2010/main" val="413129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9/11/2020</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BCE38F66-0415-4FEA-99A3-16D766C5CD67}"/>
              </a:ext>
            </a:extLst>
          </p:cNvPr>
          <p:cNvSpPr>
            <a:spLocks noGrp="1" noChangeArrowheads="1"/>
          </p:cNvSpPr>
          <p:nvPr>
            <p:ph type="dt" sz="half" idx="10"/>
          </p:nvPr>
        </p:nvSpPr>
        <p:spPr/>
        <p:txBody>
          <a:bodyPr/>
          <a:lstStyle>
            <a:lvl1pPr>
              <a:defRPr/>
            </a:lvl1pPr>
          </a:lstStyle>
          <a:p>
            <a:pPr>
              <a:defRPr/>
            </a:pPr>
            <a:fld id="{788D6CEF-E9B0-4483-8DFB-1268CA8093F2}" type="datetime1">
              <a:rPr lang="en-US"/>
              <a:pPr>
                <a:defRPr/>
              </a:pPr>
              <a:t>9/11/2020</a:t>
            </a:fld>
            <a:endParaRPr lang="en-US"/>
          </a:p>
        </p:txBody>
      </p:sp>
      <p:sp>
        <p:nvSpPr>
          <p:cNvPr id="6" name="Rectangle 9">
            <a:extLst>
              <a:ext uri="{FF2B5EF4-FFF2-40B4-BE49-F238E27FC236}">
                <a16:creationId xmlns:a16="http://schemas.microsoft.com/office/drawing/2014/main" id="{335D2BA7-EF2A-402E-96ED-8C616F3A1EAF}"/>
              </a:ext>
            </a:extLst>
          </p:cNvPr>
          <p:cNvSpPr>
            <a:spLocks noGrp="1" noChangeArrowheads="1"/>
          </p:cNvSpPr>
          <p:nvPr>
            <p:ph type="sldNum" sz="quarter" idx="11"/>
          </p:nvPr>
        </p:nvSpPr>
        <p:spPr/>
        <p:txBody>
          <a:bodyPr/>
          <a:lstStyle>
            <a:lvl1pPr>
              <a:defRPr/>
            </a:lvl1pPr>
          </a:lstStyle>
          <a:p>
            <a:pPr>
              <a:defRPr/>
            </a:pPr>
            <a:fld id="{7602ABF7-4D96-4CCD-89BD-F13E794D33AB}" type="slidenum">
              <a:rPr lang="en-US" altLang="en-US"/>
              <a:pPr>
                <a:defRPr/>
              </a:pPr>
              <a:t>‹#›</a:t>
            </a:fld>
            <a:endParaRPr lang="en-US" altLang="en-US"/>
          </a:p>
        </p:txBody>
      </p:sp>
    </p:spTree>
    <p:extLst>
      <p:ext uri="{BB962C8B-B14F-4D97-AF65-F5344CB8AC3E}">
        <p14:creationId xmlns:p14="http://schemas.microsoft.com/office/powerpoint/2010/main" val="3198911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EACD0633-5C01-4755-A7CA-9DB0BB372504}"/>
              </a:ext>
            </a:extLst>
          </p:cNvPr>
          <p:cNvSpPr>
            <a:spLocks noGrp="1" noChangeArrowheads="1"/>
          </p:cNvSpPr>
          <p:nvPr>
            <p:ph type="dt" sz="half" idx="10"/>
          </p:nvPr>
        </p:nvSpPr>
        <p:spPr/>
        <p:txBody>
          <a:bodyPr/>
          <a:lstStyle>
            <a:lvl1pPr>
              <a:defRPr/>
            </a:lvl1pPr>
          </a:lstStyle>
          <a:p>
            <a:pPr>
              <a:defRPr/>
            </a:pPr>
            <a:fld id="{6B50255D-17EA-4DDA-9CCB-38FD675750BF}" type="datetime1">
              <a:rPr lang="en-US"/>
              <a:pPr>
                <a:defRPr/>
              </a:pPr>
              <a:t>9/11/2020</a:t>
            </a:fld>
            <a:endParaRPr lang="en-US"/>
          </a:p>
        </p:txBody>
      </p:sp>
      <p:sp>
        <p:nvSpPr>
          <p:cNvPr id="5" name="Rectangle 9">
            <a:extLst>
              <a:ext uri="{FF2B5EF4-FFF2-40B4-BE49-F238E27FC236}">
                <a16:creationId xmlns:a16="http://schemas.microsoft.com/office/drawing/2014/main" id="{083DCD06-EA79-40F1-936A-4B5DB4461703}"/>
              </a:ext>
            </a:extLst>
          </p:cNvPr>
          <p:cNvSpPr>
            <a:spLocks noGrp="1" noChangeArrowheads="1"/>
          </p:cNvSpPr>
          <p:nvPr>
            <p:ph type="sldNum" sz="quarter" idx="11"/>
          </p:nvPr>
        </p:nvSpPr>
        <p:spPr/>
        <p:txBody>
          <a:bodyPr/>
          <a:lstStyle>
            <a:lvl1pPr>
              <a:defRPr/>
            </a:lvl1pPr>
          </a:lstStyle>
          <a:p>
            <a:pPr>
              <a:defRPr/>
            </a:pPr>
            <a:fld id="{E92D4224-3C24-495F-A52C-308C127C57DC}" type="slidenum">
              <a:rPr lang="en-US" altLang="en-US"/>
              <a:pPr>
                <a:defRPr/>
              </a:pPr>
              <a:t>‹#›</a:t>
            </a:fld>
            <a:endParaRPr lang="en-US" altLang="en-US"/>
          </a:p>
        </p:txBody>
      </p:sp>
    </p:spTree>
    <p:extLst>
      <p:ext uri="{BB962C8B-B14F-4D97-AF65-F5344CB8AC3E}">
        <p14:creationId xmlns:p14="http://schemas.microsoft.com/office/powerpoint/2010/main" val="2867949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152401"/>
            <a:ext cx="2794000" cy="5364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52401"/>
            <a:ext cx="8178800" cy="5364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9D572854-7264-434F-B1EB-8ED95AE2E596}"/>
              </a:ext>
            </a:extLst>
          </p:cNvPr>
          <p:cNvSpPr>
            <a:spLocks noGrp="1" noChangeArrowheads="1"/>
          </p:cNvSpPr>
          <p:nvPr>
            <p:ph type="dt" sz="half" idx="10"/>
          </p:nvPr>
        </p:nvSpPr>
        <p:spPr/>
        <p:txBody>
          <a:bodyPr/>
          <a:lstStyle>
            <a:lvl1pPr>
              <a:defRPr/>
            </a:lvl1pPr>
          </a:lstStyle>
          <a:p>
            <a:pPr>
              <a:defRPr/>
            </a:pPr>
            <a:fld id="{4A039FE5-3CB9-4C04-9D77-AF40F9CA7CE9}" type="datetime1">
              <a:rPr lang="en-US"/>
              <a:pPr>
                <a:defRPr/>
              </a:pPr>
              <a:t>9/11/2020</a:t>
            </a:fld>
            <a:endParaRPr lang="en-US"/>
          </a:p>
        </p:txBody>
      </p:sp>
      <p:sp>
        <p:nvSpPr>
          <p:cNvPr id="5" name="Rectangle 9">
            <a:extLst>
              <a:ext uri="{FF2B5EF4-FFF2-40B4-BE49-F238E27FC236}">
                <a16:creationId xmlns:a16="http://schemas.microsoft.com/office/drawing/2014/main" id="{1B636712-5996-48D6-B6D4-DBAD3FEBA98A}"/>
              </a:ext>
            </a:extLst>
          </p:cNvPr>
          <p:cNvSpPr>
            <a:spLocks noGrp="1" noChangeArrowheads="1"/>
          </p:cNvSpPr>
          <p:nvPr>
            <p:ph type="sldNum" sz="quarter" idx="11"/>
          </p:nvPr>
        </p:nvSpPr>
        <p:spPr/>
        <p:txBody>
          <a:bodyPr/>
          <a:lstStyle>
            <a:lvl1pPr>
              <a:defRPr/>
            </a:lvl1pPr>
          </a:lstStyle>
          <a:p>
            <a:pPr>
              <a:defRPr/>
            </a:pPr>
            <a:fld id="{5DAC7D6F-CE09-4B65-98AE-CEC329963EB4}" type="slidenum">
              <a:rPr lang="en-US" altLang="en-US"/>
              <a:pPr>
                <a:defRPr/>
              </a:pPr>
              <a:t>‹#›</a:t>
            </a:fld>
            <a:endParaRPr lang="en-US" altLang="en-US"/>
          </a:p>
        </p:txBody>
      </p:sp>
    </p:spTree>
    <p:extLst>
      <p:ext uri="{BB962C8B-B14F-4D97-AF65-F5344CB8AC3E}">
        <p14:creationId xmlns:p14="http://schemas.microsoft.com/office/powerpoint/2010/main" val="4059239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609600"/>
          </a:xfrm>
        </p:spPr>
        <p:txBody>
          <a:bodyPr/>
          <a:lstStyle/>
          <a:p>
            <a:r>
              <a:rPr lang="en-US"/>
              <a:t>Click to edit Master title style</a:t>
            </a:r>
          </a:p>
        </p:txBody>
      </p:sp>
      <p:sp>
        <p:nvSpPr>
          <p:cNvPr id="3" name="Table Placeholder 2"/>
          <p:cNvSpPr>
            <a:spLocks noGrp="1"/>
          </p:cNvSpPr>
          <p:nvPr>
            <p:ph type="tbl" idx="1"/>
          </p:nvPr>
        </p:nvSpPr>
        <p:spPr>
          <a:xfrm>
            <a:off x="812800" y="990601"/>
            <a:ext cx="10972800" cy="4525963"/>
          </a:xfrm>
        </p:spPr>
        <p:txBody>
          <a:bodyPr/>
          <a:lstStyle/>
          <a:p>
            <a:pPr lvl="0"/>
            <a:endParaRPr lang="en-US" noProof="0"/>
          </a:p>
        </p:txBody>
      </p:sp>
      <p:sp>
        <p:nvSpPr>
          <p:cNvPr id="4" name="Rectangle 8">
            <a:extLst>
              <a:ext uri="{FF2B5EF4-FFF2-40B4-BE49-F238E27FC236}">
                <a16:creationId xmlns:a16="http://schemas.microsoft.com/office/drawing/2014/main" id="{F538C59B-F90F-49B5-8D77-6B86F973440C}"/>
              </a:ext>
            </a:extLst>
          </p:cNvPr>
          <p:cNvSpPr>
            <a:spLocks noGrp="1" noChangeArrowheads="1"/>
          </p:cNvSpPr>
          <p:nvPr>
            <p:ph type="dt" sz="half" idx="10"/>
          </p:nvPr>
        </p:nvSpPr>
        <p:spPr/>
        <p:txBody>
          <a:bodyPr/>
          <a:lstStyle>
            <a:lvl1pPr>
              <a:defRPr/>
            </a:lvl1pPr>
          </a:lstStyle>
          <a:p>
            <a:pPr>
              <a:defRPr/>
            </a:pPr>
            <a:fld id="{9B065211-64F8-4319-8B1A-518FD388E92B}" type="datetime1">
              <a:rPr lang="en-US"/>
              <a:pPr>
                <a:defRPr/>
              </a:pPr>
              <a:t>9/11/2020</a:t>
            </a:fld>
            <a:endParaRPr lang="en-US"/>
          </a:p>
        </p:txBody>
      </p:sp>
      <p:sp>
        <p:nvSpPr>
          <p:cNvPr id="5" name="Rectangle 9">
            <a:extLst>
              <a:ext uri="{FF2B5EF4-FFF2-40B4-BE49-F238E27FC236}">
                <a16:creationId xmlns:a16="http://schemas.microsoft.com/office/drawing/2014/main" id="{5CD71E10-66EB-4AF9-B476-C658CDE4B3A1}"/>
              </a:ext>
            </a:extLst>
          </p:cNvPr>
          <p:cNvSpPr>
            <a:spLocks noGrp="1" noChangeArrowheads="1"/>
          </p:cNvSpPr>
          <p:nvPr>
            <p:ph type="sldNum" sz="quarter" idx="11"/>
          </p:nvPr>
        </p:nvSpPr>
        <p:spPr/>
        <p:txBody>
          <a:bodyPr/>
          <a:lstStyle>
            <a:lvl1pPr>
              <a:defRPr/>
            </a:lvl1pPr>
          </a:lstStyle>
          <a:p>
            <a:pPr>
              <a:defRPr/>
            </a:pPr>
            <a:fld id="{1E7515E5-5B25-45F3-BC70-8C1A2122B3FC}" type="slidenum">
              <a:rPr lang="en-US" altLang="en-US"/>
              <a:pPr>
                <a:defRPr/>
              </a:pPr>
              <a:t>‹#›</a:t>
            </a:fld>
            <a:endParaRPr lang="en-US" altLang="en-US"/>
          </a:p>
        </p:txBody>
      </p:sp>
    </p:spTree>
    <p:extLst>
      <p:ext uri="{BB962C8B-B14F-4D97-AF65-F5344CB8AC3E}">
        <p14:creationId xmlns:p14="http://schemas.microsoft.com/office/powerpoint/2010/main" val="300266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9/11/2020</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9/11/2020</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64C0F09-966B-46C6-A33A-A03282346B58}"/>
              </a:ext>
            </a:extLst>
          </p:cNvPr>
          <p:cNvSpPr>
            <a:spLocks noChangeArrowheads="1"/>
          </p:cNvSpPr>
          <p:nvPr/>
        </p:nvSpPr>
        <p:spPr bwMode="auto">
          <a:xfrm>
            <a:off x="0" y="0"/>
            <a:ext cx="406400" cy="6858000"/>
          </a:xfrm>
          <a:prstGeom prst="rect">
            <a:avLst/>
          </a:prstGeom>
          <a:solidFill>
            <a:srgbClr val="2C465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US" altLang="en-US" sz="1800"/>
          </a:p>
        </p:txBody>
      </p:sp>
      <p:sp>
        <p:nvSpPr>
          <p:cNvPr id="1027" name="Rectangle 3">
            <a:extLst>
              <a:ext uri="{FF2B5EF4-FFF2-40B4-BE49-F238E27FC236}">
                <a16:creationId xmlns:a16="http://schemas.microsoft.com/office/drawing/2014/main" id="{5B2C92AC-3B61-44B0-932F-7710F6D7CAB9}"/>
              </a:ext>
            </a:extLst>
          </p:cNvPr>
          <p:cNvSpPr>
            <a:spLocks noGrp="1" noChangeArrowheads="1"/>
          </p:cNvSpPr>
          <p:nvPr>
            <p:ph type="title"/>
          </p:nvPr>
        </p:nvSpPr>
        <p:spPr bwMode="auto">
          <a:xfrm>
            <a:off x="609600" y="152400"/>
            <a:ext cx="1097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D4FAC1A-012F-4C7E-B315-842E41AA3CA8}"/>
              </a:ext>
            </a:extLst>
          </p:cNvPr>
          <p:cNvSpPr>
            <a:spLocks noGrp="1" noChangeArrowheads="1"/>
          </p:cNvSpPr>
          <p:nvPr>
            <p:ph type="body" idx="1"/>
          </p:nvPr>
        </p:nvSpPr>
        <p:spPr bwMode="auto">
          <a:xfrm>
            <a:off x="812800" y="9906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Line 5">
            <a:extLst>
              <a:ext uri="{FF2B5EF4-FFF2-40B4-BE49-F238E27FC236}">
                <a16:creationId xmlns:a16="http://schemas.microsoft.com/office/drawing/2014/main" id="{AD0611D1-81E9-4636-9A44-8902A9EF73E3}"/>
              </a:ext>
            </a:extLst>
          </p:cNvPr>
          <p:cNvSpPr>
            <a:spLocks noChangeShapeType="1"/>
          </p:cNvSpPr>
          <p:nvPr/>
        </p:nvSpPr>
        <p:spPr bwMode="auto">
          <a:xfrm>
            <a:off x="0" y="762000"/>
            <a:ext cx="12192000" cy="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30" name="Line 6">
            <a:extLst>
              <a:ext uri="{FF2B5EF4-FFF2-40B4-BE49-F238E27FC236}">
                <a16:creationId xmlns:a16="http://schemas.microsoft.com/office/drawing/2014/main" id="{65A7E4E2-5231-4FAE-9430-C9A3256AE56F}"/>
              </a:ext>
            </a:extLst>
          </p:cNvPr>
          <p:cNvSpPr>
            <a:spLocks noChangeShapeType="1"/>
          </p:cNvSpPr>
          <p:nvPr/>
        </p:nvSpPr>
        <p:spPr bwMode="auto">
          <a:xfrm>
            <a:off x="0" y="715963"/>
            <a:ext cx="12192000" cy="0"/>
          </a:xfrm>
          <a:prstGeom prst="line">
            <a:avLst/>
          </a:prstGeom>
          <a:noFill/>
          <a:ln w="19050">
            <a:solidFill>
              <a:srgbClr val="008AB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31" name="Line 7">
            <a:extLst>
              <a:ext uri="{FF2B5EF4-FFF2-40B4-BE49-F238E27FC236}">
                <a16:creationId xmlns:a16="http://schemas.microsoft.com/office/drawing/2014/main" id="{7D7BE659-7C47-474B-A92E-15B974B135BA}"/>
              </a:ext>
            </a:extLst>
          </p:cNvPr>
          <p:cNvSpPr>
            <a:spLocks noChangeShapeType="1"/>
          </p:cNvSpPr>
          <p:nvPr/>
        </p:nvSpPr>
        <p:spPr bwMode="auto">
          <a:xfrm>
            <a:off x="450851" y="0"/>
            <a:ext cx="0" cy="6864350"/>
          </a:xfrm>
          <a:prstGeom prst="line">
            <a:avLst/>
          </a:prstGeom>
          <a:noFill/>
          <a:ln w="19050">
            <a:solidFill>
              <a:srgbClr val="80808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30056" name="Rectangle 8">
            <a:extLst>
              <a:ext uri="{FF2B5EF4-FFF2-40B4-BE49-F238E27FC236}">
                <a16:creationId xmlns:a16="http://schemas.microsoft.com/office/drawing/2014/main" id="{1266B2F9-5BA3-409C-9DFA-19C92DEDEDB6}"/>
              </a:ext>
            </a:extLst>
          </p:cNvPr>
          <p:cNvSpPr>
            <a:spLocks noGrp="1" noChangeArrowheads="1"/>
          </p:cNvSpPr>
          <p:nvPr>
            <p:ph type="dt" sz="half" idx="2"/>
          </p:nvPr>
        </p:nvSpPr>
        <p:spPr bwMode="auto">
          <a:xfrm>
            <a:off x="5283200" y="6702426"/>
            <a:ext cx="1320800" cy="155575"/>
          </a:xfrm>
          <a:prstGeom prst="rect">
            <a:avLst/>
          </a:prstGeom>
          <a:noFill/>
          <a:ln>
            <a:noFill/>
          </a:ln>
          <a:effectLst/>
          <a:extLst/>
        </p:spPr>
        <p:txBody>
          <a:bodyPr vert="horz" wrap="none" lIns="0" tIns="0" rIns="0" bIns="0" numCol="1" anchor="ctr" anchorCtr="1" compatLnSpc="1">
            <a:prstTxWarp prst="textNoShape">
              <a:avLst/>
            </a:prstTxWarp>
          </a:bodyPr>
          <a:lstStyle>
            <a:lvl1pPr algn="ctr">
              <a:defRPr sz="800">
                <a:solidFill>
                  <a:srgbClr val="333333"/>
                </a:solidFill>
                <a:latin typeface="Arial" charset="0"/>
              </a:defRPr>
            </a:lvl1pPr>
          </a:lstStyle>
          <a:p>
            <a:pPr>
              <a:defRPr/>
            </a:pPr>
            <a:fld id="{0DCE8942-68DD-42D2-A447-0F6F34342260}" type="datetime1">
              <a:rPr lang="en-US"/>
              <a:pPr>
                <a:defRPr/>
              </a:pPr>
              <a:t>9/11/2020</a:t>
            </a:fld>
            <a:endParaRPr lang="en-US"/>
          </a:p>
        </p:txBody>
      </p:sp>
      <p:sp>
        <p:nvSpPr>
          <p:cNvPr id="130057" name="Rectangle 9">
            <a:extLst>
              <a:ext uri="{FF2B5EF4-FFF2-40B4-BE49-F238E27FC236}">
                <a16:creationId xmlns:a16="http://schemas.microsoft.com/office/drawing/2014/main" id="{58962964-27B7-4A89-A95C-D24CB5F57855}"/>
              </a:ext>
            </a:extLst>
          </p:cNvPr>
          <p:cNvSpPr>
            <a:spLocks noGrp="1" noChangeArrowheads="1"/>
          </p:cNvSpPr>
          <p:nvPr>
            <p:ph type="sldNum" sz="quarter" idx="4"/>
          </p:nvPr>
        </p:nvSpPr>
        <p:spPr bwMode="auto">
          <a:xfrm>
            <a:off x="0" y="6689726"/>
            <a:ext cx="406400" cy="155575"/>
          </a:xfrm>
          <a:prstGeom prst="rect">
            <a:avLst/>
          </a:prstGeom>
          <a:noFill/>
          <a:ln>
            <a:noFill/>
          </a:ln>
          <a:effectLst/>
          <a:extLst/>
        </p:spPr>
        <p:txBody>
          <a:bodyPr vert="horz" wrap="none" lIns="0" tIns="0" rIns="0" bIns="0" numCol="1" anchor="ctr" anchorCtr="0" compatLnSpc="1">
            <a:prstTxWarp prst="textNoShape">
              <a:avLst/>
            </a:prstTxWarp>
          </a:bodyPr>
          <a:lstStyle>
            <a:lvl1pPr algn="ctr">
              <a:defRPr sz="1000">
                <a:solidFill>
                  <a:schemeClr val="bg1"/>
                </a:solidFill>
                <a:latin typeface="Palatino Linotype" panose="02040502050505030304" pitchFamily="18" charset="0"/>
              </a:defRPr>
            </a:lvl1pPr>
          </a:lstStyle>
          <a:p>
            <a:pPr>
              <a:defRPr/>
            </a:pPr>
            <a:fld id="{3B1072E6-A756-40B1-ABC5-E5684AD3BDC3}" type="slidenum">
              <a:rPr lang="en-US" altLang="en-US"/>
              <a:pPr>
                <a:defRPr/>
              </a:pPr>
              <a:t>‹#›</a:t>
            </a:fld>
            <a:endParaRPr lang="en-US" altLang="en-US"/>
          </a:p>
        </p:txBody>
      </p:sp>
      <p:sp>
        <p:nvSpPr>
          <p:cNvPr id="1034" name="Text Box 10">
            <a:extLst>
              <a:ext uri="{FF2B5EF4-FFF2-40B4-BE49-F238E27FC236}">
                <a16:creationId xmlns:a16="http://schemas.microsoft.com/office/drawing/2014/main" id="{614D1C0D-0CDB-4691-8821-814A23EFDB68}"/>
              </a:ext>
            </a:extLst>
          </p:cNvPr>
          <p:cNvSpPr txBox="1">
            <a:spLocks noChangeArrowheads="1"/>
          </p:cNvSpPr>
          <p:nvPr/>
        </p:nvSpPr>
        <p:spPr bwMode="auto">
          <a:xfrm>
            <a:off x="609600" y="6702425"/>
            <a:ext cx="43688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l" eaLnBrk="1" hangingPunct="1">
              <a:defRPr/>
            </a:pPr>
            <a:r>
              <a:rPr lang="en-US" altLang="en-US" sz="800" b="1">
                <a:solidFill>
                  <a:srgbClr val="333333"/>
                </a:solidFill>
                <a:latin typeface="Palatino Linotype" panose="02040502050505030304" pitchFamily="18" charset="0"/>
              </a:rPr>
              <a:t>MOC Part IV: Portfolio Approval Project Summary</a:t>
            </a:r>
          </a:p>
        </p:txBody>
      </p:sp>
      <p:sp>
        <p:nvSpPr>
          <p:cNvPr id="12" name="Footer Placeholder 11">
            <a:extLst>
              <a:ext uri="{FF2B5EF4-FFF2-40B4-BE49-F238E27FC236}">
                <a16:creationId xmlns:a16="http://schemas.microsoft.com/office/drawing/2014/main" id="{4848A594-8B9A-4518-AD61-F95DAA7B9D9E}"/>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pic>
        <p:nvPicPr>
          <p:cNvPr id="1036" name="Picture 5" descr="Partners Founded By_08">
            <a:extLst>
              <a:ext uri="{FF2B5EF4-FFF2-40B4-BE49-F238E27FC236}">
                <a16:creationId xmlns:a16="http://schemas.microsoft.com/office/drawing/2014/main" id="{FAEBB0DF-B61F-4B0F-B5C2-8C6076B3F02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36000" y="6400800"/>
            <a:ext cx="3352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3224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ftr="0"/>
  <p:txStyles>
    <p:titleStyle>
      <a:lvl1pPr algn="l" rtl="0" eaLnBrk="0" fontAlgn="base" hangingPunct="0">
        <a:spcBef>
          <a:spcPct val="0"/>
        </a:spcBef>
        <a:spcAft>
          <a:spcPct val="0"/>
        </a:spcAft>
        <a:defRPr sz="3000" b="1">
          <a:solidFill>
            <a:srgbClr val="808080"/>
          </a:solidFill>
          <a:latin typeface="+mj-lt"/>
          <a:ea typeface="+mj-ea"/>
          <a:cs typeface="+mj-cs"/>
        </a:defRPr>
      </a:lvl1pPr>
      <a:lvl2pPr algn="l" rtl="0" eaLnBrk="0" fontAlgn="base" hangingPunct="0">
        <a:spcBef>
          <a:spcPct val="0"/>
        </a:spcBef>
        <a:spcAft>
          <a:spcPct val="0"/>
        </a:spcAft>
        <a:defRPr sz="3000" b="1">
          <a:solidFill>
            <a:srgbClr val="808080"/>
          </a:solidFill>
          <a:latin typeface="Arial" charset="0"/>
        </a:defRPr>
      </a:lvl2pPr>
      <a:lvl3pPr algn="l" rtl="0" eaLnBrk="0" fontAlgn="base" hangingPunct="0">
        <a:spcBef>
          <a:spcPct val="0"/>
        </a:spcBef>
        <a:spcAft>
          <a:spcPct val="0"/>
        </a:spcAft>
        <a:defRPr sz="3000" b="1">
          <a:solidFill>
            <a:srgbClr val="808080"/>
          </a:solidFill>
          <a:latin typeface="Arial" charset="0"/>
        </a:defRPr>
      </a:lvl3pPr>
      <a:lvl4pPr algn="l" rtl="0" eaLnBrk="0" fontAlgn="base" hangingPunct="0">
        <a:spcBef>
          <a:spcPct val="0"/>
        </a:spcBef>
        <a:spcAft>
          <a:spcPct val="0"/>
        </a:spcAft>
        <a:defRPr sz="3000" b="1">
          <a:solidFill>
            <a:srgbClr val="808080"/>
          </a:solidFill>
          <a:latin typeface="Arial" charset="0"/>
        </a:defRPr>
      </a:lvl4pPr>
      <a:lvl5pPr algn="l" rtl="0" eaLnBrk="0" fontAlgn="base" hangingPunct="0">
        <a:spcBef>
          <a:spcPct val="0"/>
        </a:spcBef>
        <a:spcAft>
          <a:spcPct val="0"/>
        </a:spcAft>
        <a:defRPr sz="3000" b="1">
          <a:solidFill>
            <a:srgbClr val="808080"/>
          </a:solidFill>
          <a:latin typeface="Arial" charset="0"/>
        </a:defRPr>
      </a:lvl5pPr>
      <a:lvl6pPr marL="457200" algn="l" rtl="0" fontAlgn="base">
        <a:spcBef>
          <a:spcPct val="0"/>
        </a:spcBef>
        <a:spcAft>
          <a:spcPct val="0"/>
        </a:spcAft>
        <a:defRPr sz="3000" b="1">
          <a:solidFill>
            <a:srgbClr val="808080"/>
          </a:solidFill>
          <a:latin typeface="Arial" charset="0"/>
        </a:defRPr>
      </a:lvl6pPr>
      <a:lvl7pPr marL="914400" algn="l" rtl="0" fontAlgn="base">
        <a:spcBef>
          <a:spcPct val="0"/>
        </a:spcBef>
        <a:spcAft>
          <a:spcPct val="0"/>
        </a:spcAft>
        <a:defRPr sz="3000" b="1">
          <a:solidFill>
            <a:srgbClr val="808080"/>
          </a:solidFill>
          <a:latin typeface="Arial" charset="0"/>
        </a:defRPr>
      </a:lvl7pPr>
      <a:lvl8pPr marL="1371600" algn="l" rtl="0" fontAlgn="base">
        <a:spcBef>
          <a:spcPct val="0"/>
        </a:spcBef>
        <a:spcAft>
          <a:spcPct val="0"/>
        </a:spcAft>
        <a:defRPr sz="3000" b="1">
          <a:solidFill>
            <a:srgbClr val="808080"/>
          </a:solidFill>
          <a:latin typeface="Arial" charset="0"/>
        </a:defRPr>
      </a:lvl8pPr>
      <a:lvl9pPr marL="1828800" algn="l" rtl="0" fontAlgn="base">
        <a:spcBef>
          <a:spcPct val="0"/>
        </a:spcBef>
        <a:spcAft>
          <a:spcPct val="0"/>
        </a:spcAft>
        <a:defRPr sz="3000" b="1">
          <a:solidFill>
            <a:srgbClr val="808080"/>
          </a:solidFill>
          <a:latin typeface="Arial" charset="0"/>
        </a:defRPr>
      </a:lvl9pPr>
    </p:titleStyle>
    <p:bodyStyle>
      <a:lvl1pPr marL="342900" indent="-342900" algn="l" rtl="0" eaLnBrk="0" fontAlgn="base" hangingPunct="0">
        <a:spcBef>
          <a:spcPct val="20000"/>
        </a:spcBef>
        <a:spcAft>
          <a:spcPct val="0"/>
        </a:spcAft>
        <a:buClr>
          <a:schemeClr val="bg2"/>
        </a:buClr>
        <a:buFont typeface="Wingdings" panose="05000000000000000000" pitchFamily="2" charset="2"/>
        <a:buChar char="§"/>
        <a:defRPr sz="2400">
          <a:solidFill>
            <a:srgbClr val="333333"/>
          </a:solidFill>
          <a:latin typeface="+mn-lt"/>
          <a:ea typeface="+mn-ea"/>
          <a:cs typeface="+mn-cs"/>
        </a:defRPr>
      </a:lvl1pPr>
      <a:lvl2pPr marL="742950" indent="-285750" algn="l" rtl="0" eaLnBrk="0" fontAlgn="base" hangingPunct="0">
        <a:spcBef>
          <a:spcPct val="20000"/>
        </a:spcBef>
        <a:spcAft>
          <a:spcPct val="0"/>
        </a:spcAft>
        <a:buClr>
          <a:schemeClr val="bg2"/>
        </a:buClr>
        <a:buFont typeface="Wingdings" panose="05000000000000000000" pitchFamily="2" charset="2"/>
        <a:buChar char="§"/>
        <a:defRPr sz="2000">
          <a:solidFill>
            <a:srgbClr val="333333"/>
          </a:solidFill>
          <a:latin typeface="+mn-lt"/>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a:solidFill>
            <a:srgbClr val="333333"/>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1600">
          <a:solidFill>
            <a:srgbClr val="333333"/>
          </a:solidFill>
          <a:latin typeface="+mn-lt"/>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1400">
          <a:solidFill>
            <a:srgbClr val="333333"/>
          </a:solidFill>
          <a:latin typeface="+mn-lt"/>
        </a:defRPr>
      </a:lvl5pPr>
      <a:lvl6pPr marL="2514600" indent="-228600" algn="l" rtl="0" fontAlgn="base">
        <a:spcBef>
          <a:spcPct val="20000"/>
        </a:spcBef>
        <a:spcAft>
          <a:spcPct val="0"/>
        </a:spcAft>
        <a:buClr>
          <a:schemeClr val="bg2"/>
        </a:buClr>
        <a:buFont typeface="Wingdings" pitchFamily="2" charset="2"/>
        <a:buChar char="§"/>
        <a:defRPr sz="1400">
          <a:solidFill>
            <a:srgbClr val="333333"/>
          </a:solidFill>
          <a:latin typeface="+mn-lt"/>
        </a:defRPr>
      </a:lvl6pPr>
      <a:lvl7pPr marL="2971800" indent="-228600" algn="l" rtl="0" fontAlgn="base">
        <a:spcBef>
          <a:spcPct val="20000"/>
        </a:spcBef>
        <a:spcAft>
          <a:spcPct val="0"/>
        </a:spcAft>
        <a:buClr>
          <a:schemeClr val="bg2"/>
        </a:buClr>
        <a:buFont typeface="Wingdings" pitchFamily="2" charset="2"/>
        <a:buChar char="§"/>
        <a:defRPr sz="1400">
          <a:solidFill>
            <a:srgbClr val="333333"/>
          </a:solidFill>
          <a:latin typeface="+mn-lt"/>
        </a:defRPr>
      </a:lvl7pPr>
      <a:lvl8pPr marL="3429000" indent="-228600" algn="l" rtl="0" fontAlgn="base">
        <a:spcBef>
          <a:spcPct val="20000"/>
        </a:spcBef>
        <a:spcAft>
          <a:spcPct val="0"/>
        </a:spcAft>
        <a:buClr>
          <a:schemeClr val="bg2"/>
        </a:buClr>
        <a:buFont typeface="Wingdings" pitchFamily="2" charset="2"/>
        <a:buChar char="§"/>
        <a:defRPr sz="1400">
          <a:solidFill>
            <a:srgbClr val="333333"/>
          </a:solidFill>
          <a:latin typeface="+mn-lt"/>
        </a:defRPr>
      </a:lvl8pPr>
      <a:lvl9pPr marL="3886200" indent="-228600" algn="l" rtl="0" fontAlgn="base">
        <a:spcBef>
          <a:spcPct val="20000"/>
        </a:spcBef>
        <a:spcAft>
          <a:spcPct val="0"/>
        </a:spcAft>
        <a:buClr>
          <a:schemeClr val="bg2"/>
        </a:buClr>
        <a:buFont typeface="Wingdings" pitchFamily="2" charset="2"/>
        <a:buChar char="§"/>
        <a:defRPr sz="14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PartnersCPD@partners.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cpd.partners.org/series-coordinators" TargetMode="External"/><Relationship Id="rId5" Type="http://schemas.openxmlformats.org/officeDocument/2006/relationships/hyperlink" Target="https://cpd.partners.org/content/covid-19-resource-page" TargetMode="External"/><Relationship Id="rId4" Type="http://schemas.openxmlformats.org/officeDocument/2006/relationships/hyperlink" Target="https://av192.infusionsoft.com/app/form/web-form-submitted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76911D-EF59-453A-80ED-416FC5B0BFFF}"/>
              </a:ext>
            </a:extLst>
          </p:cNvPr>
          <p:cNvPicPr>
            <a:picLocks noChangeAspect="1"/>
          </p:cNvPicPr>
          <p:nvPr/>
        </p:nvPicPr>
        <p:blipFill>
          <a:blip r:embed="rId2"/>
          <a:stretch>
            <a:fillRect/>
          </a:stretch>
        </p:blipFill>
        <p:spPr>
          <a:xfrm>
            <a:off x="-1" y="5170749"/>
            <a:ext cx="5315919" cy="905971"/>
          </a:xfrm>
          <a:prstGeom prst="rect">
            <a:avLst/>
          </a:prstGeom>
        </p:spPr>
      </p:pic>
      <p:sp>
        <p:nvSpPr>
          <p:cNvPr id="2" name="Title 1">
            <a:extLst>
              <a:ext uri="{FF2B5EF4-FFF2-40B4-BE49-F238E27FC236}">
                <a16:creationId xmlns:a16="http://schemas.microsoft.com/office/drawing/2014/main" id="{07E11B99-1B7C-4576-9E28-150235E593EF}"/>
              </a:ext>
            </a:extLst>
          </p:cNvPr>
          <p:cNvSpPr>
            <a:spLocks noGrp="1"/>
          </p:cNvSpPr>
          <p:nvPr>
            <p:ph type="ctrTitle"/>
          </p:nvPr>
        </p:nvSpPr>
        <p:spPr>
          <a:xfrm>
            <a:off x="1128403" y="945913"/>
            <a:ext cx="8637073" cy="2618554"/>
          </a:xfrm>
        </p:spPr>
        <p:txBody>
          <a:bodyPr>
            <a:normAutofit fontScale="90000"/>
          </a:bodyPr>
          <a:lstStyle/>
          <a:p>
            <a:pPr algn="ctr"/>
            <a:r>
              <a:rPr lang="en-US" dirty="0"/>
              <a:t>Supporting Our Continuing Education Community	Webinar</a:t>
            </a:r>
          </a:p>
        </p:txBody>
      </p:sp>
      <p:sp>
        <p:nvSpPr>
          <p:cNvPr id="3" name="Subtitle 2">
            <a:extLst>
              <a:ext uri="{FF2B5EF4-FFF2-40B4-BE49-F238E27FC236}">
                <a16:creationId xmlns:a16="http://schemas.microsoft.com/office/drawing/2014/main" id="{15B65C70-2A78-4C99-AA9D-A5199893F2C9}"/>
              </a:ext>
            </a:extLst>
          </p:cNvPr>
          <p:cNvSpPr>
            <a:spLocks noGrp="1"/>
          </p:cNvSpPr>
          <p:nvPr>
            <p:ph type="subTitle" idx="1"/>
          </p:nvPr>
        </p:nvSpPr>
        <p:spPr>
          <a:xfrm>
            <a:off x="1128404" y="3564467"/>
            <a:ext cx="8637072" cy="1071095"/>
          </a:xfrm>
        </p:spPr>
        <p:txBody>
          <a:bodyPr/>
          <a:lstStyle/>
          <a:p>
            <a:r>
              <a:rPr lang="en-US" dirty="0"/>
              <a:t>Continuing Professional Department (CPD)</a:t>
            </a:r>
          </a:p>
          <a:p>
            <a:r>
              <a:rPr lang="en-US" dirty="0"/>
              <a:t>September 10, 2020 – COVID-19</a:t>
            </a:r>
          </a:p>
          <a:p>
            <a:endParaRPr lang="en-US" dirty="0"/>
          </a:p>
        </p:txBody>
      </p:sp>
      <p:pic>
        <p:nvPicPr>
          <p:cNvPr id="7" name="Picture 6">
            <a:extLst>
              <a:ext uri="{FF2B5EF4-FFF2-40B4-BE49-F238E27FC236}">
                <a16:creationId xmlns:a16="http://schemas.microsoft.com/office/drawing/2014/main" id="{70CB9E80-9C03-461F-B9D8-719D93A4911D}"/>
              </a:ext>
            </a:extLst>
          </p:cNvPr>
          <p:cNvPicPr>
            <a:picLocks noChangeAspect="1"/>
          </p:cNvPicPr>
          <p:nvPr/>
        </p:nvPicPr>
        <p:blipFill>
          <a:blip r:embed="rId3"/>
          <a:stretch>
            <a:fillRect/>
          </a:stretch>
        </p:blipFill>
        <p:spPr>
          <a:xfrm>
            <a:off x="9254425" y="3429000"/>
            <a:ext cx="2937575" cy="2618554"/>
          </a:xfrm>
          <a:prstGeom prst="rect">
            <a:avLst/>
          </a:prstGeom>
          <a:effectLst>
            <a:softEdge rad="63500"/>
          </a:effectLst>
        </p:spPr>
      </p:pic>
    </p:spTree>
    <p:extLst>
      <p:ext uri="{BB962C8B-B14F-4D97-AF65-F5344CB8AC3E}">
        <p14:creationId xmlns:p14="http://schemas.microsoft.com/office/powerpoint/2010/main" val="3360974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71D9-88E6-4AE5-B121-104B0B5C2326}"/>
              </a:ext>
            </a:extLst>
          </p:cNvPr>
          <p:cNvSpPr>
            <a:spLocks noGrp="1"/>
          </p:cNvSpPr>
          <p:nvPr>
            <p:ph type="title"/>
          </p:nvPr>
        </p:nvSpPr>
        <p:spPr/>
        <p:txBody>
          <a:bodyPr/>
          <a:lstStyle/>
          <a:p>
            <a:r>
              <a:rPr lang="en-US" b="1" dirty="0"/>
              <a:t>Today’s goal:</a:t>
            </a:r>
          </a:p>
        </p:txBody>
      </p:sp>
      <p:sp>
        <p:nvSpPr>
          <p:cNvPr id="3" name="Content Placeholder 2">
            <a:extLst>
              <a:ext uri="{FF2B5EF4-FFF2-40B4-BE49-F238E27FC236}">
                <a16:creationId xmlns:a16="http://schemas.microsoft.com/office/drawing/2014/main" id="{BB6E47E8-F133-408D-9DD1-DB1C7B749D8D}"/>
              </a:ext>
            </a:extLst>
          </p:cNvPr>
          <p:cNvSpPr>
            <a:spLocks noGrp="1"/>
          </p:cNvSpPr>
          <p:nvPr>
            <p:ph idx="1"/>
          </p:nvPr>
        </p:nvSpPr>
        <p:spPr>
          <a:xfrm>
            <a:off x="1130270" y="1477904"/>
            <a:ext cx="9603275" cy="4710192"/>
          </a:xfrm>
        </p:spPr>
        <p:txBody>
          <a:bodyPr>
            <a:normAutofit/>
          </a:bodyPr>
          <a:lstStyle/>
          <a:p>
            <a:r>
              <a:rPr lang="en-US" dirty="0">
                <a:ea typeface="+mn-lt"/>
                <a:cs typeface="+mn-lt"/>
              </a:rPr>
              <a:t>Thank you for joining us today.</a:t>
            </a:r>
          </a:p>
          <a:p>
            <a:r>
              <a:rPr lang="en-US" dirty="0">
                <a:ea typeface="+mn-lt"/>
                <a:cs typeface="+mn-lt"/>
              </a:rPr>
              <a:t>Today we welcome a special guest speaker, </a:t>
            </a:r>
            <a:r>
              <a:rPr lang="en-US" b="1" dirty="0"/>
              <a:t>Janice C. Palaganas, PhD, APRN, ANEF, FNAP, FAAN, FSSH. </a:t>
            </a:r>
            <a:r>
              <a:rPr lang="en-US" dirty="0"/>
              <a:t>Dr. Palaganas will present on Virtual Education Best Practices &amp; Innovative Approaches.</a:t>
            </a:r>
          </a:p>
          <a:p>
            <a:r>
              <a:rPr lang="en-US" dirty="0"/>
              <a:t>If time permits, we will answer some chat questions at the end of the presentation.  </a:t>
            </a:r>
          </a:p>
          <a:p>
            <a:pPr marL="228600" lvl="1"/>
            <a:r>
              <a:rPr lang="en-US" sz="2000" dirty="0"/>
              <a:t>Please send questions to </a:t>
            </a:r>
            <a:r>
              <a:rPr lang="en-US" sz="2000" dirty="0">
                <a:hlinkClick r:id="rId2"/>
              </a:rPr>
              <a:t>PartnersCPD@partners.org</a:t>
            </a:r>
            <a:r>
              <a:rPr lang="en-US" sz="2000" dirty="0"/>
              <a:t>, Subject line: CPD Webinar, and we will address questions at each meeting.</a:t>
            </a:r>
          </a:p>
          <a:p>
            <a:pPr marL="228600" lvl="1"/>
            <a:r>
              <a:rPr lang="en-US" sz="2000" dirty="0"/>
              <a:t>This webinar is being recorded.</a:t>
            </a:r>
          </a:p>
        </p:txBody>
      </p:sp>
      <p:pic>
        <p:nvPicPr>
          <p:cNvPr id="2050" name="Picture 2" descr="A goal you must have this year | Today's Lifeline">
            <a:extLst>
              <a:ext uri="{FF2B5EF4-FFF2-40B4-BE49-F238E27FC236}">
                <a16:creationId xmlns:a16="http://schemas.microsoft.com/office/drawing/2014/main" id="{285400DD-D616-4166-B3BE-731280988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9899" y="-124494"/>
            <a:ext cx="3672101" cy="2155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51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AAECB-EE8A-4ED7-8F2D-9438DAC9CC06}"/>
              </a:ext>
            </a:extLst>
          </p:cNvPr>
          <p:cNvSpPr>
            <a:spLocks noGrp="1"/>
          </p:cNvSpPr>
          <p:nvPr>
            <p:ph type="title"/>
          </p:nvPr>
        </p:nvSpPr>
        <p:spPr>
          <a:xfrm>
            <a:off x="1130270" y="953324"/>
            <a:ext cx="11061730" cy="981493"/>
          </a:xfrm>
        </p:spPr>
        <p:txBody>
          <a:bodyPr>
            <a:normAutofit/>
          </a:bodyPr>
          <a:lstStyle/>
          <a:p>
            <a:r>
              <a:rPr lang="en-US" b="1" dirty="0"/>
              <a:t>Virtual Education Best Practices </a:t>
            </a:r>
            <a:br>
              <a:rPr lang="en-US" b="1" dirty="0"/>
            </a:br>
            <a:r>
              <a:rPr lang="en-US" b="1" dirty="0"/>
              <a:t>&amp; Innovative Approaches</a:t>
            </a:r>
            <a:endParaRPr lang="en-US" dirty="0"/>
          </a:p>
        </p:txBody>
      </p:sp>
      <p:sp>
        <p:nvSpPr>
          <p:cNvPr id="3" name="Content Placeholder 2">
            <a:extLst>
              <a:ext uri="{FF2B5EF4-FFF2-40B4-BE49-F238E27FC236}">
                <a16:creationId xmlns:a16="http://schemas.microsoft.com/office/drawing/2014/main" id="{9D09B147-A813-4464-B3C5-D4ABD77302B4}"/>
              </a:ext>
            </a:extLst>
          </p:cNvPr>
          <p:cNvSpPr>
            <a:spLocks noGrp="1"/>
          </p:cNvSpPr>
          <p:nvPr>
            <p:ph idx="1"/>
          </p:nvPr>
        </p:nvSpPr>
        <p:spPr>
          <a:xfrm>
            <a:off x="1130270" y="2171768"/>
            <a:ext cx="10518391" cy="3963989"/>
          </a:xfrm>
        </p:spPr>
        <p:txBody>
          <a:bodyPr>
            <a:normAutofit fontScale="85000" lnSpcReduction="10000"/>
          </a:bodyPr>
          <a:lstStyle/>
          <a:p>
            <a:pPr marL="0" indent="0">
              <a:buNone/>
            </a:pPr>
            <a:r>
              <a:rPr lang="en-US" sz="1600" b="1" dirty="0"/>
              <a:t>Dr. Robert J. Birnbaum, MD, PhD: Course Director &amp; Planner</a:t>
            </a:r>
          </a:p>
          <a:p>
            <a:pPr marL="0" indent="0">
              <a:buNone/>
            </a:pPr>
            <a:r>
              <a:rPr lang="en-US" sz="1600" dirty="0"/>
              <a:t>Vice President, Professional Development &amp; Implementation Science </a:t>
            </a:r>
            <a:br>
              <a:rPr lang="en-US" sz="1600" dirty="0"/>
            </a:br>
            <a:r>
              <a:rPr lang="en-US" sz="1600" dirty="0"/>
              <a:t>Director, Healthcare Knowledge Translation &amp; Engineering Laboratory</a:t>
            </a:r>
            <a:br>
              <a:rPr lang="en-US" sz="1600" dirty="0"/>
            </a:br>
            <a:r>
              <a:rPr lang="en-US" sz="1600" dirty="0"/>
              <a:t>Assistant Professor of Psychiatry, Harvard Medical School</a:t>
            </a:r>
          </a:p>
          <a:p>
            <a:pPr marL="0" indent="0">
              <a:spcBef>
                <a:spcPts val="1500"/>
              </a:spcBef>
              <a:buNone/>
            </a:pPr>
            <a:r>
              <a:rPr lang="en-US" sz="1600" b="1" dirty="0"/>
              <a:t>Rose Desilets, MBA: Speaker &amp; Planner</a:t>
            </a:r>
          </a:p>
          <a:p>
            <a:pPr marL="0" indent="0">
              <a:buNone/>
            </a:pPr>
            <a:r>
              <a:rPr lang="en-US" sz="1600" dirty="0"/>
              <a:t>Senior Business Manager, Mass General Brigham Continuing Professional Development</a:t>
            </a:r>
            <a:endParaRPr lang="en-US" sz="1600" b="1" dirty="0"/>
          </a:p>
          <a:p>
            <a:pPr marL="0" indent="0">
              <a:spcBef>
                <a:spcPts val="1500"/>
              </a:spcBef>
              <a:buNone/>
            </a:pPr>
            <a:r>
              <a:rPr lang="en-US" sz="1600" b="1" dirty="0"/>
              <a:t>Mary Gelardi, MBA: Speaker &amp; Planner</a:t>
            </a:r>
          </a:p>
          <a:p>
            <a:pPr marL="0" indent="0">
              <a:buNone/>
            </a:pPr>
            <a:r>
              <a:rPr lang="en-US" sz="1600" dirty="0"/>
              <a:t>Administrative Director, Mass General Brigham Continuing Professional Development</a:t>
            </a:r>
          </a:p>
          <a:p>
            <a:pPr marL="0" indent="0">
              <a:spcBef>
                <a:spcPts val="1500"/>
              </a:spcBef>
              <a:buNone/>
            </a:pPr>
            <a:r>
              <a:rPr lang="en-US" sz="1600" b="1" dirty="0"/>
              <a:t>Janice C. Palaganas, PhD, RN, NP, ANEF, FNAP, FAAN, FSSH: Speaker &amp; Planner</a:t>
            </a:r>
          </a:p>
          <a:p>
            <a:pPr marL="0" indent="0">
              <a:buNone/>
            </a:pPr>
            <a:r>
              <a:rPr lang="en-US" sz="1600" dirty="0"/>
              <a:t>Associate Director of Health Professions Education at Massachusetts General Hospital Institute of Health Professions</a:t>
            </a:r>
            <a:br>
              <a:rPr lang="en-US" sz="1600" dirty="0"/>
            </a:br>
            <a:r>
              <a:rPr lang="en-US" sz="1600" dirty="0"/>
              <a:t>Assistant Professor, Department of Anesthesia &amp; Adjunct Professor of Interprofessional Studies, Harvard Medical School</a:t>
            </a:r>
          </a:p>
        </p:txBody>
      </p:sp>
    </p:spTree>
    <p:extLst>
      <p:ext uri="{BB962C8B-B14F-4D97-AF65-F5344CB8AC3E}">
        <p14:creationId xmlns:p14="http://schemas.microsoft.com/office/powerpoint/2010/main" val="33204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5D63D-27B3-4968-A2B1-48E8D99768F7}"/>
              </a:ext>
            </a:extLst>
          </p:cNvPr>
          <p:cNvSpPr>
            <a:spLocks noGrp="1"/>
          </p:cNvSpPr>
          <p:nvPr>
            <p:ph type="title"/>
          </p:nvPr>
        </p:nvSpPr>
        <p:spPr/>
        <p:txBody>
          <a:bodyPr/>
          <a:lstStyle/>
          <a:p>
            <a:r>
              <a:rPr lang="en-US" b="1" dirty="0"/>
              <a:t>Virtual Education Best Practices </a:t>
            </a:r>
            <a:br>
              <a:rPr lang="en-US" b="1" dirty="0"/>
            </a:br>
            <a:r>
              <a:rPr lang="en-US" b="1" dirty="0"/>
              <a:t>&amp; Innovative Approaches</a:t>
            </a:r>
            <a:endParaRPr lang="en-US" dirty="0"/>
          </a:p>
        </p:txBody>
      </p:sp>
      <p:sp>
        <p:nvSpPr>
          <p:cNvPr id="3" name="Content Placeholder 2">
            <a:extLst>
              <a:ext uri="{FF2B5EF4-FFF2-40B4-BE49-F238E27FC236}">
                <a16:creationId xmlns:a16="http://schemas.microsoft.com/office/drawing/2014/main" id="{B999FB62-B24C-4695-A1F1-B6B9BCA75E7F}"/>
              </a:ext>
            </a:extLst>
          </p:cNvPr>
          <p:cNvSpPr>
            <a:spLocks noGrp="1"/>
          </p:cNvSpPr>
          <p:nvPr>
            <p:ph idx="1"/>
          </p:nvPr>
        </p:nvSpPr>
        <p:spPr>
          <a:xfrm>
            <a:off x="1130270" y="2171768"/>
            <a:ext cx="9603275" cy="3897727"/>
          </a:xfrm>
        </p:spPr>
        <p:txBody>
          <a:bodyPr>
            <a:noAutofit/>
          </a:bodyPr>
          <a:lstStyle/>
          <a:p>
            <a:pPr marL="0" indent="0">
              <a:buNone/>
            </a:pPr>
            <a:r>
              <a:rPr lang="en-US" sz="1600" b="1" dirty="0"/>
              <a:t>Target Audience: </a:t>
            </a:r>
            <a:endParaRPr lang="en-US" sz="1600" dirty="0"/>
          </a:p>
          <a:p>
            <a:pPr marL="0" indent="0">
              <a:buNone/>
            </a:pPr>
            <a:r>
              <a:rPr lang="en-US" sz="1600" dirty="0"/>
              <a:t>Medical educators throughout Mass General Brigham</a:t>
            </a:r>
          </a:p>
          <a:p>
            <a:endParaRPr lang="en-US" sz="1600" dirty="0"/>
          </a:p>
          <a:p>
            <a:pPr marL="0" indent="0">
              <a:buNone/>
            </a:pPr>
            <a:r>
              <a:rPr lang="en-US" sz="1600" b="1" dirty="0"/>
              <a:t>Learning Objectives:</a:t>
            </a:r>
            <a:endParaRPr lang="en-US" sz="1600" dirty="0"/>
          </a:p>
          <a:p>
            <a:pPr marL="0" indent="0">
              <a:buNone/>
            </a:pPr>
            <a:r>
              <a:rPr lang="en-US" sz="1600" i="1" dirty="0"/>
              <a:t>Upon completion of this activity, participants will be able to:</a:t>
            </a:r>
            <a:endParaRPr lang="en-US" sz="1600" dirty="0"/>
          </a:p>
          <a:p>
            <a:pPr marL="457200" indent="-457200">
              <a:buFont typeface="+mj-lt"/>
              <a:buAutoNum type="arabicPeriod"/>
            </a:pPr>
            <a:r>
              <a:rPr lang="en-US" sz="1600" dirty="0"/>
              <a:t>Discuss findings from recent research on effective methods for virtual education.</a:t>
            </a:r>
          </a:p>
          <a:p>
            <a:pPr marL="457200" indent="-457200">
              <a:buFont typeface="+mj-lt"/>
              <a:buAutoNum type="arabicPeriod"/>
            </a:pPr>
            <a:r>
              <a:rPr lang="en-US" sz="1600" dirty="0"/>
              <a:t>List innovative formats and technologies for virtual education.</a:t>
            </a:r>
          </a:p>
          <a:p>
            <a:pPr marL="457200" indent="-457200">
              <a:buFont typeface="+mj-lt"/>
              <a:buAutoNum type="arabicPeriod"/>
            </a:pPr>
            <a:r>
              <a:rPr lang="en-US" sz="1600" dirty="0"/>
              <a:t>Apply best practices to upcoming virtual educational activities.</a:t>
            </a:r>
          </a:p>
          <a:p>
            <a:pPr marL="457200" indent="-457200">
              <a:buFont typeface="+mj-lt"/>
              <a:buAutoNum type="arabicPeriod"/>
            </a:pPr>
            <a:r>
              <a:rPr lang="en-US" sz="1600" dirty="0"/>
              <a:t>Apply innovative formats to upcoming virtual educational activities.</a:t>
            </a:r>
          </a:p>
          <a:p>
            <a:endParaRPr lang="en-US" sz="1600" dirty="0"/>
          </a:p>
        </p:txBody>
      </p:sp>
    </p:spTree>
    <p:extLst>
      <p:ext uri="{BB962C8B-B14F-4D97-AF65-F5344CB8AC3E}">
        <p14:creationId xmlns:p14="http://schemas.microsoft.com/office/powerpoint/2010/main" val="1271803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B333-70A4-4ACD-B714-6BE7DC53220C}"/>
              </a:ext>
            </a:extLst>
          </p:cNvPr>
          <p:cNvSpPr>
            <a:spLocks noGrp="1"/>
          </p:cNvSpPr>
          <p:nvPr>
            <p:ph type="title"/>
          </p:nvPr>
        </p:nvSpPr>
        <p:spPr>
          <a:xfrm>
            <a:off x="1130270" y="887063"/>
            <a:ext cx="9603991" cy="1218444"/>
          </a:xfrm>
        </p:spPr>
        <p:txBody>
          <a:bodyPr>
            <a:normAutofit/>
          </a:bodyPr>
          <a:lstStyle/>
          <a:p>
            <a:pPr algn="ctr"/>
            <a:r>
              <a:rPr lang="en-US" dirty="0"/>
              <a:t>Today’s Speaker: </a:t>
            </a:r>
            <a:br>
              <a:rPr lang="en-US" dirty="0"/>
            </a:br>
            <a:r>
              <a:rPr lang="en-US" sz="2200" dirty="0"/>
              <a:t>Janice C. Palaganas, PhD, RN, NP, ANEF, FNAP,  FAAN, FSSH</a:t>
            </a:r>
            <a:endParaRPr lang="en-US" dirty="0"/>
          </a:p>
        </p:txBody>
      </p:sp>
      <p:sp>
        <p:nvSpPr>
          <p:cNvPr id="3" name="Content Placeholder 2">
            <a:extLst>
              <a:ext uri="{FF2B5EF4-FFF2-40B4-BE49-F238E27FC236}">
                <a16:creationId xmlns:a16="http://schemas.microsoft.com/office/drawing/2014/main" id="{28007B4B-B35A-4F29-92BB-86C968BE0BB3}"/>
              </a:ext>
            </a:extLst>
          </p:cNvPr>
          <p:cNvSpPr>
            <a:spLocks noGrp="1"/>
          </p:cNvSpPr>
          <p:nvPr>
            <p:ph idx="1"/>
          </p:nvPr>
        </p:nvSpPr>
        <p:spPr>
          <a:xfrm>
            <a:off x="1130270" y="4320209"/>
            <a:ext cx="9723260" cy="4022800"/>
          </a:xfrm>
        </p:spPr>
        <p:txBody>
          <a:bodyPr>
            <a:normAutofit/>
          </a:bodyPr>
          <a:lstStyle/>
          <a:p>
            <a:pPr marL="0" indent="0" algn="ctr">
              <a:buNone/>
            </a:pPr>
            <a:r>
              <a:rPr lang="en-US" sz="1400" b="1" dirty="0"/>
              <a:t>Dr. Janice Palaganas</a:t>
            </a:r>
            <a:r>
              <a:rPr lang="en-US" sz="1400" dirty="0"/>
              <a:t> is the Associate Director of Health Professions Education at Massachusetts General Hospital Institute of Health Professions (MGH IHP) and Assistant Professor at Harvard Medical School, Department of Anesthesia, as well as Adjunct Professor of Interprofessional Studies. </a:t>
            </a:r>
          </a:p>
          <a:p>
            <a:pPr marL="0" indent="0" algn="ctr">
              <a:buNone/>
            </a:pPr>
            <a:r>
              <a:rPr lang="en-US" sz="1400" dirty="0"/>
              <a:t>Read Dr. Palaganas’ full bio on the activity web site: </a:t>
            </a:r>
          </a:p>
          <a:p>
            <a:pPr marL="0" indent="0" algn="ctr">
              <a:spcBef>
                <a:spcPts val="0"/>
              </a:spcBef>
              <a:buNone/>
            </a:pPr>
            <a:r>
              <a:rPr lang="en-US" sz="1400" b="1" dirty="0">
                <a:solidFill>
                  <a:schemeClr val="accent1">
                    <a:lumMod val="75000"/>
                  </a:schemeClr>
                </a:solidFill>
              </a:rPr>
              <a:t>https://cpd.partners.org/content/supporting-our-continuing-education-community-webinar-virtual-education-best-practices#group-tabs-node-course-default1</a:t>
            </a:r>
          </a:p>
          <a:p>
            <a:pPr marL="0" indent="0">
              <a:buNone/>
            </a:pPr>
            <a:endParaRPr lang="en-US" sz="1400" dirty="0"/>
          </a:p>
        </p:txBody>
      </p:sp>
      <p:pic>
        <p:nvPicPr>
          <p:cNvPr id="5" name="Picture 4">
            <a:extLst>
              <a:ext uri="{FF2B5EF4-FFF2-40B4-BE49-F238E27FC236}">
                <a16:creationId xmlns:a16="http://schemas.microsoft.com/office/drawing/2014/main" id="{E71FBA45-710B-4861-947E-371C0541B7F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536584" y="1722018"/>
            <a:ext cx="2553329" cy="2584939"/>
          </a:xfrm>
          <a:prstGeom prst="rect">
            <a:avLst/>
          </a:prstGeom>
        </p:spPr>
      </p:pic>
    </p:spTree>
    <p:extLst>
      <p:ext uri="{BB962C8B-B14F-4D97-AF65-F5344CB8AC3E}">
        <p14:creationId xmlns:p14="http://schemas.microsoft.com/office/powerpoint/2010/main" val="194972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DFFA-DB11-46BD-B2AA-757EB309044C}"/>
              </a:ext>
            </a:extLst>
          </p:cNvPr>
          <p:cNvSpPr>
            <a:spLocks noGrp="1"/>
          </p:cNvSpPr>
          <p:nvPr>
            <p:ph type="title"/>
          </p:nvPr>
        </p:nvSpPr>
        <p:spPr>
          <a:xfrm>
            <a:off x="1017729" y="193668"/>
            <a:ext cx="9603275" cy="1049235"/>
          </a:xfrm>
        </p:spPr>
        <p:txBody>
          <a:bodyPr>
            <a:normAutofit/>
          </a:bodyPr>
          <a:lstStyle/>
          <a:p>
            <a:r>
              <a:rPr lang="en-US" b="1" dirty="0"/>
              <a:t>Conclusion</a:t>
            </a:r>
          </a:p>
        </p:txBody>
      </p:sp>
      <p:sp>
        <p:nvSpPr>
          <p:cNvPr id="3" name="Content Placeholder 2">
            <a:extLst>
              <a:ext uri="{FF2B5EF4-FFF2-40B4-BE49-F238E27FC236}">
                <a16:creationId xmlns:a16="http://schemas.microsoft.com/office/drawing/2014/main" id="{244093C8-C527-4F1F-B510-E7BC7C852C41}"/>
              </a:ext>
            </a:extLst>
          </p:cNvPr>
          <p:cNvSpPr>
            <a:spLocks noGrp="1"/>
          </p:cNvSpPr>
          <p:nvPr>
            <p:ph idx="1"/>
          </p:nvPr>
        </p:nvSpPr>
        <p:spPr>
          <a:xfrm>
            <a:off x="1186540" y="830720"/>
            <a:ext cx="9040672" cy="3299196"/>
          </a:xfrm>
        </p:spPr>
        <p:txBody>
          <a:bodyPr>
            <a:noAutofit/>
          </a:bodyPr>
          <a:lstStyle/>
          <a:p>
            <a:pPr>
              <a:lnSpc>
                <a:spcPct val="110000"/>
              </a:lnSpc>
            </a:pPr>
            <a:r>
              <a:rPr lang="en-US" sz="1400" dirty="0"/>
              <a:t>Dr. Janice C. Palaganas presented on Virtual Education Best Practices &amp; Innovative Approaches.</a:t>
            </a:r>
          </a:p>
          <a:p>
            <a:pPr>
              <a:lnSpc>
                <a:spcPct val="110000"/>
              </a:lnSpc>
            </a:pPr>
            <a:r>
              <a:rPr lang="en-US" sz="1400" dirty="0"/>
              <a:t>Upcoming meeting reminders: </a:t>
            </a:r>
          </a:p>
          <a:p>
            <a:pPr lvl="1">
              <a:lnSpc>
                <a:spcPct val="110000"/>
              </a:lnSpc>
            </a:pPr>
            <a:r>
              <a:rPr lang="en-US" sz="1400" b="1" dirty="0"/>
              <a:t>October 15: Next meeting</a:t>
            </a:r>
          </a:p>
          <a:p>
            <a:pPr lvl="1">
              <a:lnSpc>
                <a:spcPct val="110000"/>
              </a:lnSpc>
            </a:pPr>
            <a:r>
              <a:rPr lang="en-US" sz="1400" b="1" dirty="0"/>
              <a:t>November 5: Guest speaker Dr. Jim Gordon, MD, Chief Learning Officer, Mass General</a:t>
            </a:r>
          </a:p>
          <a:p>
            <a:pPr>
              <a:lnSpc>
                <a:spcPct val="110000"/>
              </a:lnSpc>
            </a:pPr>
            <a:r>
              <a:rPr lang="en-US" sz="1400" dirty="0"/>
              <a:t>We welcome suggestions on topics for our webinars.</a:t>
            </a:r>
          </a:p>
          <a:p>
            <a:pPr>
              <a:lnSpc>
                <a:spcPct val="110000"/>
              </a:lnSpc>
            </a:pPr>
            <a:r>
              <a:rPr lang="en-US" sz="1400" dirty="0"/>
              <a:t>These slides will be available on our website.</a:t>
            </a:r>
          </a:p>
          <a:p>
            <a:pPr>
              <a:lnSpc>
                <a:spcPct val="110000"/>
              </a:lnSpc>
            </a:pPr>
            <a:r>
              <a:rPr lang="en-US" sz="1400" dirty="0"/>
              <a:t>Time to answer some chat questions.</a:t>
            </a:r>
          </a:p>
          <a:p>
            <a:pPr>
              <a:lnSpc>
                <a:spcPct val="110000"/>
              </a:lnSpc>
            </a:pPr>
            <a:r>
              <a:rPr lang="en-US" sz="1400" dirty="0"/>
              <a:t>Please send all CME questions to </a:t>
            </a:r>
            <a:r>
              <a:rPr lang="en-US" sz="1400" dirty="0">
                <a:hlinkClick r:id="rId3"/>
              </a:rPr>
              <a:t>PartnersCPD@partners.org</a:t>
            </a:r>
            <a:r>
              <a:rPr lang="en-US" sz="1400" dirty="0"/>
              <a:t>, </a:t>
            </a:r>
          </a:p>
          <a:p>
            <a:pPr marL="457200" lvl="1" indent="0">
              <a:lnSpc>
                <a:spcPct val="110000"/>
              </a:lnSpc>
              <a:buNone/>
            </a:pPr>
            <a:r>
              <a:rPr lang="en-US" sz="1400" dirty="0"/>
              <a:t>Subject line: CPD Webinar</a:t>
            </a:r>
          </a:p>
          <a:p>
            <a:pPr>
              <a:lnSpc>
                <a:spcPct val="110000"/>
              </a:lnSpc>
            </a:pPr>
            <a:r>
              <a:rPr lang="en-US" sz="1400" dirty="0"/>
              <a:t>Important links:</a:t>
            </a:r>
          </a:p>
          <a:p>
            <a:pPr lvl="1">
              <a:lnSpc>
                <a:spcPct val="110000"/>
              </a:lnSpc>
            </a:pPr>
            <a:r>
              <a:rPr lang="en-US" sz="1400" dirty="0">
                <a:ea typeface="+mn-lt"/>
                <a:cs typeface="+mn-lt"/>
              </a:rPr>
              <a:t>Rapid COVID-19 CME Proposal: </a:t>
            </a:r>
          </a:p>
          <a:p>
            <a:pPr lvl="2">
              <a:lnSpc>
                <a:spcPct val="110000"/>
              </a:lnSpc>
            </a:pPr>
            <a:r>
              <a:rPr lang="en-US" sz="1400" dirty="0">
                <a:ea typeface="+mn-lt"/>
                <a:cs typeface="+mn-lt"/>
                <a:hlinkClick r:id="rId4"/>
              </a:rPr>
              <a:t>https://av192.infusionsoft.com/app/form/web-form-submitted1</a:t>
            </a:r>
            <a:r>
              <a:rPr lang="en-US" sz="1400" dirty="0">
                <a:ea typeface="+mn-lt"/>
                <a:cs typeface="+mn-lt"/>
              </a:rPr>
              <a:t> </a:t>
            </a:r>
            <a:endParaRPr lang="en-US" sz="1400" dirty="0"/>
          </a:p>
          <a:p>
            <a:pPr lvl="1">
              <a:lnSpc>
                <a:spcPct val="110000"/>
              </a:lnSpc>
            </a:pPr>
            <a:r>
              <a:rPr lang="en-US" sz="1400" dirty="0"/>
              <a:t>CPD COVID-19 Resource Page: </a:t>
            </a:r>
            <a:endParaRPr lang="en-US" sz="1400" dirty="0">
              <a:ea typeface="+mn-lt"/>
              <a:cs typeface="+mn-lt"/>
            </a:endParaRPr>
          </a:p>
          <a:p>
            <a:pPr lvl="2">
              <a:lnSpc>
                <a:spcPct val="110000"/>
              </a:lnSpc>
            </a:pPr>
            <a:r>
              <a:rPr lang="en-US" sz="1400" dirty="0">
                <a:ea typeface="+mn-lt"/>
                <a:cs typeface="+mn-lt"/>
                <a:hlinkClick r:id="rId5"/>
              </a:rPr>
              <a:t>https://cpd.partners.org/content/covid-19-resource-page</a:t>
            </a:r>
            <a:endParaRPr lang="en-US" sz="1400" dirty="0"/>
          </a:p>
          <a:p>
            <a:pPr lvl="1">
              <a:lnSpc>
                <a:spcPct val="110000"/>
              </a:lnSpc>
            </a:pPr>
            <a:r>
              <a:rPr lang="en-US" sz="1400" dirty="0">
                <a:ea typeface="+mn-lt"/>
                <a:cs typeface="+mn-lt"/>
              </a:rPr>
              <a:t>Course Coordinator Virtual Community: </a:t>
            </a:r>
          </a:p>
          <a:p>
            <a:pPr lvl="2">
              <a:lnSpc>
                <a:spcPct val="110000"/>
              </a:lnSpc>
            </a:pPr>
            <a:r>
              <a:rPr lang="en-US" sz="1400" dirty="0">
                <a:ea typeface="+mn-lt"/>
                <a:cs typeface="+mn-lt"/>
                <a:hlinkClick r:id="rId6"/>
              </a:rPr>
              <a:t>https://cpd.partners.org/series-coordinators</a:t>
            </a:r>
            <a:endParaRPr lang="en-US" sz="1400" b="1" dirty="0"/>
          </a:p>
        </p:txBody>
      </p:sp>
      <p:pic>
        <p:nvPicPr>
          <p:cNvPr id="1026" name="Picture 2" descr="HOW THE WORDS &quot;THANK YOU&quot; HELP BUILD A POSITIVE WORK CULTURE - Harris  Whitesell Consulting, LLC">
            <a:extLst>
              <a:ext uri="{FF2B5EF4-FFF2-40B4-BE49-F238E27FC236}">
                <a16:creationId xmlns:a16="http://schemas.microsoft.com/office/drawing/2014/main" id="{0519B349-E74B-486B-8C64-8C67ED136BE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7159" r="21043" b="1"/>
          <a:stretch/>
        </p:blipFill>
        <p:spPr bwMode="auto">
          <a:xfrm>
            <a:off x="8766387" y="2118420"/>
            <a:ext cx="2921649" cy="315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4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5 Great Essay Conclusion Examples to Impress the Readers">
            <a:extLst>
              <a:ext uri="{FF2B5EF4-FFF2-40B4-BE49-F238E27FC236}">
                <a16:creationId xmlns:a16="http://schemas.microsoft.com/office/drawing/2014/main" id="{9C9C8984-75AA-45E4-81CC-CBC60B1AE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24852"/>
            <a:ext cx="11386279" cy="58431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5A6E2C-E352-44F8-8661-2955C2EA063E}"/>
              </a:ext>
            </a:extLst>
          </p:cNvPr>
          <p:cNvSpPr txBox="1"/>
          <p:nvPr/>
        </p:nvSpPr>
        <p:spPr>
          <a:xfrm>
            <a:off x="0" y="6205928"/>
            <a:ext cx="12191999" cy="584775"/>
          </a:xfrm>
          <a:prstGeom prst="rect">
            <a:avLst/>
          </a:prstGeom>
          <a:noFill/>
        </p:spPr>
        <p:txBody>
          <a:bodyPr wrap="square" rtlCol="0">
            <a:spAutoFit/>
          </a:bodyPr>
          <a:lstStyle/>
          <a:p>
            <a:pPr algn="ctr"/>
            <a:r>
              <a:rPr lang="en-US" sz="3200" b="1" i="1" dirty="0">
                <a:solidFill>
                  <a:schemeClr val="bg1"/>
                </a:solidFill>
              </a:rPr>
              <a:t>See you </a:t>
            </a:r>
            <a:r>
              <a:rPr lang="en-US" sz="3200" b="1" i="1">
                <a:solidFill>
                  <a:schemeClr val="bg1"/>
                </a:solidFill>
              </a:rPr>
              <a:t>on October 15th!  </a:t>
            </a:r>
            <a:r>
              <a:rPr lang="en-US" sz="3200" b="1" i="1" dirty="0">
                <a:solidFill>
                  <a:schemeClr val="bg1"/>
                </a:solidFill>
              </a:rPr>
              <a:t>Stay safe, happy and healthy!!!</a:t>
            </a:r>
          </a:p>
        </p:txBody>
      </p:sp>
    </p:spTree>
    <p:extLst>
      <p:ext uri="{BB962C8B-B14F-4D97-AF65-F5344CB8AC3E}">
        <p14:creationId xmlns:p14="http://schemas.microsoft.com/office/powerpoint/2010/main" val="321604637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2_CPIP">
  <a:themeElements>
    <a:clrScheme name="2_CPI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PI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PI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PI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PI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PI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PI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PI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PI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PI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PI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PI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PI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PI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83296C2D9DE541958AD9D9A6E59D08" ma:contentTypeVersion="4" ma:contentTypeDescription="Create a new document." ma:contentTypeScope="" ma:versionID="3edc162cb83bc1b7895665d6b4579fd2">
  <xsd:schema xmlns:xsd="http://www.w3.org/2001/XMLSchema" xmlns:xs="http://www.w3.org/2001/XMLSchema" xmlns:p="http://schemas.microsoft.com/office/2006/metadata/properties" xmlns:ns2="12e73323-2992-4b61-9f89-f2ff99442528" targetNamespace="http://schemas.microsoft.com/office/2006/metadata/properties" ma:root="true" ma:fieldsID="86f0f51394ad1f7f468ea607df12b826" ns2:_="">
    <xsd:import namespace="12e73323-2992-4b61-9f89-f2ff994425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e73323-2992-4b61-9f89-f2ff99442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B8A9E3-9BDB-411C-8276-6EDCFD392DD9}">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12e73323-2992-4b61-9f89-f2ff99442528"/>
    <ds:schemaRef ds:uri="http://www.w3.org/XML/1998/namespace"/>
  </ds:schemaRefs>
</ds:datastoreItem>
</file>

<file path=customXml/itemProps2.xml><?xml version="1.0" encoding="utf-8"?>
<ds:datastoreItem xmlns:ds="http://schemas.openxmlformats.org/officeDocument/2006/customXml" ds:itemID="{45628097-520F-4983-80A7-F1B73CDDC9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e73323-2992-4b61-9f89-f2ff994425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385F5-8B12-45E4-ABB3-8DBECBF713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TotalTime>
  <Words>326</Words>
  <Application>Microsoft Office PowerPoint</Application>
  <PresentationFormat>Widescreen</PresentationFormat>
  <Paragraphs>51</Paragraphs>
  <Slides>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Century Gothic</vt:lpstr>
      <vt:lpstr>Palatino Linotype</vt:lpstr>
      <vt:lpstr>Wingdings</vt:lpstr>
      <vt:lpstr>Gallery</vt:lpstr>
      <vt:lpstr>2_CPIP</vt:lpstr>
      <vt:lpstr>Supporting Our Continuing Education Community Webinar</vt:lpstr>
      <vt:lpstr>Today’s goal:</vt:lpstr>
      <vt:lpstr>Virtual Education Best Practices  &amp; Innovative Approaches</vt:lpstr>
      <vt:lpstr>Virtual Education Best Practices  &amp; Innovative Approaches</vt:lpstr>
      <vt:lpstr>Today’s Speaker:  Janice C. Palaganas, PhD, RN, NP, ANEF, FNAP,  FAAN, FSSH</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Our Continuing Education Community Webinar</dc:title>
  <dc:creator>Gelardi, Mary</dc:creator>
  <cp:lastModifiedBy>Desilets, Rose</cp:lastModifiedBy>
  <cp:revision>8</cp:revision>
  <dcterms:created xsi:type="dcterms:W3CDTF">2020-09-09T21:48:09Z</dcterms:created>
  <dcterms:modified xsi:type="dcterms:W3CDTF">2020-09-11T13:17:08Z</dcterms:modified>
</cp:coreProperties>
</file>