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sldIdLst>
    <p:sldId id="256" r:id="rId5"/>
    <p:sldId id="271" r:id="rId6"/>
    <p:sldId id="257" r:id="rId7"/>
    <p:sldId id="301" r:id="rId8"/>
    <p:sldId id="277" r:id="rId9"/>
    <p:sldId id="303" r:id="rId10"/>
    <p:sldId id="282" r:id="rId11"/>
    <p:sldId id="302" r:id="rId12"/>
    <p:sldId id="305" r:id="rId13"/>
    <p:sldId id="306" r:id="rId14"/>
    <p:sldId id="294" r:id="rId15"/>
    <p:sldId id="29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E1BD9-51C5-414B-8FE2-3F313B35F9E4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A166-CBB5-4C65-B51E-133CDA094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A166-CBB5-4C65-B51E-133CDA09447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8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artnersCPD@partner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pd.partners.org/series-coordinators" TargetMode="External"/><Relationship Id="rId5" Type="http://schemas.openxmlformats.org/officeDocument/2006/relationships/hyperlink" Target="https://cpd.partners.org/content/covid-19-resource-page" TargetMode="External"/><Relationship Id="rId4" Type="http://schemas.openxmlformats.org/officeDocument/2006/relationships/hyperlink" Target="https://av192.infusionsoft.com/app/form/web-form-submitted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PartnersCPD@partners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76911D-EF59-453A-80ED-416FC5B0B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170749"/>
            <a:ext cx="5315919" cy="905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E11B99-1B7C-4576-9E28-150235E59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Supporting Our Continuing Education Community	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65C70-2A78-4C99-AA9D-A5199893F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/>
          <a:lstStyle/>
          <a:p>
            <a:r>
              <a:rPr lang="en-US" dirty="0"/>
              <a:t>Continuing Professional Department (CPD)</a:t>
            </a:r>
          </a:p>
          <a:p>
            <a:r>
              <a:rPr lang="en-US" dirty="0"/>
              <a:t>May 21, 2020 – COVID-19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CB9E80-9C03-461F-B9D8-719D93A49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932" y="3429000"/>
            <a:ext cx="2937575" cy="26185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6097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9799-5572-440F-9EA1-33791FD4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future of this meeting: topics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7253D-3F1F-45F3-BE46-19CE736A8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617" y="2171768"/>
            <a:ext cx="9603275" cy="373290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kinds of education do you want us to cover at this meeting?</a:t>
            </a:r>
          </a:p>
          <a:p>
            <a:pPr lvl="1"/>
            <a:r>
              <a:rPr lang="en-US" dirty="0"/>
              <a:t>Courses (ex. live virtual courses)</a:t>
            </a:r>
          </a:p>
          <a:p>
            <a:pPr lvl="1"/>
            <a:r>
              <a:rPr lang="en-US" dirty="0"/>
              <a:t>Enduring course (ex. on-demand webinar)</a:t>
            </a:r>
          </a:p>
          <a:p>
            <a:pPr lvl="1"/>
            <a:r>
              <a:rPr lang="en-US" dirty="0"/>
              <a:t>In-hospital series</a:t>
            </a:r>
          </a:p>
          <a:p>
            <a:pPr lvl="1"/>
            <a:r>
              <a:rPr lang="en-US" dirty="0"/>
              <a:t>Quality Improvement activities</a:t>
            </a:r>
          </a:p>
          <a:p>
            <a:pPr lvl="1"/>
            <a:r>
              <a:rPr lang="en-US" dirty="0"/>
              <a:t>Innovations in CME (for example: spaced learning, adaptive learning)</a:t>
            </a:r>
          </a:p>
          <a:p>
            <a:pPr lvl="1"/>
            <a:r>
              <a:rPr lang="en-US" dirty="0"/>
              <a:t>Other (please list in chat)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31E708-16B4-483D-AD65-F22E0D470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907" y="4716086"/>
            <a:ext cx="4537309" cy="11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9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DFFA-DB11-46BD-B2AA-757EB309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093C8-C527-4F1F-B510-E7BC7C852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825" y="1563650"/>
            <a:ext cx="9603275" cy="4462049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Today we </a:t>
            </a:r>
            <a:r>
              <a:rPr lang="en-US" sz="1600" dirty="0">
                <a:ea typeface="+mn-lt"/>
                <a:cs typeface="+mn-lt"/>
              </a:rPr>
              <a:t>requested your feedback and discussed plans for this webinar going forward.</a:t>
            </a:r>
            <a:endParaRPr lang="en-US" sz="1600" dirty="0"/>
          </a:p>
          <a:p>
            <a:r>
              <a:rPr lang="en-US" sz="1600" dirty="0"/>
              <a:t>We welcome suggestions on topics for </a:t>
            </a:r>
            <a:r>
              <a:rPr lang="en-US" sz="1600"/>
              <a:t>our webinars.</a:t>
            </a:r>
            <a:endParaRPr lang="en-US" sz="1600" dirty="0"/>
          </a:p>
          <a:p>
            <a:r>
              <a:rPr lang="en-US" sz="1600" dirty="0"/>
              <a:t>These slides will be available on our website.</a:t>
            </a:r>
          </a:p>
          <a:p>
            <a:r>
              <a:rPr lang="en-US" sz="1600" dirty="0"/>
              <a:t>Time to answer some chat questions.</a:t>
            </a:r>
          </a:p>
          <a:p>
            <a:r>
              <a:rPr lang="en-US" sz="1600" dirty="0"/>
              <a:t>Please send all CME questions to </a:t>
            </a:r>
            <a:r>
              <a:rPr lang="en-US" sz="1600" dirty="0">
                <a:hlinkClick r:id="rId3"/>
              </a:rPr>
              <a:t>PartnersCPD@partners.org</a:t>
            </a:r>
            <a:r>
              <a:rPr lang="en-US" sz="1600" dirty="0"/>
              <a:t>, Subject line: CPD Webinar,  and will address questions at each meeting</a:t>
            </a:r>
          </a:p>
          <a:p>
            <a:r>
              <a:rPr lang="en-US" sz="1600" dirty="0"/>
              <a:t>Important links:</a:t>
            </a:r>
          </a:p>
          <a:p>
            <a:pPr lvl="1"/>
            <a:r>
              <a:rPr lang="en-US" sz="1400" dirty="0">
                <a:ea typeface="+mn-lt"/>
                <a:cs typeface="+mn-lt"/>
              </a:rPr>
              <a:t>Rapid COVID-19 CME Proposal: </a:t>
            </a:r>
          </a:p>
          <a:p>
            <a:pPr lvl="2"/>
            <a:r>
              <a:rPr lang="en-US" sz="1200" dirty="0">
                <a:ea typeface="+mn-lt"/>
                <a:cs typeface="+mn-lt"/>
                <a:hlinkClick r:id="rId4"/>
              </a:rPr>
              <a:t>https://av192.infusionsoft.com/app/form/web-form-submitted1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 sz="1200" dirty="0"/>
          </a:p>
          <a:p>
            <a:pPr lvl="1"/>
            <a:r>
              <a:rPr lang="en-US" sz="1400" dirty="0"/>
              <a:t>CPD COVID-19 Resource Page: </a:t>
            </a:r>
            <a:endParaRPr lang="en-US" sz="1400" dirty="0">
              <a:ea typeface="+mn-lt"/>
              <a:cs typeface="+mn-lt"/>
            </a:endParaRPr>
          </a:p>
          <a:p>
            <a:pPr lvl="2"/>
            <a:r>
              <a:rPr lang="en-US" sz="1200" dirty="0">
                <a:ea typeface="+mn-lt"/>
                <a:cs typeface="+mn-lt"/>
                <a:hlinkClick r:id="rId5"/>
              </a:rPr>
              <a:t>https://cpd.partners.org/content/covid-19-resource-page</a:t>
            </a:r>
            <a:endParaRPr lang="en-US" sz="1200" dirty="0"/>
          </a:p>
          <a:p>
            <a:pPr lvl="1"/>
            <a:r>
              <a:rPr lang="en-US" sz="1400" dirty="0">
                <a:ea typeface="+mn-lt"/>
                <a:cs typeface="+mn-lt"/>
              </a:rPr>
              <a:t>Course Coordinator Virtual Community: </a:t>
            </a:r>
          </a:p>
          <a:p>
            <a:pPr lvl="2"/>
            <a:r>
              <a:rPr lang="en-US" sz="1200" dirty="0">
                <a:ea typeface="+mn-lt"/>
                <a:cs typeface="+mn-lt"/>
                <a:hlinkClick r:id="rId6"/>
              </a:rPr>
              <a:t>https://cpd.partners.org/series-coordinators</a:t>
            </a:r>
            <a:endParaRPr lang="en-US" sz="1200" b="1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334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Great Essay Conclusion Examples to Impress the Readers">
            <a:extLst>
              <a:ext uri="{FF2B5EF4-FFF2-40B4-BE49-F238E27FC236}">
                <a16:creationId xmlns:a16="http://schemas.microsoft.com/office/drawing/2014/main" id="{9C9C8984-75AA-45E4-81CC-CBC60B1A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4852"/>
            <a:ext cx="11386279" cy="584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5A6E2C-E352-44F8-8661-2955C2EA063E}"/>
              </a:ext>
            </a:extLst>
          </p:cNvPr>
          <p:cNvSpPr txBox="1"/>
          <p:nvPr/>
        </p:nvSpPr>
        <p:spPr>
          <a:xfrm>
            <a:off x="0" y="6205928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See you next week!  Stay safe and healthy!!!!</a:t>
            </a:r>
          </a:p>
        </p:txBody>
      </p:sp>
    </p:spTree>
    <p:extLst>
      <p:ext uri="{BB962C8B-B14F-4D97-AF65-F5344CB8AC3E}">
        <p14:creationId xmlns:p14="http://schemas.microsoft.com/office/powerpoint/2010/main" val="321604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1D9E39-53F9-4A07-BA5C-CC96FE91E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4746" y="824460"/>
            <a:ext cx="6349208" cy="5276538"/>
          </a:xfrm>
        </p:spPr>
      </p:pic>
    </p:spTree>
    <p:extLst>
      <p:ext uri="{BB962C8B-B14F-4D97-AF65-F5344CB8AC3E}">
        <p14:creationId xmlns:p14="http://schemas.microsoft.com/office/powerpoint/2010/main" val="392588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71D9-88E6-4AE5-B121-104B0B5C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Today’s goal: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E47E8-F133-408D-9DD1-DB1C7B749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477904"/>
            <a:ext cx="9603275" cy="4710192"/>
          </a:xfrm>
        </p:spPr>
        <p:txBody>
          <a:bodyPr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Thank you for joining us today.</a:t>
            </a:r>
          </a:p>
          <a:p>
            <a:r>
              <a:rPr lang="en-US" dirty="0">
                <a:ea typeface="+mn-lt"/>
                <a:cs typeface="+mn-lt"/>
              </a:rPr>
              <a:t>Today we will request your feedback and discuss plans for this webinar going forward.</a:t>
            </a:r>
          </a:p>
          <a:p>
            <a:r>
              <a:rPr lang="en-US" dirty="0"/>
              <a:t>If time permits, we will answer some chat questions at the end of the presentation.  </a:t>
            </a:r>
          </a:p>
          <a:p>
            <a:pPr marL="228600" lvl="1"/>
            <a:r>
              <a:rPr lang="en-US" sz="2000" dirty="0"/>
              <a:t>Please send questions to </a:t>
            </a:r>
            <a:r>
              <a:rPr lang="en-US" sz="2000" dirty="0">
                <a:hlinkClick r:id="rId2"/>
              </a:rPr>
              <a:t>PartnersCPD@partners.org</a:t>
            </a:r>
            <a:r>
              <a:rPr lang="en-US" sz="2000" dirty="0"/>
              <a:t>, Subject line: CPD Webinar, and will address questions at each meeting.</a:t>
            </a:r>
          </a:p>
        </p:txBody>
      </p:sp>
      <p:pic>
        <p:nvPicPr>
          <p:cNvPr id="2050" name="Picture 2" descr="A goal you must have this year | Today's Lifeline">
            <a:extLst>
              <a:ext uri="{FF2B5EF4-FFF2-40B4-BE49-F238E27FC236}">
                <a16:creationId xmlns:a16="http://schemas.microsoft.com/office/drawing/2014/main" id="{285400DD-D616-4166-B3BE-73128098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843" y="134174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1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090F-CC60-49B2-B413-840081D2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10293104" cy="1049235"/>
          </a:xfrm>
        </p:spPr>
        <p:txBody>
          <a:bodyPr/>
          <a:lstStyle/>
          <a:p>
            <a:r>
              <a:rPr lang="en-US" b="1" dirty="0"/>
              <a:t>We want your feedback!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C7F3-5D0A-48F4-B135-B0402AF11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Thank you for attending these webinars! We hope they are useful to you.</a:t>
            </a:r>
          </a:p>
          <a:p>
            <a:r>
              <a:rPr lang="en-US" sz="2800" dirty="0"/>
              <a:t>Next week is the last week this meeting is on the books.</a:t>
            </a:r>
          </a:p>
          <a:p>
            <a:r>
              <a:rPr lang="en-US" sz="2800" dirty="0"/>
              <a:t>We would like to continue our virtual meetings with you all. </a:t>
            </a:r>
          </a:p>
          <a:p>
            <a:r>
              <a:rPr lang="en-US" sz="2800" dirty="0"/>
              <a:t>We would like to find out from you what will be most beneficial going forward. </a:t>
            </a:r>
          </a:p>
          <a:p>
            <a:pPr lvl="1"/>
            <a:r>
              <a:rPr lang="en-US" sz="2600" dirty="0"/>
              <a:t>Frequency</a:t>
            </a:r>
          </a:p>
          <a:p>
            <a:pPr lvl="1"/>
            <a:r>
              <a:rPr lang="en-US" sz="2600" dirty="0"/>
              <a:t>Presenters</a:t>
            </a:r>
          </a:p>
          <a:p>
            <a:pPr lvl="1"/>
            <a:r>
              <a:rPr lang="en-US" sz="2600" dirty="0"/>
              <a:t>Topics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BB7DD-AC25-4A22-8F0E-825C29356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636" y="3894901"/>
            <a:ext cx="22669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3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C59D-8160-45D4-ADED-3608AB3C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28" y="948706"/>
            <a:ext cx="4507707" cy="1049235"/>
          </a:xfrm>
        </p:spPr>
        <p:txBody>
          <a:bodyPr>
            <a:normAutofit/>
          </a:bodyPr>
          <a:lstStyle/>
          <a:p>
            <a:r>
              <a:rPr lang="en-US" b="1" dirty="0"/>
              <a:t>Who is in the audience?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F68381-4F4D-4EED-B60D-8235E9BF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030" y="2167151"/>
            <a:ext cx="4974970" cy="394864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0000"/>
              </a:lnSpc>
              <a:buNone/>
            </a:pPr>
            <a:r>
              <a:rPr lang="en-US" sz="2000" b="1" dirty="0"/>
              <a:t>What is your role?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Course director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Course coordinator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Other (please list in chat)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</p:txBody>
      </p:sp>
      <p:pic>
        <p:nvPicPr>
          <p:cNvPr id="8196" name="Picture 4" descr="Question marks explained | Primary school punctuation: question ...">
            <a:extLst>
              <a:ext uri="{FF2B5EF4-FFF2-40B4-BE49-F238E27FC236}">
                <a16:creationId xmlns:a16="http://schemas.microsoft.com/office/drawing/2014/main" id="{B81C9EE4-6E05-4847-90E9-FEA87C7E7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4"/>
          <a:stretch/>
        </p:blipFill>
        <p:spPr bwMode="auto">
          <a:xfrm>
            <a:off x="5738192" y="1160799"/>
            <a:ext cx="6093119" cy="47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1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E3AA-221F-4FCE-9E82-8AF1BBB2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Who is in the audience?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0E8DA-2B51-4A73-ABF2-E61D520E0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10000"/>
              </a:lnSpc>
              <a:buNone/>
            </a:pPr>
            <a:r>
              <a:rPr lang="en-US" sz="2000" b="1" dirty="0"/>
              <a:t>What educational activities do you work on?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In-hospital series (grand rounds, M&amp;Ms, case conferences, journal clubs)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Course (single day conference, multi-day conference, online courses)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Quality improvement (MOC IV) activity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Other (please list in chat)</a:t>
            </a:r>
          </a:p>
          <a:p>
            <a:endParaRPr lang="en-US" dirty="0"/>
          </a:p>
        </p:txBody>
      </p:sp>
      <p:pic>
        <p:nvPicPr>
          <p:cNvPr id="4" name="Picture 2" descr="Distance Learning Tips From One Teacher to Another | PBS Education">
            <a:extLst>
              <a:ext uri="{FF2B5EF4-FFF2-40B4-BE49-F238E27FC236}">
                <a16:creationId xmlns:a16="http://schemas.microsoft.com/office/drawing/2014/main" id="{2CFAF049-40A3-4393-8BE7-01DFDE68D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3734" y="3677647"/>
            <a:ext cx="3496265" cy="19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3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C59D-8160-45D4-ADED-3608AB3C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pPr lvl="1"/>
            <a:r>
              <a:rPr lang="en-US" sz="3200" b="1" dirty="0">
                <a:latin typeface="Century Gothic (Headings)"/>
              </a:rPr>
              <a:t>The future of this meeting: frequency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F68381-4F4D-4EED-B60D-8235E9BF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69" y="2158175"/>
            <a:ext cx="9497973" cy="3308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do you think is the best frequency </a:t>
            </a:r>
            <a:br>
              <a:rPr lang="en-US" b="1" dirty="0"/>
            </a:br>
            <a:r>
              <a:rPr lang="en-US" b="1" dirty="0"/>
              <a:t>for this meeting going forward? (Choose 1.)</a:t>
            </a:r>
          </a:p>
          <a:p>
            <a:pPr lvl="1"/>
            <a:r>
              <a:rPr lang="en-US" dirty="0"/>
              <a:t>Weekly</a:t>
            </a:r>
          </a:p>
          <a:p>
            <a:pPr lvl="1"/>
            <a:r>
              <a:rPr lang="en-US" dirty="0"/>
              <a:t>Every 2 weeks</a:t>
            </a:r>
          </a:p>
          <a:p>
            <a:pPr lvl="1"/>
            <a:r>
              <a:rPr lang="en-US" dirty="0"/>
              <a:t>Monthly</a:t>
            </a:r>
          </a:p>
          <a:p>
            <a:pPr lvl="1"/>
            <a:r>
              <a:rPr lang="en-US" dirty="0"/>
              <a:t>Quarterly</a:t>
            </a:r>
          </a:p>
          <a:p>
            <a:pPr lvl="1"/>
            <a:r>
              <a:rPr lang="en-US" dirty="0"/>
              <a:t>Yearly</a:t>
            </a:r>
          </a:p>
          <a:p>
            <a:pPr lvl="1"/>
            <a:r>
              <a:rPr lang="en-US" dirty="0"/>
              <a:t>Other (type in chat)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78B07-1E5E-4AC2-95E2-A50239E71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837" y="2388556"/>
            <a:ext cx="4278894" cy="28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9799-5572-440F-9EA1-33791FD4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future of this meeting: 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7253D-3F1F-45F3-BE46-19CE736A8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861" y="2171769"/>
            <a:ext cx="5485684" cy="329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Who would you like to hear from at this meeting? (Choose all that apply.)</a:t>
            </a:r>
          </a:p>
          <a:p>
            <a:pPr lvl="1"/>
            <a:r>
              <a:rPr lang="en-US" dirty="0"/>
              <a:t>CPD staff </a:t>
            </a:r>
          </a:p>
          <a:p>
            <a:pPr lvl="1"/>
            <a:r>
              <a:rPr lang="en-US" dirty="0"/>
              <a:t>Educational leaders around Mass General Brigham</a:t>
            </a:r>
          </a:p>
          <a:p>
            <a:pPr lvl="1"/>
            <a:r>
              <a:rPr lang="en-US" dirty="0"/>
              <a:t>Other meeting attendees</a:t>
            </a:r>
          </a:p>
          <a:p>
            <a:pPr lvl="1"/>
            <a:r>
              <a:rPr lang="en-US" dirty="0"/>
              <a:t>Speakers from outside Mass General Brigham</a:t>
            </a:r>
          </a:p>
          <a:p>
            <a:pPr lvl="1"/>
            <a:r>
              <a:rPr lang="en-US" dirty="0"/>
              <a:t>Other (please list in chat)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74232-9B99-4244-B82A-A50A6067C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6" t="5217" r="8284" b="13901"/>
          <a:stretch/>
        </p:blipFill>
        <p:spPr>
          <a:xfrm>
            <a:off x="636104" y="1928014"/>
            <a:ext cx="4387378" cy="35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9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9799-5572-440F-9EA1-33791FD4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future of this meeting: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7253D-3F1F-45F3-BE46-19CE736A8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What topics do you want us to cover at this meeting?  </a:t>
            </a:r>
          </a:p>
          <a:p>
            <a:pPr lvl="1"/>
            <a:r>
              <a:rPr lang="en-US" dirty="0"/>
              <a:t>Covid-19 &amp; CME</a:t>
            </a:r>
          </a:p>
          <a:p>
            <a:pPr lvl="1"/>
            <a:r>
              <a:rPr lang="en-US" dirty="0"/>
              <a:t>Marketing</a:t>
            </a:r>
          </a:p>
          <a:p>
            <a:pPr lvl="1"/>
            <a:r>
              <a:rPr lang="en-US" dirty="0"/>
              <a:t>Virtual education: Zoom</a:t>
            </a:r>
          </a:p>
          <a:p>
            <a:pPr lvl="1"/>
            <a:r>
              <a:rPr lang="en-US" dirty="0"/>
              <a:t>Virtual education: other technology</a:t>
            </a:r>
          </a:p>
          <a:p>
            <a:pPr lvl="1"/>
            <a:r>
              <a:rPr lang="en-US" dirty="0"/>
              <a:t>Virtual education: teaching methods</a:t>
            </a:r>
          </a:p>
          <a:p>
            <a:pPr lvl="1"/>
            <a:r>
              <a:rPr lang="en-US" dirty="0"/>
              <a:t>Virtual education: logistics (ex. tuition, commercial support)</a:t>
            </a:r>
          </a:p>
          <a:p>
            <a:pPr lvl="1"/>
            <a:r>
              <a:rPr lang="en-US" dirty="0"/>
              <a:t>Continuing Medical Education research</a:t>
            </a:r>
          </a:p>
          <a:p>
            <a:pPr lvl="1"/>
            <a:r>
              <a:rPr lang="en-US" dirty="0"/>
              <a:t>Other (please list in chat)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14F87-804F-4DDB-B37B-7FF3C6FCC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408" y="1039132"/>
            <a:ext cx="3887248" cy="20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309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83296C2D9DE541958AD9D9A6E59D08" ma:contentTypeVersion="4" ma:contentTypeDescription="Create a new document." ma:contentTypeScope="" ma:versionID="3edc162cb83bc1b7895665d6b4579fd2">
  <xsd:schema xmlns:xsd="http://www.w3.org/2001/XMLSchema" xmlns:xs="http://www.w3.org/2001/XMLSchema" xmlns:p="http://schemas.microsoft.com/office/2006/metadata/properties" xmlns:ns2="12e73323-2992-4b61-9f89-f2ff99442528" targetNamespace="http://schemas.microsoft.com/office/2006/metadata/properties" ma:root="true" ma:fieldsID="86f0f51394ad1f7f468ea607df12b826" ns2:_="">
    <xsd:import namespace="12e73323-2992-4b61-9f89-f2ff994425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e73323-2992-4b61-9f89-f2ff994425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E385F5-8B12-45E4-ABB3-8DBECBF713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B8A9E3-9BDB-411C-8276-6EDCFD392DD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12e73323-2992-4b61-9f89-f2ff9944252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628097-520F-4983-80A7-F1B73CDDC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e73323-2992-4b61-9f89-f2ff994425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486</Words>
  <Application>Microsoft Office PowerPoint</Application>
  <PresentationFormat>Widescreen</PresentationFormat>
  <Paragraphs>99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Century Gothic (Headings)</vt:lpstr>
      <vt:lpstr>Gallery</vt:lpstr>
      <vt:lpstr>Supporting Our Continuing Education Community Webinar</vt:lpstr>
      <vt:lpstr>PowerPoint Presentation</vt:lpstr>
      <vt:lpstr>Today’s goal:</vt:lpstr>
      <vt:lpstr>We want your feedback!</vt:lpstr>
      <vt:lpstr>Who is in the audience?</vt:lpstr>
      <vt:lpstr>Who is in the audience?</vt:lpstr>
      <vt:lpstr>The future of this meeting: frequency</vt:lpstr>
      <vt:lpstr>The future of this meeting: presenters</vt:lpstr>
      <vt:lpstr>The future of this meeting: topics</vt:lpstr>
      <vt:lpstr>The future of this meeting: topics 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Our Continuing Education Community Webinar</dc:title>
  <dc:creator>Desilets, Rose</dc:creator>
  <cp:lastModifiedBy>Desilets, Rose</cp:lastModifiedBy>
  <cp:revision>60</cp:revision>
  <dcterms:created xsi:type="dcterms:W3CDTF">2020-05-06T21:35:51Z</dcterms:created>
  <dcterms:modified xsi:type="dcterms:W3CDTF">2020-05-21T12:48:25Z</dcterms:modified>
</cp:coreProperties>
</file>