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99" autoAdjust="0"/>
    <p:restoredTop sz="94660"/>
  </p:normalViewPr>
  <p:slideViewPr>
    <p:cSldViewPr snapToGrid="0">
      <p:cViewPr>
        <p:scale>
          <a:sx n="94" d="100"/>
          <a:sy n="94" d="100"/>
        </p:scale>
        <p:origin x="44" y="-15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Novel Therapeutics in Gynecologic Cancers</a:t>
            </a:r>
          </a:p>
          <a:p>
            <a:pPr algn="ctr"/>
            <a:r>
              <a:rPr lang="en-US" sz="1800" b="1" dirty="0">
                <a:solidFill>
                  <a:schemeClr val="bg1"/>
                </a:solidFill>
              </a:rPr>
              <a:t>October 5,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0" i="0" dirty="0">
                <a:effectLst/>
              </a:rPr>
              <a:t>Roisin O’Cearbhaill, MD</a:t>
            </a:r>
          </a:p>
          <a:p>
            <a:pPr marL="0" indent="0">
              <a:lnSpc>
                <a:spcPct val="100000"/>
              </a:lnSpc>
              <a:spcBef>
                <a:spcPts val="0"/>
              </a:spcBef>
              <a:buNone/>
            </a:pPr>
            <a:r>
              <a:rPr lang="en-US" sz="1100" b="0" i="0" dirty="0">
                <a:effectLst/>
              </a:rPr>
              <a:t>Memorial Sloan-Kettering Cancer Center</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br>
              <a:rPr lang="en-US" sz="1100" b="1" i="1" dirty="0">
                <a:effectLst/>
                <a:latin typeface="Calibri" panose="020F0502020204030204" pitchFamily="34" charset="0"/>
                <a:ea typeface="Times New Roman" panose="02020603050405020304" pitchFamily="18" charset="0"/>
              </a:rPr>
            </a:br>
            <a:r>
              <a:rPr lang="en-US" sz="1100" b="1" i="0" dirty="0">
                <a:effectLst/>
              </a:rPr>
              <a:t>Roisin O’Cearbhaill, MD</a:t>
            </a:r>
          </a:p>
          <a:p>
            <a:pPr marL="0" marR="400050" algn="l">
              <a:spcBef>
                <a:spcPts val="0"/>
              </a:spcBef>
              <a:spcAft>
                <a:spcPts val="0"/>
              </a:spcAft>
            </a:pPr>
            <a:r>
              <a:rPr lang="en-US" sz="1100" i="1" dirty="0">
                <a:solidFill>
                  <a:srgbClr val="000000"/>
                </a:solidFill>
                <a:effectLst/>
                <a:latin typeface="Calibri" panose="020F0502020204030204" pitchFamily="34" charset="0"/>
                <a:ea typeface="Times New Roman" panose="02020603050405020304" pitchFamily="18" charset="0"/>
              </a:rPr>
              <a:t>Advisory Board: </a:t>
            </a:r>
            <a:r>
              <a:rPr lang="en-US" sz="1100" dirty="0" err="1">
                <a:solidFill>
                  <a:srgbClr val="000000"/>
                </a:solidFill>
                <a:latin typeface="Calibri" panose="020F0502020204030204" pitchFamily="34" charset="0"/>
                <a:ea typeface="Times New Roman" panose="02020603050405020304" pitchFamily="18" charset="0"/>
              </a:rPr>
              <a:t>Tesaro</a:t>
            </a:r>
            <a:r>
              <a:rPr lang="en-US" sz="1100" dirty="0">
                <a:solidFill>
                  <a:srgbClr val="000000"/>
                </a:solidFill>
                <a:latin typeface="Calibri" panose="020F0502020204030204" pitchFamily="34" charset="0"/>
                <a:ea typeface="Times New Roman" panose="02020603050405020304" pitchFamily="18" charset="0"/>
              </a:rPr>
              <a:t>/GSK, Regeneron, </a:t>
            </a:r>
            <a:r>
              <a:rPr lang="en-US" sz="1100" dirty="0" err="1">
                <a:solidFill>
                  <a:srgbClr val="000000"/>
                </a:solidFill>
                <a:latin typeface="Calibri" panose="020F0502020204030204" pitchFamily="34" charset="0"/>
                <a:ea typeface="Times New Roman" panose="02020603050405020304" pitchFamily="18" charset="0"/>
              </a:rPr>
              <a:t>SeaGen</a:t>
            </a:r>
            <a:r>
              <a:rPr lang="en-US" sz="1100" dirty="0">
                <a:solidFill>
                  <a:srgbClr val="000000"/>
                </a:solidFill>
                <a:latin typeface="Calibri" panose="020F0502020204030204" pitchFamily="34" charset="0"/>
                <a:ea typeface="Times New Roman" panose="02020603050405020304" pitchFamily="18" charset="0"/>
              </a:rPr>
              <a:t>, 2seventybio, </a:t>
            </a:r>
            <a:r>
              <a:rPr lang="en-US" sz="1100" dirty="0" err="1">
                <a:solidFill>
                  <a:srgbClr val="000000"/>
                </a:solidFill>
                <a:latin typeface="Calibri" panose="020F0502020204030204" pitchFamily="34" charset="0"/>
                <a:ea typeface="Times New Roman" panose="02020603050405020304" pitchFamily="18" charset="0"/>
              </a:rPr>
              <a:t>Miltenyibio</a:t>
            </a:r>
            <a:endParaRPr lang="en-US" sz="1100" dirty="0">
              <a:solidFill>
                <a:srgbClr val="000000"/>
              </a:solidFill>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solidFill>
                  <a:srgbClr val="000000"/>
                </a:solidFill>
                <a:latin typeface="Calibri" panose="020F0502020204030204" pitchFamily="34" charset="0"/>
                <a:ea typeface="Times New Roman" panose="02020603050405020304" pitchFamily="18" charset="0"/>
              </a:rPr>
              <a:t>Meal: </a:t>
            </a:r>
            <a:r>
              <a:rPr lang="en-US" sz="1100" dirty="0">
                <a:solidFill>
                  <a:srgbClr val="000000"/>
                </a:solidFill>
                <a:latin typeface="Calibri" panose="020F0502020204030204" pitchFamily="34" charset="0"/>
                <a:ea typeface="Times New Roman" panose="02020603050405020304" pitchFamily="18" charset="0"/>
              </a:rPr>
              <a:t>Immunogen</a:t>
            </a:r>
          </a:p>
          <a:p>
            <a:pPr marL="0" marR="400050" algn="l">
              <a:spcBef>
                <a:spcPts val="0"/>
              </a:spcBef>
              <a:spcAft>
                <a:spcPts val="0"/>
              </a:spcAft>
            </a:pPr>
            <a:r>
              <a:rPr lang="en-US" sz="1100" i="1" dirty="0">
                <a:solidFill>
                  <a:srgbClr val="000000"/>
                </a:solidFill>
                <a:latin typeface="Calibri" panose="020F0502020204030204" pitchFamily="34" charset="0"/>
                <a:ea typeface="Times New Roman" panose="02020603050405020304" pitchFamily="18" charset="0"/>
              </a:rPr>
              <a:t>Meeting Travel: </a:t>
            </a:r>
            <a:r>
              <a:rPr lang="en-US" sz="1100" dirty="0">
                <a:solidFill>
                  <a:srgbClr val="000000"/>
                </a:solidFill>
                <a:latin typeface="Calibri" panose="020F0502020204030204" pitchFamily="34" charset="0"/>
                <a:ea typeface="Times New Roman" panose="02020603050405020304" pitchFamily="18" charset="0"/>
              </a:rPr>
              <a:t>Gathering Around Cancer (Ireland)</a:t>
            </a:r>
          </a:p>
          <a:p>
            <a:pPr marL="0" marR="400050" algn="l">
              <a:spcBef>
                <a:spcPts val="0"/>
              </a:spcBef>
              <a:spcAft>
                <a:spcPts val="0"/>
              </a:spcAft>
            </a:pPr>
            <a:r>
              <a:rPr lang="en-US" sz="1100" i="1" dirty="0">
                <a:solidFill>
                  <a:srgbClr val="000000"/>
                </a:solidFill>
                <a:latin typeface="Calibri" panose="020F0502020204030204" pitchFamily="34" charset="0"/>
                <a:ea typeface="Times New Roman" panose="02020603050405020304" pitchFamily="18" charset="0"/>
              </a:rPr>
              <a:t>Clinical Trial Research Grants: </a:t>
            </a:r>
            <a:r>
              <a:rPr lang="en-US" sz="1100" dirty="0">
                <a:solidFill>
                  <a:srgbClr val="000000"/>
                </a:solidFill>
                <a:latin typeface="Calibri" panose="020F0502020204030204" pitchFamily="34" charset="0"/>
                <a:ea typeface="Times New Roman" panose="02020603050405020304" pitchFamily="18" charset="0"/>
              </a:rPr>
              <a:t>Bayer/Celgene/Juno, </a:t>
            </a:r>
            <a:r>
              <a:rPr lang="en-US" sz="1100" dirty="0" err="1">
                <a:solidFill>
                  <a:srgbClr val="000000"/>
                </a:solidFill>
                <a:latin typeface="Calibri" panose="020F0502020204030204" pitchFamily="34" charset="0"/>
                <a:ea typeface="Times New Roman" panose="02020603050405020304" pitchFamily="18" charset="0"/>
              </a:rPr>
              <a:t>Tesaro</a:t>
            </a:r>
            <a:r>
              <a:rPr lang="en-US" sz="1100" dirty="0">
                <a:solidFill>
                  <a:srgbClr val="000000"/>
                </a:solidFill>
                <a:latin typeface="Calibri" panose="020F0502020204030204" pitchFamily="34" charset="0"/>
                <a:ea typeface="Times New Roman" panose="02020603050405020304" pitchFamily="18" charset="0"/>
              </a:rPr>
              <a:t>/GSK, Merck, Ludwig Cancer Institute, </a:t>
            </a:r>
            <a:r>
              <a:rPr lang="en-US" sz="1100" dirty="0" err="1">
                <a:solidFill>
                  <a:srgbClr val="000000"/>
                </a:solidFill>
                <a:latin typeface="Calibri" panose="020F0502020204030204" pitchFamily="34" charset="0"/>
                <a:ea typeface="Times New Roman" panose="02020603050405020304" pitchFamily="18" charset="0"/>
              </a:rPr>
              <a:t>Abbvie</a:t>
            </a:r>
            <a:r>
              <a:rPr lang="en-US" sz="1100" dirty="0">
                <a:solidFill>
                  <a:srgbClr val="000000"/>
                </a:solidFill>
                <a:latin typeface="Calibri" panose="020F0502020204030204" pitchFamily="34" charset="0"/>
                <a:ea typeface="Times New Roman" panose="02020603050405020304" pitchFamily="18" charset="0"/>
              </a:rPr>
              <a:t>/</a:t>
            </a:r>
            <a:r>
              <a:rPr lang="en-US" sz="1100" dirty="0" err="1">
                <a:solidFill>
                  <a:srgbClr val="000000"/>
                </a:solidFill>
                <a:latin typeface="Calibri" panose="020F0502020204030204" pitchFamily="34" charset="0"/>
                <a:ea typeface="Times New Roman" panose="02020603050405020304" pitchFamily="18" charset="0"/>
              </a:rPr>
              <a:t>StemCentrx</a:t>
            </a:r>
            <a:r>
              <a:rPr lang="en-US" sz="1100" dirty="0">
                <a:solidFill>
                  <a:srgbClr val="000000"/>
                </a:solidFill>
                <a:latin typeface="Calibri" panose="020F0502020204030204" pitchFamily="34" charset="0"/>
                <a:ea typeface="Times New Roman" panose="02020603050405020304" pitchFamily="18" charset="0"/>
              </a:rPr>
              <a:t>, Regeneron, TCR2 Therapeutics, </a:t>
            </a:r>
            <a:r>
              <a:rPr lang="en-US" sz="1100" dirty="0" err="1">
                <a:solidFill>
                  <a:srgbClr val="000000"/>
                </a:solidFill>
                <a:latin typeface="Calibri" panose="020F0502020204030204" pitchFamily="34" charset="0"/>
                <a:ea typeface="Times New Roman" panose="02020603050405020304" pitchFamily="18" charset="0"/>
              </a:rPr>
              <a:t>Atara</a:t>
            </a:r>
            <a:r>
              <a:rPr lang="en-US" sz="1100" dirty="0">
                <a:solidFill>
                  <a:srgbClr val="000000"/>
                </a:solidFill>
                <a:latin typeface="Calibri" panose="020F0502020204030204" pitchFamily="34" charset="0"/>
                <a:ea typeface="Times New Roman" panose="02020603050405020304" pitchFamily="18" charset="0"/>
              </a:rPr>
              <a:t> Biotherapeutics, Marker Therapeutics, </a:t>
            </a:r>
            <a:r>
              <a:rPr lang="en-US" sz="1100" dirty="0" err="1">
                <a:solidFill>
                  <a:srgbClr val="000000"/>
                </a:solidFill>
                <a:latin typeface="Calibri" panose="020F0502020204030204" pitchFamily="34" charset="0"/>
                <a:ea typeface="Times New Roman" panose="02020603050405020304" pitchFamily="18" charset="0"/>
              </a:rPr>
              <a:t>Syndax</a:t>
            </a:r>
            <a:r>
              <a:rPr lang="en-US" sz="1100" dirty="0">
                <a:solidFill>
                  <a:srgbClr val="000000"/>
                </a:solidFill>
                <a:latin typeface="Calibri" panose="020F0502020204030204" pitchFamily="34" charset="0"/>
                <a:ea typeface="Times New Roman" panose="02020603050405020304" pitchFamily="18" charset="0"/>
              </a:rPr>
              <a:t> Pharmaceuticals, Genmab/</a:t>
            </a:r>
            <a:r>
              <a:rPr lang="en-US" sz="1100" dirty="0" err="1">
                <a:solidFill>
                  <a:srgbClr val="000000"/>
                </a:solidFill>
                <a:latin typeface="Calibri" panose="020F0502020204030204" pitchFamily="34" charset="0"/>
                <a:ea typeface="Times New Roman" panose="02020603050405020304" pitchFamily="18" charset="0"/>
              </a:rPr>
              <a:t>Seagen</a:t>
            </a:r>
            <a:r>
              <a:rPr lang="en-US" sz="1100" dirty="0">
                <a:solidFill>
                  <a:srgbClr val="000000"/>
                </a:solidFill>
                <a:latin typeface="Calibri" panose="020F0502020204030204" pitchFamily="34" charset="0"/>
                <a:ea typeface="Times New Roman" panose="02020603050405020304" pitchFamily="18" charset="0"/>
              </a:rPr>
              <a:t> Therapeutics, Genentech, Alkermes, Kite Pharma, </a:t>
            </a:r>
            <a:r>
              <a:rPr lang="en-US" sz="1100" dirty="0" err="1">
                <a:solidFill>
                  <a:srgbClr val="000000"/>
                </a:solidFill>
                <a:latin typeface="Calibri" panose="020F0502020204030204" pitchFamily="34" charset="0"/>
                <a:ea typeface="Times New Roman" panose="02020603050405020304" pitchFamily="18" charset="0"/>
              </a:rPr>
              <a:t>Acrivon</a:t>
            </a:r>
            <a:r>
              <a:rPr lang="en-US" sz="1100" dirty="0">
                <a:solidFill>
                  <a:srgbClr val="000000"/>
                </a:solidFill>
                <a:latin typeface="Calibri" panose="020F0502020204030204" pitchFamily="34" charset="0"/>
                <a:ea typeface="Times New Roman" panose="02020603050405020304" pitchFamily="18" charset="0"/>
              </a:rPr>
              <a:t>, </a:t>
            </a:r>
            <a:r>
              <a:rPr lang="en-US" sz="1100" dirty="0" err="1">
                <a:solidFill>
                  <a:srgbClr val="000000"/>
                </a:solidFill>
                <a:latin typeface="Calibri" panose="020F0502020204030204" pitchFamily="34" charset="0"/>
                <a:ea typeface="Times New Roman" panose="02020603050405020304" pitchFamily="18" charset="0"/>
              </a:rPr>
              <a:t>Arsenalobio</a:t>
            </a:r>
            <a:r>
              <a:rPr lang="en-US" sz="1100" dirty="0">
                <a:solidFill>
                  <a:srgbClr val="000000"/>
                </a:solidFill>
                <a:latin typeface="Calibri" panose="020F0502020204030204" pitchFamily="34" charset="0"/>
                <a:ea typeface="Times New Roman" panose="02020603050405020304" pitchFamily="18" charset="0"/>
              </a:rPr>
              <a:t> and Gynecologic Oncology Foundation, Lyell </a:t>
            </a:r>
            <a:r>
              <a:rPr lang="en-US" sz="1100" dirty="0" err="1">
                <a:solidFill>
                  <a:srgbClr val="000000"/>
                </a:solidFill>
                <a:latin typeface="Calibri" panose="020F0502020204030204" pitchFamily="34" charset="0"/>
                <a:ea typeface="Times New Roman" panose="02020603050405020304" pitchFamily="18" charset="0"/>
              </a:rPr>
              <a:t>Immunopharma</a:t>
            </a:r>
            <a:endParaRPr lang="en-US" sz="1100" i="1" dirty="0">
              <a:solidFill>
                <a:srgbClr val="000000"/>
              </a:solidFill>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i="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657</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42</cp:revision>
  <cp:lastPrinted>2020-03-12T11:43:35Z</cp:lastPrinted>
  <dcterms:created xsi:type="dcterms:W3CDTF">2020-03-11T18:32:17Z</dcterms:created>
  <dcterms:modified xsi:type="dcterms:W3CDTF">2023-10-11T16:40:25Z</dcterms:modified>
</cp:coreProperties>
</file>