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autoAdjust="0"/>
    <p:restoredTop sz="94660"/>
  </p:normalViewPr>
  <p:slideViewPr>
    <p:cSldViewPr snapToGrid="0">
      <p:cViewPr varScale="1">
        <p:scale>
          <a:sx n="73" d="100"/>
          <a:sy n="73" d="100"/>
        </p:scale>
        <p:origin x="3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12/19/2023</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12/19/2023</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effectLst/>
                <a:latin typeface="Calibri" panose="020F0502020204030204" pitchFamily="34" charset="0"/>
                <a:ea typeface="Calibri" panose="020F0502020204030204" pitchFamily="34" charset="0"/>
              </a:rPr>
              <a:t>Managing Acute Agitation in the ED</a:t>
            </a:r>
            <a:r>
              <a:rPr lang="en-US" sz="1800" b="1" dirty="0">
                <a:solidFill>
                  <a:schemeClr val="bg1"/>
                </a:solidFill>
              </a:rPr>
              <a:t> |Dec. 6</a:t>
            </a:r>
            <a:r>
              <a:rPr lang="en-US" sz="1800" b="1" baseline="30000" dirty="0">
                <a:solidFill>
                  <a:schemeClr val="bg1"/>
                </a:solidFill>
              </a:rPr>
              <a:t>th</a:t>
            </a:r>
            <a:r>
              <a:rPr lang="en-US" sz="1800" b="1" dirty="0">
                <a:solidFill>
                  <a:schemeClr val="bg1"/>
                </a:solidFill>
              </a:rPr>
              <a:t>, 2023 |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cs typeface="Calibri" panose="020F0502020204030204" pitchFamily="34" charset="0"/>
              </a:rPr>
              <a:t>Critique the quality of evidence behind </a:t>
            </a:r>
            <a:r>
              <a:rPr lang="en-US" sz="1100" dirty="0" err="1">
                <a:cs typeface="Calibri" panose="020F0502020204030204" pitchFamily="34" charset="0"/>
              </a:rPr>
              <a:t>droperidol’s</a:t>
            </a:r>
            <a:r>
              <a:rPr lang="en-US" sz="1100" dirty="0">
                <a:cs typeface="Calibri" panose="020F0502020204030204" pitchFamily="34" charset="0"/>
              </a:rPr>
              <a:t> boxed warning for </a:t>
            </a:r>
            <a:r>
              <a:rPr lang="en-US" sz="1100" dirty="0" err="1">
                <a:cs typeface="Calibri" panose="020F0502020204030204" pitchFamily="34" charset="0"/>
              </a:rPr>
              <a:t>droperidol</a:t>
            </a:r>
            <a:r>
              <a:rPr lang="en-US" sz="1100" dirty="0">
                <a:cs typeface="Calibri" panose="020F0502020204030204" pitchFamily="34" charset="0"/>
              </a:rPr>
              <a:t> in relation to literature that supports its safety.</a:t>
            </a:r>
          </a:p>
          <a:p>
            <a:pPr>
              <a:spcBef>
                <a:spcPts val="0"/>
              </a:spcBef>
            </a:pPr>
            <a:r>
              <a:rPr lang="en-US" sz="1100" dirty="0">
                <a:cs typeface="Calibri" panose="020F0502020204030204" pitchFamily="34" charset="0"/>
              </a:rPr>
              <a:t>Describe the risk of QT prolongation with antipsychotic and antiemetic medications used in the management of patients with agitation.</a:t>
            </a:r>
          </a:p>
          <a:p>
            <a:pPr>
              <a:spcBef>
                <a:spcPts val="0"/>
              </a:spcBef>
            </a:pPr>
            <a:r>
              <a:rPr lang="en-US" sz="1100" dirty="0">
                <a:cs typeface="Calibri" panose="020F0502020204030204" pitchFamily="34" charset="0"/>
              </a:rPr>
              <a:t>Develop a treatment plan for a patient suffering from severe, acute agitation.</a:t>
            </a: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spcBef>
                <a:spcPts val="400"/>
              </a:spcBef>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cs typeface="Calibri" panose="020F0502020204030204" pitchFamily="34" charset="0"/>
              </a:rPr>
              <a:t>Bryan Hayes, PharmD, DABAT, FAACT, FASHP </a:t>
            </a:r>
          </a:p>
          <a:p>
            <a:pPr marL="0" indent="0">
              <a:spcBef>
                <a:spcPts val="400"/>
              </a:spcBef>
              <a:buNone/>
            </a:pPr>
            <a:endParaRPr lang="en-US" sz="1100" b="1" dirty="0">
              <a:cs typeface="Calibri" panose="020F0502020204030204" pitchFamily="34" charset="0"/>
            </a:endParaRPr>
          </a:p>
          <a:p>
            <a:pPr marL="0" indent="0">
              <a:spcBef>
                <a:spcPts val="400"/>
              </a:spcBef>
              <a:buNone/>
            </a:pPr>
            <a:endParaRPr lang="en-US" sz="1100" b="1" dirty="0">
              <a:cs typeface="Calibri" panose="020F0502020204030204" pitchFamily="34" charset="0"/>
            </a:endParaRPr>
          </a:p>
          <a:p>
            <a:pPr marL="0" indent="0">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53888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 </a:t>
            </a:r>
            <a:r>
              <a:rPr lang="en-US" sz="2800" dirty="0">
                <a:highlight>
                  <a:srgbClr val="FFFF00"/>
                </a:highlight>
                <a:latin typeface="Calibri" panose="020F0502020204030204" pitchFamily="34" charset="0"/>
                <a:cs typeface="Calibri" panose="020F0502020204030204" pitchFamily="34" charset="0"/>
              </a:rPr>
              <a:t>_______</a:t>
            </a: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to  </a:t>
            </a:r>
            <a:r>
              <a:rPr lang="en-US" sz="3200" dirty="0"/>
              <a:t>857-214-2277</a:t>
            </a:r>
          </a:p>
          <a:p>
            <a:pPr algn="ctr"/>
            <a:r>
              <a:rPr lang="en-US" sz="1600" i="1" dirty="0">
                <a:highlight>
                  <a:srgbClr val="FFFF00"/>
                </a:highlight>
                <a:latin typeface="Calibri" panose="020F0502020204030204" pitchFamily="34" charset="0"/>
                <a:cs typeface="Calibri" panose="020F0502020204030204" pitchFamily="34" charset="0"/>
              </a:rPr>
              <a:t>You will also need to complete an Quarterly Evaluation Form in order to receive full credit for today </a:t>
            </a:r>
            <a:r>
              <a:rPr lang="en-US" sz="1600" i="1">
                <a:highlight>
                  <a:srgbClr val="FFFF00"/>
                </a:highlight>
                <a:latin typeface="Calibri" panose="020F0502020204030204" pitchFamily="34" charset="0"/>
                <a:cs typeface="Calibri" panose="020F0502020204030204" pitchFamily="34" charset="0"/>
              </a:rPr>
              <a:t>FDS session.</a:t>
            </a:r>
            <a:endParaRPr lang="en-US" sz="1600" dirty="0">
              <a:solidFill>
                <a:srgbClr val="FF00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70"/>
            <a:ext cx="11615837" cy="4102272"/>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L="0" marR="400050" algn="l">
              <a:spcBef>
                <a:spcPts val="0"/>
              </a:spcBef>
              <a:spcAft>
                <a:spcPts val="0"/>
              </a:spcAft>
            </a:pPr>
            <a:r>
              <a:rPr lang="en-US" sz="1100" b="1" dirty="0">
                <a:cs typeface="Calibri" panose="020F0502020204030204" pitchFamily="34" charset="0"/>
              </a:rPr>
              <a:t>Bryan Hayes, PharmD, DABAT, FAACT, FASHP</a:t>
            </a:r>
            <a:endParaRPr lang="en-US" sz="1100" b="1" dirty="0">
              <a:latin typeface="Calibri" panose="020F0502020204030204" pitchFamily="34" charset="0"/>
            </a:endParaRP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TotalTime>
  <Words>531</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59</cp:revision>
  <cp:lastPrinted>2020-03-12T11:43:35Z</cp:lastPrinted>
  <dcterms:created xsi:type="dcterms:W3CDTF">2020-03-11T18:32:17Z</dcterms:created>
  <dcterms:modified xsi:type="dcterms:W3CDTF">2023-12-19T20:25:43Z</dcterms:modified>
</cp:coreProperties>
</file>