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73" d="100"/>
          <a:sy n="7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Achieving </a:t>
            </a:r>
            <a:r>
              <a:rPr lang="en-US" sz="1800" b="1" i="1" dirty="0">
                <a:solidFill>
                  <a:schemeClr val="bg1"/>
                </a:solidFill>
              </a:rPr>
              <a:t>Success</a:t>
            </a:r>
            <a:r>
              <a:rPr lang="en-US" sz="1800" b="1" dirty="0">
                <a:solidFill>
                  <a:schemeClr val="bg1"/>
                </a:solidFill>
              </a:rPr>
              <a:t> as A Square Peg in the Round Hole of Academic Medicine</a:t>
            </a:r>
          </a:p>
          <a:p>
            <a:pPr algn="ctr"/>
            <a:r>
              <a:rPr lang="en-US" sz="1800" b="1" dirty="0">
                <a:solidFill>
                  <a:schemeClr val="bg1"/>
                </a:solidFill>
              </a:rPr>
              <a:t>November 9,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Jennifer Temel, MD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t>
            </a:r>
            <a:r>
              <a:rPr lang="en-US" sz="1100" b="1" u="sng" dirty="0">
                <a:latin typeface="Calibri" panose="020F0502020204030204" pitchFamily="34" charset="0"/>
                <a:ea typeface="MS Mincho" panose="02020609040205080304" pitchFamily="49" charset="-128"/>
              </a:rPr>
              <a:t>no</a:t>
            </a:r>
            <a:r>
              <a:rPr lang="en-US" sz="1100" b="1" dirty="0">
                <a:latin typeface="Calibri" panose="020F0502020204030204" pitchFamily="34" charset="0"/>
                <a:ea typeface="MS Mincho" panose="02020609040205080304" pitchFamily="49" charset="-128"/>
              </a:rPr>
              <a:t>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rPr>
              <a:t>Jennifer Temel, MD</a:t>
            </a:r>
          </a:p>
          <a:p>
            <a:pPr marL="0" marR="400050" algn="l">
              <a:spcBef>
                <a:spcPts val="0"/>
              </a:spcBef>
              <a:spcAft>
                <a:spcPts val="0"/>
              </a:spcAft>
            </a:pP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574</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49</cp:revision>
  <cp:lastPrinted>2020-03-12T11:43:35Z</cp:lastPrinted>
  <dcterms:created xsi:type="dcterms:W3CDTF">2020-03-11T18:32:17Z</dcterms:created>
  <dcterms:modified xsi:type="dcterms:W3CDTF">2024-01-10T15:27:53Z</dcterms:modified>
</cp:coreProperties>
</file>