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2" autoAdjust="0"/>
    <p:restoredTop sz="94660"/>
  </p:normalViewPr>
  <p:slideViewPr>
    <p:cSldViewPr snapToGrid="0">
      <p:cViewPr varScale="1">
        <p:scale>
          <a:sx n="73" d="100"/>
          <a:sy n="73" d="100"/>
        </p:scale>
        <p:origin x="58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1/17/2024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1/17/2024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effectLst/>
                <a:latin typeface="Calibri" panose="020F0502020204030204" pitchFamily="34" charset="0"/>
                <a:ea typeface="Calibri" panose="020F0502020204030204" pitchFamily="34" charset="0"/>
              </a:rPr>
              <a:t>2023 </a:t>
            </a:r>
            <a:r>
              <a:rPr lang="en-US" sz="1800" b="1" dirty="0" err="1">
                <a:solidFill>
                  <a:schemeClr val="bg1"/>
                </a:solidFill>
                <a:effectLst/>
                <a:latin typeface="Calibri" panose="020F0502020204030204" pitchFamily="34" charset="0"/>
                <a:ea typeface="Calibri" panose="020F0502020204030204" pitchFamily="34" charset="0"/>
              </a:rPr>
              <a:t>LLSA</a:t>
            </a:r>
            <a:r>
              <a:rPr lang="en-US" sz="1800" b="1" dirty="0" err="1">
                <a:solidFill>
                  <a:schemeClr val="bg1"/>
                </a:solidFill>
              </a:rPr>
              <a:t>|February</a:t>
            </a:r>
            <a:r>
              <a:rPr lang="en-US" sz="1800" b="1" dirty="0">
                <a:solidFill>
                  <a:schemeClr val="bg1"/>
                </a:solidFill>
              </a:rPr>
              <a:t> 7</a:t>
            </a:r>
            <a:r>
              <a:rPr lang="en-US" sz="1800" b="1" baseline="30000" dirty="0">
                <a:solidFill>
                  <a:schemeClr val="bg1"/>
                </a:solidFill>
              </a:rPr>
              <a:t>th</a:t>
            </a:r>
            <a:r>
              <a:rPr lang="en-US" sz="1800" b="1" dirty="0">
                <a:solidFill>
                  <a:schemeClr val="bg1"/>
                </a:solidFill>
              </a:rPr>
              <a:t>, 2024|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effectLst/>
                <a:latin typeface="Calibri" panose="020F0502020204030204" pitchFamily="34" charset="0"/>
                <a:ea typeface="Calibri" panose="020F0502020204030204" pitchFamily="34" charset="0"/>
                <a:cs typeface="Arial" panose="020B0604020202020204" pitchFamily="34" charset="0"/>
              </a:rPr>
              <a:t>Review the 2023 LLSA ABEM Articles</a:t>
            </a:r>
          </a:p>
          <a:p>
            <a:pPr>
              <a:spcBef>
                <a:spcPts val="0"/>
              </a:spcBef>
            </a:pPr>
            <a:r>
              <a:rPr lang="en-US" sz="1100" dirty="0">
                <a:latin typeface="Calibri" panose="020F0502020204030204" pitchFamily="34" charset="0"/>
                <a:ea typeface="Calibri" panose="020F0502020204030204" pitchFamily="34" charset="0"/>
                <a:cs typeface="Arial" panose="020B0604020202020204" pitchFamily="34" charset="0"/>
              </a:rPr>
              <a:t>Discuss Opportunities to Apply Knowledge</a:t>
            </a:r>
          </a:p>
          <a:p>
            <a:pPr>
              <a:spcBef>
                <a:spcPts val="0"/>
              </a:spcBef>
            </a:pPr>
            <a:r>
              <a:rPr lang="en-US" sz="1100" dirty="0">
                <a:latin typeface="Calibri" panose="020F0502020204030204" pitchFamily="34" charset="0"/>
                <a:ea typeface="Calibri" panose="020F0502020204030204" pitchFamily="34" charset="0"/>
                <a:cs typeface="Arial" panose="020B0604020202020204" pitchFamily="34" charset="0"/>
              </a:rPr>
              <a:t>Assess Knowledge of Articles</a:t>
            </a:r>
          </a:p>
          <a:p>
            <a:pPr marL="0" indent="0">
              <a:spcBef>
                <a:spcPts val="0"/>
              </a:spcBef>
              <a:buNone/>
            </a:pPr>
            <a:endParaRPr lang="en-US" sz="1100" dirty="0">
              <a:cs typeface="Calibri" panose="020F0502020204030204" pitchFamily="34" charset="0"/>
            </a:endParaRP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latin typeface="Calibri" panose="020F0502020204030204" pitchFamily="34" charset="0"/>
              </a:rPr>
              <a:t>Andrew J. Eyre, MD, MS</a:t>
            </a: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01566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to  </a:t>
            </a:r>
            <a:r>
              <a:rPr lang="en-US" sz="3200" dirty="0"/>
              <a:t>857-214-2277</a:t>
            </a:r>
            <a:endParaRPr lang="en-US" sz="1600" b="1"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70"/>
            <a:ext cx="11615837" cy="4102272"/>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L="0" marR="400050" algn="l">
              <a:spcBef>
                <a:spcPts val="0"/>
              </a:spcBef>
              <a:spcAft>
                <a:spcPts val="0"/>
              </a:spcAft>
            </a:pPr>
            <a:r>
              <a:rPr lang="en-US" sz="1100" b="1" dirty="0">
                <a:latin typeface="Calibri" panose="020F0502020204030204" pitchFamily="34" charset="0"/>
              </a:rPr>
              <a:t>Andrew J. Eyre, MD, MS</a:t>
            </a:r>
          </a:p>
          <a:p>
            <a:pPr marL="0" marR="400050" algn="l">
              <a:spcBef>
                <a:spcPts val="0"/>
              </a:spcBef>
              <a:spcAft>
                <a:spcPts val="0"/>
              </a:spcAft>
            </a:pPr>
            <a:r>
              <a:rPr lang="en-US" sz="1100" b="1" dirty="0">
                <a:latin typeface="Calibri" panose="020F0502020204030204" pitchFamily="34" charset="0"/>
              </a:rPr>
              <a:t>Tim Erickson, MD</a:t>
            </a: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1176</TotalTime>
  <Words>464</Words>
  <Application>Microsoft Office PowerPoint</Application>
  <PresentationFormat>Widescreen</PresentationFormat>
  <Paragraphs>42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49</cp:revision>
  <cp:lastPrinted>2020-03-12T11:43:35Z</cp:lastPrinted>
  <dcterms:created xsi:type="dcterms:W3CDTF">2020-03-11T18:32:17Z</dcterms:created>
  <dcterms:modified xsi:type="dcterms:W3CDTF">2024-01-17T23:35:41Z</dcterms:modified>
</cp:coreProperties>
</file>