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44" d="100"/>
          <a:sy n="44" d="100"/>
        </p:scale>
        <p:origin x="16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7/1/2024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7/1/2024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The Chabner Pioneers in Oncology Lectureship – Precision Medicine for Primary and Metastatic Brain Tumors: </a:t>
            </a:r>
          </a:p>
          <a:p>
            <a:pPr algn="ctr"/>
            <a:r>
              <a:rPr lang="en-US" sz="1800" b="1" dirty="0">
                <a:solidFill>
                  <a:schemeClr val="bg1"/>
                </a:solidFill>
              </a:rPr>
              <a:t>From Bench to Bedside (and Back to Bench)| September 7, 2023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184680"/>
            <a:ext cx="5837464" cy="3831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Colin D. Weekes, MD, PhD</a:t>
            </a:r>
          </a:p>
          <a:p>
            <a:pPr marL="0" indent="0">
              <a:lnSpc>
                <a:spcPct val="100000"/>
              </a:lnSpc>
              <a:spcBef>
                <a:spcPts val="0"/>
              </a:spcBef>
              <a:buNone/>
            </a:pPr>
            <a:r>
              <a:rPr lang="en-US" sz="1100" b="1"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t>Priscilla Brastianos, MD</a:t>
            </a:r>
          </a:p>
          <a:p>
            <a:pPr marL="0" indent="0">
              <a:lnSpc>
                <a:spcPct val="100000"/>
              </a:lnSpc>
              <a:spcBef>
                <a:spcPts val="0"/>
              </a:spcBef>
              <a:buNone/>
            </a:pPr>
            <a:r>
              <a:rPr lang="en-US" sz="1100" b="1" i="1" dirty="0"/>
              <a:t>Massachusetts General Hospital Cancer Center</a:t>
            </a:r>
            <a:endParaRPr lang="en-US" sz="1100" i="1" dirty="0"/>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813173"/>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184680"/>
            <a:ext cx="4854218" cy="400110"/>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r>
              <a:rPr lang="en-US" sz="1800" b="1" dirty="0">
                <a:highlight>
                  <a:srgbClr val="FFFF00"/>
                </a:highlight>
                <a:latin typeface="Calibri" panose="020F0502020204030204" pitchFamily="34" charset="0"/>
                <a:cs typeface="Calibri" panose="020F0502020204030204" pitchFamily="34" charset="0"/>
              </a:rPr>
              <a:t>XX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F598F26-CDBD-84C0-5EF3-75F3122AC25E}"/>
              </a:ext>
            </a:extLst>
          </p:cNvPr>
          <p:cNvSpPr txBox="1"/>
          <p:nvPr/>
        </p:nvSpPr>
        <p:spPr>
          <a:xfrm>
            <a:off x="3370502" y="6081025"/>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9" name="TextBox 8">
            <a:extLst>
              <a:ext uri="{FF2B5EF4-FFF2-40B4-BE49-F238E27FC236}">
                <a16:creationId xmlns:a16="http://schemas.microsoft.com/office/drawing/2014/main" id="{10F5D309-DAD0-91A8-7987-2F1BAAAEA6F0}"/>
              </a:ext>
            </a:extLst>
          </p:cNvPr>
          <p:cNvSpPr txBox="1"/>
          <p:nvPr/>
        </p:nvSpPr>
        <p:spPr>
          <a:xfrm>
            <a:off x="6913229" y="4567475"/>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br>
              <a:rPr lang="en-US" sz="1100" b="1" i="1" dirty="0">
                <a:effectLst/>
                <a:latin typeface="Calibri" panose="020F0502020204030204" pitchFamily="34" charset="0"/>
                <a:ea typeface="Times New Roman" panose="02020603050405020304" pitchFamily="18" charset="0"/>
              </a:rPr>
            </a:br>
            <a:r>
              <a:rPr lang="en-US" sz="1100" b="1" i="1" dirty="0">
                <a:solidFill>
                  <a:srgbClr val="000000"/>
                </a:solidFill>
                <a:effectLst/>
                <a:highlight>
                  <a:srgbClr val="FFFF00"/>
                </a:highlight>
                <a:latin typeface="Calibri" panose="020F0502020204030204" pitchFamily="34" charset="0"/>
                <a:ea typeface="Times New Roman" panose="02020603050405020304" pitchFamily="18" charset="0"/>
              </a:rPr>
              <a:t>see above for Dr. Brastianos’ relationships</a:t>
            </a:r>
            <a:endParaRPr lang="en-US" sz="1100" i="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1134</TotalTime>
  <Words>595</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Cambria</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33</cp:revision>
  <cp:lastPrinted>2020-03-12T11:43:35Z</cp:lastPrinted>
  <dcterms:created xsi:type="dcterms:W3CDTF">2020-03-11T18:32:17Z</dcterms:created>
  <dcterms:modified xsi:type="dcterms:W3CDTF">2024-07-01T20:37:08Z</dcterms:modified>
</cp:coreProperties>
</file>