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From the Ether Dome to Seldin Plaza: My Path in Renal Cell Carcinoma</a:t>
            </a:r>
          </a:p>
          <a:p>
            <a:pPr algn="ctr"/>
            <a:r>
              <a:rPr lang="en-US" sz="1800" b="1" dirty="0">
                <a:solidFill>
                  <a:schemeClr val="bg1"/>
                </a:solidFill>
              </a:rPr>
              <a:t>January 18,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Tian Zhang, MD</a:t>
            </a:r>
          </a:p>
          <a:p>
            <a:pPr marL="0" indent="0">
              <a:lnSpc>
                <a:spcPct val="100000"/>
              </a:lnSpc>
              <a:spcBef>
                <a:spcPts val="0"/>
              </a:spcBef>
              <a:buNone/>
            </a:pPr>
            <a:r>
              <a:rPr lang="en-US" sz="1100" b="0" i="1" dirty="0">
                <a:effectLst/>
              </a:rPr>
              <a:t>UT Southwestern Medical Center</a:t>
            </a: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rPr>
              <a:t>Tian Zhang, MD</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Consultant: </a:t>
            </a:r>
            <a:r>
              <a:rPr lang="en-US" sz="1100" dirty="0">
                <a:effectLst/>
                <a:latin typeface="Calibri" panose="020F0502020204030204" pitchFamily="34" charset="0"/>
                <a:ea typeface="Times New Roman" panose="02020603050405020304" pitchFamily="18" charset="0"/>
              </a:rPr>
              <a:t>Pfizer, Eli Lilly, </a:t>
            </a:r>
            <a:r>
              <a:rPr lang="en-US" sz="1100" dirty="0" err="1">
                <a:effectLst/>
                <a:latin typeface="Calibri" panose="020F0502020204030204" pitchFamily="34" charset="0"/>
                <a:ea typeface="Times New Roman" panose="02020603050405020304" pitchFamily="18" charset="0"/>
              </a:rPr>
              <a:t>Exelixis</a:t>
            </a:r>
            <a:r>
              <a:rPr lang="en-US" sz="1100" dirty="0">
                <a:effectLst/>
                <a:latin typeface="Calibri" panose="020F0502020204030204" pitchFamily="34" charset="0"/>
                <a:ea typeface="Times New Roman" panose="02020603050405020304" pitchFamily="18" charset="0"/>
              </a:rPr>
              <a:t>, Merck, Sanofi, Janssen, AstraZeneca, BMS, </a:t>
            </a:r>
            <a:r>
              <a:rPr lang="en-US" sz="1100" dirty="0" err="1">
                <a:effectLst/>
                <a:latin typeface="Calibri" panose="020F0502020204030204" pitchFamily="34" charset="0"/>
                <a:ea typeface="Times New Roman" panose="02020603050405020304" pitchFamily="18" charset="0"/>
              </a:rPr>
              <a:t>SeaGen</a:t>
            </a:r>
            <a:r>
              <a:rPr lang="en-US" sz="1100" dirty="0">
                <a:effectLst/>
                <a:latin typeface="Calibri" panose="020F0502020204030204" pitchFamily="34" charset="0"/>
                <a:ea typeface="Times New Roman" panose="02020603050405020304" pitchFamily="18" charset="0"/>
              </a:rPr>
              <a:t>, Eisai, Aveo, Bayer, Novartis, Gilead, EMD Serono</a:t>
            </a:r>
          </a:p>
          <a:p>
            <a:pPr marL="0" marR="400050" algn="l">
              <a:spcBef>
                <a:spcPts val="0"/>
              </a:spcBef>
              <a:spcAft>
                <a:spcPts val="0"/>
              </a:spcAft>
            </a:pP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Research Funding: </a:t>
            </a:r>
            <a:r>
              <a:rPr lang="en-US" sz="1100" dirty="0">
                <a:effectLst/>
                <a:latin typeface="Calibri" panose="020F0502020204030204" pitchFamily="34" charset="0"/>
                <a:ea typeface="Times New Roman" panose="02020603050405020304" pitchFamily="18" charset="0"/>
              </a:rPr>
              <a:t>Pfizer, Eli Lilly, Tempus, ALX Oncology, </a:t>
            </a:r>
            <a:r>
              <a:rPr lang="en-US" sz="1100" dirty="0" err="1">
                <a:effectLst/>
                <a:latin typeface="Calibri" panose="020F0502020204030204" pitchFamily="34" charset="0"/>
                <a:ea typeface="Times New Roman" panose="02020603050405020304" pitchFamily="18" charset="0"/>
              </a:rPr>
              <a:t>Exelixis</a:t>
            </a:r>
            <a:r>
              <a:rPr lang="en-US" sz="1100">
                <a:effectLst/>
                <a:latin typeface="Calibri" panose="020F0502020204030204" pitchFamily="34" charset="0"/>
                <a:ea typeface="Times New Roman" panose="02020603050405020304" pitchFamily="18" charset="0"/>
              </a:rPr>
              <a:t>, Merck</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622</Words>
  <Application>Microsoft Office PowerPoint</Application>
  <PresentationFormat>Widescreen</PresentationFormat>
  <Paragraphs>56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55</cp:revision>
  <cp:lastPrinted>2020-03-12T11:43:35Z</cp:lastPrinted>
  <dcterms:created xsi:type="dcterms:W3CDTF">2020-03-11T18:32:17Z</dcterms:created>
  <dcterms:modified xsi:type="dcterms:W3CDTF">2024-07-01T20:45:16Z</dcterms:modified>
</cp:coreProperties>
</file>