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44" d="100"/>
          <a:sy n="44" d="100"/>
        </p:scale>
        <p:origin x="16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Bridging the GAP While Shattering Ceilings</a:t>
            </a:r>
          </a:p>
          <a:p>
            <a:pPr algn="ctr"/>
            <a:r>
              <a:rPr lang="en-US" sz="1800" b="1" dirty="0">
                <a:solidFill>
                  <a:schemeClr val="bg1"/>
                </a:solidFill>
              </a:rPr>
              <a:t>March 21,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Rachna Shroff, MD, MS, FASCO</a:t>
            </a:r>
          </a:p>
          <a:p>
            <a:pPr marL="0" indent="0">
              <a:lnSpc>
                <a:spcPct val="100000"/>
              </a:lnSpc>
              <a:spcBef>
                <a:spcPts val="0"/>
              </a:spcBef>
              <a:buNone/>
            </a:pPr>
            <a:r>
              <a:rPr lang="en-US" sz="1100" b="0" i="0" dirty="0">
                <a:effectLst/>
              </a:rPr>
              <a:t>University of Arizona Cancer Center</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latin typeface="Calibri" panose="020F0502020204030204" pitchFamily="34" charset="0"/>
                <a:ea typeface="MS Mincho" panose="02020609040205080304" pitchFamily="49" charset="-128"/>
              </a:rPr>
              <a:t>Rachna Shroff, MD, MS, FASCO</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Advisory Board: </a:t>
            </a:r>
            <a:r>
              <a:rPr lang="en-US" sz="1100" dirty="0">
                <a:effectLst/>
                <a:latin typeface="Calibri" panose="020F0502020204030204" pitchFamily="34" charset="0"/>
                <a:ea typeface="Times New Roman" panose="02020603050405020304" pitchFamily="18" charset="0"/>
              </a:rPr>
              <a:t>AstraZeneca, Boehringer Ingelheim, </a:t>
            </a:r>
            <a:r>
              <a:rPr lang="en-US" sz="1100" dirty="0" err="1">
                <a:effectLst/>
                <a:latin typeface="Calibri" panose="020F0502020204030204" pitchFamily="34" charset="0"/>
                <a:ea typeface="Times New Roman" panose="02020603050405020304" pitchFamily="18" charset="0"/>
              </a:rPr>
              <a:t>Servier</a:t>
            </a:r>
            <a:r>
              <a:rPr lang="en-US" sz="1100" dirty="0">
                <a:effectLst/>
                <a:latin typeface="Calibri" panose="020F0502020204030204" pitchFamily="34" charset="0"/>
                <a:ea typeface="Times New Roman" panose="02020603050405020304" pitchFamily="18" charset="0"/>
              </a:rPr>
              <a:t>, Taiho, </a:t>
            </a:r>
            <a:r>
              <a:rPr lang="en-US" sz="1100" dirty="0" err="1">
                <a:effectLst/>
                <a:latin typeface="Calibri" panose="020F0502020204030204" pitchFamily="34" charset="0"/>
                <a:ea typeface="Times New Roman" panose="02020603050405020304" pitchFamily="18" charset="0"/>
              </a:rPr>
              <a:t>Zymeworks</a:t>
            </a:r>
            <a:r>
              <a:rPr lang="en-US" sz="1100" dirty="0">
                <a:effectLst/>
                <a:latin typeface="Calibri" panose="020F0502020204030204" pitchFamily="34" charset="0"/>
                <a:ea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rPr>
              <a:t>Biopharm</a:t>
            </a:r>
            <a:r>
              <a:rPr lang="en-US" sz="1100" dirty="0">
                <a:effectLst/>
                <a:latin typeface="Calibri" panose="020F0502020204030204" pitchFamily="34" charset="0"/>
                <a:ea typeface="Times New Roman" panose="02020603050405020304" pitchFamily="18" charset="0"/>
              </a:rPr>
              <a:t>, Astellas, </a:t>
            </a:r>
            <a:r>
              <a:rPr lang="en-US" sz="1100" dirty="0" err="1">
                <a:effectLst/>
                <a:latin typeface="Calibri" panose="020F0502020204030204" pitchFamily="34" charset="0"/>
                <a:ea typeface="Times New Roman" panose="02020603050405020304" pitchFamily="18" charset="0"/>
              </a:rPr>
              <a:t>Natera</a:t>
            </a:r>
            <a:r>
              <a:rPr lang="en-US" sz="1100" dirty="0">
                <a:effectLst/>
                <a:latin typeface="Calibri" panose="020F0502020204030204" pitchFamily="34" charset="0"/>
                <a:ea typeface="Times New Roman" panose="02020603050405020304" pitchFamily="18" charset="0"/>
              </a:rPr>
              <a:t>, Duo Oncology, Clovis, Genentech, Incyte, Merck, QED Thera, Ability Pharm</a:t>
            </a:r>
          </a:p>
          <a:p>
            <a:pPr marL="0" marR="400050" algn="l">
              <a:spcBef>
                <a:spcPts val="0"/>
              </a:spcBef>
              <a:spcAft>
                <a:spcPts val="0"/>
              </a:spcAft>
            </a:pPr>
            <a:r>
              <a:rPr lang="en-US" sz="1100" i="1" dirty="0">
                <a:latin typeface="Calibri" panose="020F0502020204030204" pitchFamily="34" charset="0"/>
                <a:ea typeface="Times New Roman" panose="02020603050405020304" pitchFamily="18" charset="0"/>
              </a:rPr>
              <a:t>Research Support: </a:t>
            </a:r>
            <a:r>
              <a:rPr lang="en-US" sz="1100" dirty="0">
                <a:latin typeface="Calibri" panose="020F0502020204030204" pitchFamily="34" charset="0"/>
                <a:ea typeface="Times New Roman" panose="02020603050405020304" pitchFamily="18" charset="0"/>
              </a:rPr>
              <a:t>Bayar, Bristol-Myers Squibb, </a:t>
            </a:r>
            <a:r>
              <a:rPr lang="en-US" sz="1100" dirty="0" err="1">
                <a:latin typeface="Calibri" panose="020F0502020204030204" pitchFamily="34" charset="0"/>
                <a:ea typeface="Times New Roman" panose="02020603050405020304" pitchFamily="18" charset="0"/>
              </a:rPr>
              <a:t>Exelixis</a:t>
            </a:r>
            <a:r>
              <a:rPr lang="en-US" sz="1100" dirty="0">
                <a:latin typeface="Calibri" panose="020F0502020204030204" pitchFamily="34" charset="0"/>
                <a:ea typeface="Times New Roman" panose="02020603050405020304" pitchFamily="18" charset="0"/>
              </a:rPr>
              <a:t> Pharm., IMV Inc., LOXO, Merck, </a:t>
            </a:r>
            <a:r>
              <a:rPr lang="en-US" sz="1100" dirty="0" err="1">
                <a:latin typeface="Calibri" panose="020F0502020204030204" pitchFamily="34" charset="0"/>
                <a:ea typeface="Times New Roman" panose="02020603050405020304" pitchFamily="18" charset="0"/>
              </a:rPr>
              <a:t>Novocure</a:t>
            </a:r>
            <a:r>
              <a:rPr lang="en-US" sz="1100" dirty="0">
                <a:latin typeface="Calibri" panose="020F0502020204030204" pitchFamily="34" charset="0"/>
                <a:ea typeface="Times New Roman" panose="02020603050405020304" pitchFamily="18" charset="0"/>
              </a:rPr>
              <a:t>, NUCANA, Pieris, QED Therap., Rafael</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Consultant: </a:t>
            </a:r>
            <a:r>
              <a:rPr lang="en-US" sz="1100" dirty="0">
                <a:effectLst/>
                <a:latin typeface="Calibri" panose="020F0502020204030204" pitchFamily="34" charset="0"/>
                <a:ea typeface="Times New Roman" panose="02020603050405020304" pitchFamily="18" charset="0"/>
              </a:rPr>
              <a:t>SYROS, Hookipa Pharm</a:t>
            </a:r>
            <a:r>
              <a:rPr lang="en-US" sz="1100">
                <a:effectLst/>
                <a:latin typeface="Calibri" panose="020F0502020204030204" pitchFamily="34" charset="0"/>
                <a:ea typeface="Times New Roman" panose="02020603050405020304" pitchFamily="18" charset="0"/>
              </a:rPr>
              <a:t>, AbbVie</a:t>
            </a:r>
            <a:endParaRPr lang="en-US" sz="1100"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1359</TotalTime>
  <Words>645</Words>
  <Application>Microsoft Office PowerPoint</Application>
  <PresentationFormat>Widescreen</PresentationFormat>
  <Paragraphs>55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69</cp:revision>
  <cp:lastPrinted>2020-03-12T11:43:35Z</cp:lastPrinted>
  <dcterms:created xsi:type="dcterms:W3CDTF">2020-03-11T18:32:17Z</dcterms:created>
  <dcterms:modified xsi:type="dcterms:W3CDTF">2024-07-01T20:49:54Z</dcterms:modified>
</cp:coreProperties>
</file>