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tags/tag8.xml" ContentType="application/vnd.openxmlformats-officedocument.presentationml.tags+xml"/>
  <Override PartName="/ppt/notesSlides/notesSlide2.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notesSlides/notesSlide8.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notesSlides/notesSlide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6" r:id="rId2"/>
  </p:sldMasterIdLst>
  <p:notesMasterIdLst>
    <p:notesMasterId r:id="rId34"/>
  </p:notesMasterIdLst>
  <p:sldIdLst>
    <p:sldId id="259" r:id="rId3"/>
    <p:sldId id="382" r:id="rId4"/>
    <p:sldId id="428" r:id="rId5"/>
    <p:sldId id="447" r:id="rId6"/>
    <p:sldId id="409" r:id="rId7"/>
    <p:sldId id="2147471961" r:id="rId8"/>
    <p:sldId id="481" r:id="rId9"/>
    <p:sldId id="2147471983" r:id="rId10"/>
    <p:sldId id="2147471986" r:id="rId11"/>
    <p:sldId id="2147471985" r:id="rId12"/>
    <p:sldId id="2147471987" r:id="rId13"/>
    <p:sldId id="2147471988" r:id="rId14"/>
    <p:sldId id="2147471970" r:id="rId15"/>
    <p:sldId id="2147471969" r:id="rId16"/>
    <p:sldId id="2147471971" r:id="rId17"/>
    <p:sldId id="2147471972" r:id="rId18"/>
    <p:sldId id="2147471973" r:id="rId19"/>
    <p:sldId id="2147471976" r:id="rId20"/>
    <p:sldId id="2147471977" r:id="rId21"/>
    <p:sldId id="2147471979" r:id="rId22"/>
    <p:sldId id="2147471981" r:id="rId23"/>
    <p:sldId id="2147471982" r:id="rId24"/>
    <p:sldId id="2147471975" r:id="rId25"/>
    <p:sldId id="2147471974" r:id="rId26"/>
    <p:sldId id="2147471984" r:id="rId27"/>
    <p:sldId id="443" r:id="rId28"/>
    <p:sldId id="479" r:id="rId29"/>
    <p:sldId id="423" r:id="rId30"/>
    <p:sldId id="401" r:id="rId31"/>
    <p:sldId id="413" r:id="rId32"/>
    <p:sldId id="280" r:id="rId33"/>
  </p:sldIdLst>
  <p:sldSz cx="12192000" cy="6858000"/>
  <p:notesSz cx="6858000" cy="9144000"/>
  <p:custDataLst>
    <p:tags r:id="rId3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F431C1C-2294-D5FE-06AB-DE60B37852B7}" name="Desilets, Rose" initials="DR" userId="S::rdesilets@mgb.org::49560a7b-b4e1-4c9c-9697-5f334620b403" providerId="AD"/>
  <p188:author id="{23741545-B06E-9030-0D33-16772E4A055B}" name="Desilets, Rose" initials="DR" userId="S::RDESILETS@PARTNERS.ORG::49560a7b-b4e1-4c9c-9697-5f334620b403" providerId="AD"/>
  <p188:author id="{52C556D9-A173-CDAC-0474-E19498C8E486}" name="Alley, Michelle" initials="AM" userId="S::MALLEY2@PARTNERS.ORG::2bf1802d-b022-4f95-952b-f37ef995ba1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Emily Welch" initials="EW" lastIdx="5" clrIdx="0">
    <p:extLst>
      <p:ext uri="{19B8F6BF-5375-455C-9EA6-DF929625EA0E}">
        <p15:presenceInfo xmlns:p15="http://schemas.microsoft.com/office/powerpoint/2012/main" userId="Emily Welch" providerId="None"/>
      </p:ext>
    </p:extLst>
  </p:cmAuthor>
  <p:cmAuthor id="2" name="Desilets, Rose" initials="DR" lastIdx="1" clrIdx="1">
    <p:extLst>
      <p:ext uri="{19B8F6BF-5375-455C-9EA6-DF929625EA0E}">
        <p15:presenceInfo xmlns:p15="http://schemas.microsoft.com/office/powerpoint/2012/main" userId="S::RDESILETS@PARTNERS.ORG::49560a7b-b4e1-4c9c-9697-5f334620b403" providerId="AD"/>
      </p:ext>
    </p:extLst>
  </p:cmAuthor>
  <p:cmAuthor id="3" name="Gelardi, Mary" initials="GM" lastIdx="1" clrIdx="2">
    <p:extLst>
      <p:ext uri="{19B8F6BF-5375-455C-9EA6-DF929625EA0E}">
        <p15:presenceInfo xmlns:p15="http://schemas.microsoft.com/office/powerpoint/2012/main" userId="Gelardi, Mar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046" autoAdjust="0"/>
    <p:restoredTop sz="93765" autoAdjust="0"/>
  </p:normalViewPr>
  <p:slideViewPr>
    <p:cSldViewPr snapToGrid="0" snapToObjects="1">
      <p:cViewPr varScale="1">
        <p:scale>
          <a:sx n="54" d="100"/>
          <a:sy n="54" d="100"/>
        </p:scale>
        <p:origin x="1698" y="276"/>
      </p:cViewPr>
      <p:guideLst>
        <p:guide orient="horz" pos="2160"/>
        <p:guide pos="3840"/>
      </p:guideLst>
    </p:cSldViewPr>
  </p:slideViewPr>
  <p:notesTextViewPr>
    <p:cViewPr>
      <p:scale>
        <a:sx n="100" d="100"/>
        <a:sy n="100" d="100"/>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F76543-5EF1-DA4A-8415-0A3EFD492F07}" type="datetimeFigureOut">
              <a:rPr lang="en-US" smtClean="0"/>
              <a:t>6/10/2025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6A62D3-769D-F349-A3F8-B6F214D63D0D}" type="slidenum">
              <a:rPr lang="en-US" smtClean="0"/>
              <a:t>‹#›</a:t>
            </a:fld>
            <a:endParaRPr lang="en-US" dirty="0"/>
          </a:p>
        </p:txBody>
      </p:sp>
    </p:spTree>
    <p:extLst>
      <p:ext uri="{BB962C8B-B14F-4D97-AF65-F5344CB8AC3E}">
        <p14:creationId xmlns:p14="http://schemas.microsoft.com/office/powerpoint/2010/main" val="4048551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partnershealthcare.sharepoint.com/sites/VitalsSystemwideGrandRounds"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Michelle</a:t>
            </a:r>
          </a:p>
        </p:txBody>
      </p:sp>
      <p:sp>
        <p:nvSpPr>
          <p:cNvPr id="4" name="Slide Number Placeholder 3"/>
          <p:cNvSpPr>
            <a:spLocks noGrp="1"/>
          </p:cNvSpPr>
          <p:nvPr>
            <p:ph type="sldNum" sz="quarter" idx="5"/>
          </p:nvPr>
        </p:nvSpPr>
        <p:spPr/>
        <p:txBody>
          <a:bodyPr/>
          <a:lstStyle/>
          <a:p>
            <a:fld id="{E2D034A7-9452-C54E-A651-2368A596952F}" type="slidenum">
              <a:rPr lang="en-US" smtClean="0"/>
              <a:t>1</a:t>
            </a:fld>
            <a:endParaRPr lang="en-US" dirty="0"/>
          </a:p>
        </p:txBody>
      </p:sp>
    </p:spTree>
    <p:extLst>
      <p:ext uri="{BB962C8B-B14F-4D97-AF65-F5344CB8AC3E}">
        <p14:creationId xmlns:p14="http://schemas.microsoft.com/office/powerpoint/2010/main" val="37320603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ighlight>
                  <a:srgbClr val="FFFF00"/>
                </a:highlight>
              </a:rPr>
              <a:t>Michelle</a:t>
            </a:r>
          </a:p>
        </p:txBody>
      </p:sp>
      <p:sp>
        <p:nvSpPr>
          <p:cNvPr id="4" name="Slide Number Placeholder 3"/>
          <p:cNvSpPr>
            <a:spLocks noGrp="1"/>
          </p:cNvSpPr>
          <p:nvPr>
            <p:ph type="sldNum" sz="quarter" idx="5"/>
          </p:nvPr>
        </p:nvSpPr>
        <p:spPr/>
        <p:txBody>
          <a:bodyPr/>
          <a:lstStyle/>
          <a:p>
            <a:fld id="{8C6A62D3-769D-F349-A3F8-B6F214D63D0D}" type="slidenum">
              <a:rPr lang="en-US" smtClean="0"/>
              <a:t>2</a:t>
            </a:fld>
            <a:endParaRPr lang="en-US" dirty="0"/>
          </a:p>
        </p:txBody>
      </p:sp>
    </p:spTree>
    <p:extLst>
      <p:ext uri="{BB962C8B-B14F-4D97-AF65-F5344CB8AC3E}">
        <p14:creationId xmlns:p14="http://schemas.microsoft.com/office/powerpoint/2010/main" val="19922036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4" name="Slide Number Placeholder 3"/>
          <p:cNvSpPr>
            <a:spLocks noGrp="1"/>
          </p:cNvSpPr>
          <p:nvPr>
            <p:ph type="sldNum" sz="quarter" idx="5"/>
          </p:nvPr>
        </p:nvSpPr>
        <p:spPr/>
        <p:txBody>
          <a:bodyPr/>
          <a:lstStyle/>
          <a:p>
            <a:fld id="{8C6A62D3-769D-F349-A3F8-B6F214D63D0D}" type="slidenum">
              <a:rPr lang="en-US" smtClean="0"/>
              <a:t>3</a:t>
            </a:fld>
            <a:endParaRPr lang="en-US" dirty="0"/>
          </a:p>
        </p:txBody>
      </p:sp>
    </p:spTree>
    <p:extLst>
      <p:ext uri="{BB962C8B-B14F-4D97-AF65-F5344CB8AC3E}">
        <p14:creationId xmlns:p14="http://schemas.microsoft.com/office/powerpoint/2010/main" val="3586385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6A62D3-769D-F349-A3F8-B6F214D63D0D}" type="slidenum">
              <a:rPr lang="en-US" smtClean="0"/>
              <a:t>4</a:t>
            </a:fld>
            <a:endParaRPr lang="en-US" dirty="0"/>
          </a:p>
        </p:txBody>
      </p:sp>
    </p:spTree>
    <p:extLst>
      <p:ext uri="{BB962C8B-B14F-4D97-AF65-F5344CB8AC3E}">
        <p14:creationId xmlns:p14="http://schemas.microsoft.com/office/powerpoint/2010/main" val="1245458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D034A7-9452-C54E-A651-2368A596952F}" type="slidenum">
              <a:rPr lang="en-US" smtClean="0"/>
              <a:t>5</a:t>
            </a:fld>
            <a:endParaRPr lang="en-US" dirty="0"/>
          </a:p>
        </p:txBody>
      </p:sp>
    </p:spTree>
    <p:extLst>
      <p:ext uri="{BB962C8B-B14F-4D97-AF65-F5344CB8AC3E}">
        <p14:creationId xmlns:p14="http://schemas.microsoft.com/office/powerpoint/2010/main" val="15886758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Newsletter Blurb/Talking Points: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Calibri" panose="020F0502020204030204" pitchFamily="34" charset="0"/>
                <a:cs typeface="Calibri" panose="020F0502020204030204" pitchFamily="34" charset="0"/>
              </a:rPr>
              <a:t>With the launch of departmental Grand Rounds being available system-wide this July, we have taken one more critical step forward,</a:t>
            </a:r>
            <a:r>
              <a:rPr lang="en-US" sz="18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ensuring that Mass General Brigham leads the way as an integrated healthcare system, uniting great minds to solve the hardest problems in medicine for our communities and the world. Now, our community-based colleagues will have access to Grand Rounds at Mass General Brigham’s Academic Medical Centers, and the Academic Medical Centers will have access to Grand Rounds at our specialty hospitals. </a:t>
            </a:r>
            <a:r>
              <a:rPr lang="en-US" sz="1800" kern="100" dirty="0">
                <a:effectLst/>
                <a:latin typeface="Calibri" panose="020F0502020204030204" pitchFamily="34" charset="0"/>
                <a:ea typeface="Calibri" panose="020F0502020204030204" pitchFamily="34" charset="0"/>
                <a:cs typeface="Calibri" panose="020F0502020204030204" pitchFamily="34" charset="0"/>
              </a:rPr>
              <a:t>Mass General Brigham</a:t>
            </a:r>
            <a:r>
              <a:rPr lang="en-US" sz="18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System-Wide Grand Rounds will be centrally located on the Vitals </a:t>
            </a:r>
            <a:r>
              <a:rPr lang="en-US" sz="1800" u="sng" kern="100" dirty="0">
                <a:solidFill>
                  <a:srgbClr val="4472C4"/>
                </a:solidFill>
                <a:effectLst/>
                <a:latin typeface="Calibri" panose="020F0502020204030204" pitchFamily="34" charset="0"/>
                <a:ea typeface="Calibri" panose="020F0502020204030204" pitchFamily="34" charset="0"/>
                <a:cs typeface="Calibri" panose="020F0502020204030204" pitchFamily="34" charset="0"/>
                <a:hlinkClick r:id="rId3"/>
              </a:rPr>
              <a:t>website</a:t>
            </a:r>
            <a:r>
              <a:rPr lang="en-US" sz="1800" kern="100" dirty="0">
                <a:effectLst/>
                <a:latin typeface="Calibri" panose="020F0502020204030204" pitchFamily="34" charset="0"/>
                <a:ea typeface="Calibri" panose="020F0502020204030204" pitchFamily="34" charset="0"/>
                <a:cs typeface="Calibri" panose="020F0502020204030204" pitchFamily="34" charset="0"/>
              </a:rPr>
              <a:t>. </a:t>
            </a:r>
            <a:r>
              <a:rPr lang="en-US" sz="18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This initiative is being phased in by first providing links to livestream offerings when they occur. Arrangements are underway with </a:t>
            </a:r>
            <a:r>
              <a:rPr lang="en-US" sz="1800" kern="100" dirty="0">
                <a:effectLst/>
                <a:latin typeface="Calibri" panose="020F0502020204030204" pitchFamily="34" charset="0"/>
                <a:ea typeface="Calibri" panose="020F0502020204030204" pitchFamily="34" charset="0"/>
                <a:cs typeface="Calibri" panose="020F0502020204030204" pitchFamily="34" charset="0"/>
              </a:rPr>
              <a:t>Mass General Brigham</a:t>
            </a:r>
            <a:r>
              <a:rPr lang="en-US" sz="18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Digital to archive lectures for on-demand viewing down the road, providing enhanced flexibility. We have been working with </a:t>
            </a:r>
            <a:r>
              <a:rPr lang="en-US" sz="1800" kern="100" dirty="0">
                <a:effectLst/>
                <a:latin typeface="Calibri" panose="020F0502020204030204" pitchFamily="34" charset="0"/>
                <a:ea typeface="Calibri" panose="020F0502020204030204" pitchFamily="34" charset="0"/>
                <a:cs typeface="Calibri" panose="020F0502020204030204" pitchFamily="34" charset="0"/>
              </a:rPr>
              <a:t>Mass General Brigham</a:t>
            </a:r>
            <a:r>
              <a:rPr lang="en-US" sz="18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Vitals Communications to launch and advertise the site, starting at the end of June. Each of </a:t>
            </a:r>
            <a:r>
              <a:rPr lang="en-US" sz="1800" kern="100" dirty="0">
                <a:effectLst/>
                <a:latin typeface="Calibri" panose="020F0502020204030204" pitchFamily="34" charset="0"/>
                <a:ea typeface="Calibri" panose="020F0502020204030204" pitchFamily="34" charset="0"/>
                <a:cs typeface="Calibri" panose="020F0502020204030204" pitchFamily="34" charset="0"/>
              </a:rPr>
              <a:t>Mass General Brigham</a:t>
            </a:r>
            <a:r>
              <a:rPr lang="en-US" sz="18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 community hospitals has established point persons for cascading communication. Great care has been taken to ensure that sensitive clinical and/or administrative content (e.g., M&amp;M Rounds, Tumor Boards, etc.) have been exempted from this initiative and that these lectures are only accessible internally. Over the next few months, we will focus on procuring feedback and refining our processes.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C6A62D3-769D-F349-A3F8-B6F214D63D0D}" type="slidenum">
              <a:rPr lang="en-US" smtClean="0"/>
              <a:t>6</a:t>
            </a:fld>
            <a:endParaRPr lang="en-US"/>
          </a:p>
        </p:txBody>
      </p:sp>
    </p:spTree>
    <p:extLst>
      <p:ext uri="{BB962C8B-B14F-4D97-AF65-F5344CB8AC3E}">
        <p14:creationId xmlns:p14="http://schemas.microsoft.com/office/powerpoint/2010/main" val="9930331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Series folders in </a:t>
            </a:r>
            <a:r>
              <a:rPr lang="en-US" dirty="0" err="1"/>
              <a:t>Sharepoint</a:t>
            </a:r>
            <a:r>
              <a:rPr lang="en-US" dirty="0"/>
              <a:t> will be shared shortly – along with link to series in Ethos, etc.</a:t>
            </a:r>
          </a:p>
          <a:p>
            <a:endParaRPr lang="en-US" dirty="0"/>
          </a:p>
        </p:txBody>
      </p:sp>
      <p:sp>
        <p:nvSpPr>
          <p:cNvPr id="4" name="Slide Number Placeholder 3"/>
          <p:cNvSpPr>
            <a:spLocks noGrp="1"/>
          </p:cNvSpPr>
          <p:nvPr>
            <p:ph type="sldNum" sz="quarter" idx="5"/>
          </p:nvPr>
        </p:nvSpPr>
        <p:spPr/>
        <p:txBody>
          <a:bodyPr/>
          <a:lstStyle/>
          <a:p>
            <a:fld id="{8C6A62D3-769D-F349-A3F8-B6F214D63D0D}" type="slidenum">
              <a:rPr lang="en-US" smtClean="0"/>
              <a:t>14</a:t>
            </a:fld>
            <a:endParaRPr lang="en-US" dirty="0"/>
          </a:p>
        </p:txBody>
      </p:sp>
    </p:spTree>
    <p:extLst>
      <p:ext uri="{BB962C8B-B14F-4D97-AF65-F5344CB8AC3E}">
        <p14:creationId xmlns:p14="http://schemas.microsoft.com/office/powerpoint/2010/main" val="37961035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D034A7-9452-C54E-A651-2368A59695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44014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D034A7-9452-C54E-A651-2368A596952F}" type="slidenum">
              <a:rPr lang="en-US" smtClean="0"/>
              <a:t>31</a:t>
            </a:fld>
            <a:endParaRPr lang="en-US" dirty="0"/>
          </a:p>
        </p:txBody>
      </p:sp>
    </p:spTree>
    <p:extLst>
      <p:ext uri="{BB962C8B-B14F-4D97-AF65-F5344CB8AC3E}">
        <p14:creationId xmlns:p14="http://schemas.microsoft.com/office/powerpoint/2010/main" val="3301642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2.xml"/><Relationship Id="rId1" Type="http://schemas.openxmlformats.org/officeDocument/2006/relationships/tags" Target="../tags/tag7.xml"/><Relationship Id="rId4" Type="http://schemas.openxmlformats.org/officeDocument/2006/relationships/image" Target="../media/image4.emf"/></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4.em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01FD0-309B-417B-AFE3-453F65B268F4}"/>
              </a:ext>
            </a:extLst>
          </p:cNvPr>
          <p:cNvSpPr>
            <a:spLocks noGrp="1"/>
          </p:cNvSpPr>
          <p:nvPr>
            <p:ph type="ctrTitle" hasCustomPrompt="1"/>
          </p:nvPr>
        </p:nvSpPr>
        <p:spPr>
          <a:xfrm>
            <a:off x="1106424" y="2119184"/>
            <a:ext cx="9522781" cy="1680909"/>
          </a:xfrm>
        </p:spPr>
        <p:txBody>
          <a:bodyPr anchor="b"/>
          <a:lstStyle>
            <a:lvl1pPr algn="l">
              <a:defRPr sz="6000">
                <a:solidFill>
                  <a:schemeClr val="accent2"/>
                </a:solidFill>
              </a:defRPr>
            </a:lvl1pPr>
          </a:lstStyle>
          <a:p>
            <a:r>
              <a:rPr lang="en-US" dirty="0"/>
              <a:t>Click to edit title</a:t>
            </a:r>
          </a:p>
        </p:txBody>
      </p:sp>
      <p:sp>
        <p:nvSpPr>
          <p:cNvPr id="3" name="Subtitle 2">
            <a:extLst>
              <a:ext uri="{FF2B5EF4-FFF2-40B4-BE49-F238E27FC236}">
                <a16:creationId xmlns:a16="http://schemas.microsoft.com/office/drawing/2014/main" id="{F26F3B83-EC52-4BE0-805E-877A8F72778E}"/>
              </a:ext>
            </a:extLst>
          </p:cNvPr>
          <p:cNvSpPr>
            <a:spLocks noGrp="1"/>
          </p:cNvSpPr>
          <p:nvPr>
            <p:ph type="subTitle" idx="1" hasCustomPrompt="1"/>
          </p:nvPr>
        </p:nvSpPr>
        <p:spPr>
          <a:xfrm>
            <a:off x="1106424" y="3884582"/>
            <a:ext cx="9522781" cy="737220"/>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z="2400" dirty="0"/>
              <a:t>Presenter or subtitle goes here</a:t>
            </a:r>
            <a:endParaRPr lang="en-US" dirty="0"/>
          </a:p>
        </p:txBody>
      </p:sp>
      <p:sp>
        <p:nvSpPr>
          <p:cNvPr id="11" name="Text Placeholder 3">
            <a:extLst>
              <a:ext uri="{FF2B5EF4-FFF2-40B4-BE49-F238E27FC236}">
                <a16:creationId xmlns:a16="http://schemas.microsoft.com/office/drawing/2014/main" id="{65779997-ADCC-AF4F-8684-E7F8EE197ED7}"/>
              </a:ext>
            </a:extLst>
          </p:cNvPr>
          <p:cNvSpPr>
            <a:spLocks noGrp="1"/>
          </p:cNvSpPr>
          <p:nvPr>
            <p:ph type="body" sz="half" idx="2" hasCustomPrompt="1"/>
          </p:nvPr>
        </p:nvSpPr>
        <p:spPr>
          <a:xfrm>
            <a:off x="1106424" y="6316193"/>
            <a:ext cx="1832218" cy="243349"/>
          </a:xfrm>
        </p:spPr>
        <p:txBody>
          <a:bodyPr/>
          <a:lstStyle>
            <a:lvl1pPr marL="0" indent="0" algn="l">
              <a:buNone/>
              <a:defRPr sz="14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Month, year</a:t>
            </a:r>
          </a:p>
        </p:txBody>
      </p:sp>
      <p:sp>
        <p:nvSpPr>
          <p:cNvPr id="4" name="Rectangle 3">
            <a:extLst>
              <a:ext uri="{FF2B5EF4-FFF2-40B4-BE49-F238E27FC236}">
                <a16:creationId xmlns:a16="http://schemas.microsoft.com/office/drawing/2014/main" id="{51345AA3-D8B8-E441-B56F-BDC684E64F94}"/>
              </a:ext>
            </a:extLst>
          </p:cNvPr>
          <p:cNvSpPr/>
          <p:nvPr/>
        </p:nvSpPr>
        <p:spPr>
          <a:xfrm>
            <a:off x="0" y="0"/>
            <a:ext cx="374904" cy="6858000"/>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7" name="Rectangle 6">
            <a:extLst>
              <a:ext uri="{FF2B5EF4-FFF2-40B4-BE49-F238E27FC236}">
                <a16:creationId xmlns:a16="http://schemas.microsoft.com/office/drawing/2014/main" id="{7AB3647D-36F5-A945-9612-7CA07EEF3DE4}"/>
              </a:ext>
            </a:extLst>
          </p:cNvPr>
          <p:cNvSpPr/>
          <p:nvPr/>
        </p:nvSpPr>
        <p:spPr>
          <a:xfrm>
            <a:off x="11817096" y="0"/>
            <a:ext cx="374904" cy="6858000"/>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10" name="Graphic 9">
            <a:extLst>
              <a:ext uri="{FF2B5EF4-FFF2-40B4-BE49-F238E27FC236}">
                <a16:creationId xmlns:a16="http://schemas.microsoft.com/office/drawing/2014/main" id="{2AD5D98F-B901-4040-88CE-DBE6B1D776F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106424" y="635936"/>
            <a:ext cx="3172963" cy="439960"/>
          </a:xfrm>
          <a:prstGeom prst="rect">
            <a:avLst/>
          </a:prstGeom>
        </p:spPr>
      </p:pic>
      <p:sp>
        <p:nvSpPr>
          <p:cNvPr id="5" name="Footer Placeholder 4">
            <a:extLst>
              <a:ext uri="{FF2B5EF4-FFF2-40B4-BE49-F238E27FC236}">
                <a16:creationId xmlns:a16="http://schemas.microsoft.com/office/drawing/2014/main" id="{F6C3E63C-A39E-4343-AE5E-C476DDC816FF}"/>
              </a:ext>
            </a:extLst>
          </p:cNvPr>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32346722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056A7-D588-4A4A-9743-81A8FDEA06E7}"/>
              </a:ext>
            </a:extLst>
          </p:cNvPr>
          <p:cNvSpPr>
            <a:spLocks noGrp="1"/>
          </p:cNvSpPr>
          <p:nvPr>
            <p:ph type="title" hasCustomPrompt="1"/>
          </p:nvPr>
        </p:nvSpPr>
        <p:spPr/>
        <p:txBody>
          <a:bodyPr/>
          <a:lstStyle/>
          <a:p>
            <a:r>
              <a:rPr lang="en-US" dirty="0"/>
              <a:t>Click to edit title</a:t>
            </a:r>
          </a:p>
        </p:txBody>
      </p:sp>
      <p:sp>
        <p:nvSpPr>
          <p:cNvPr id="3" name="Text Placeholder 11">
            <a:extLst>
              <a:ext uri="{FF2B5EF4-FFF2-40B4-BE49-F238E27FC236}">
                <a16:creationId xmlns:a16="http://schemas.microsoft.com/office/drawing/2014/main" id="{B63015DA-BAD6-D641-B5F3-2ED5079D3C95}"/>
              </a:ext>
            </a:extLst>
          </p:cNvPr>
          <p:cNvSpPr>
            <a:spLocks noGrp="1"/>
          </p:cNvSpPr>
          <p:nvPr>
            <p:ph type="body" sz="quarter" idx="14" hasCustomPrompt="1"/>
          </p:nvPr>
        </p:nvSpPr>
        <p:spPr>
          <a:xfrm>
            <a:off x="639759" y="5838568"/>
            <a:ext cx="7058029" cy="274981"/>
          </a:xfrm>
        </p:spPr>
        <p:txBody>
          <a:bodyPr anchor="b"/>
          <a:lstStyle>
            <a:lvl1pPr>
              <a:defRPr sz="800" b="0">
                <a:solidFill>
                  <a:schemeClr val="tx1"/>
                </a:solidFill>
              </a:defRPr>
            </a:lvl1pPr>
            <a:lvl2pPr marL="4763" indent="0">
              <a:buNone/>
              <a:defRPr sz="1600"/>
            </a:lvl2pPr>
            <a:lvl3pPr>
              <a:defRPr sz="1600"/>
            </a:lvl3pPr>
            <a:lvl4pPr>
              <a:defRPr sz="1600"/>
            </a:lvl4pPr>
            <a:lvl5pPr>
              <a:defRPr sz="1600"/>
            </a:lvl5pPr>
          </a:lstStyle>
          <a:p>
            <a:pPr lvl="0"/>
            <a:r>
              <a:rPr lang="en-US" dirty="0"/>
              <a:t>Click to add a footnote for this page or delete placeholder if not in use</a:t>
            </a:r>
          </a:p>
        </p:txBody>
      </p:sp>
      <p:sp>
        <p:nvSpPr>
          <p:cNvPr id="4" name="Footer Placeholder 3">
            <a:extLst>
              <a:ext uri="{FF2B5EF4-FFF2-40B4-BE49-F238E27FC236}">
                <a16:creationId xmlns:a16="http://schemas.microsoft.com/office/drawing/2014/main" id="{70E5473F-D95C-3441-AFDD-17B108761141}"/>
              </a:ext>
            </a:extLst>
          </p:cNvPr>
          <p:cNvSpPr>
            <a:spLocks noGrp="1"/>
          </p:cNvSpPr>
          <p:nvPr>
            <p:ph type="ftr" sz="quarter" idx="15"/>
          </p:nvPr>
        </p:nvSpPr>
        <p:spPr/>
        <p:txBody>
          <a:bodyPr/>
          <a:lstStyle/>
          <a:p>
            <a:endParaRPr lang="en-US" dirty="0"/>
          </a:p>
        </p:txBody>
      </p:sp>
    </p:spTree>
    <p:extLst>
      <p:ext uri="{BB962C8B-B14F-4D97-AF65-F5344CB8AC3E}">
        <p14:creationId xmlns:p14="http://schemas.microsoft.com/office/powerpoint/2010/main" val="241552551"/>
      </p:ext>
    </p:extLst>
  </p:cSld>
  <p:clrMapOvr>
    <a:masterClrMapping/>
  </p:clrMapOvr>
  <p:extLst>
    <p:ext uri="{DCECCB84-F9BA-43D5-87BE-67443E8EF086}">
      <p15:sldGuideLst xmlns:p15="http://schemas.microsoft.com/office/powerpoint/2012/main">
        <p15:guide id="2" pos="401">
          <p15:clr>
            <a:srgbClr val="FBAE40"/>
          </p15:clr>
        </p15:guide>
        <p15:guide id="3" pos="7274">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Text Placeholder 11">
            <a:extLst>
              <a:ext uri="{FF2B5EF4-FFF2-40B4-BE49-F238E27FC236}">
                <a16:creationId xmlns:a16="http://schemas.microsoft.com/office/drawing/2014/main" id="{15F6962C-2D7D-9C4E-A349-25554E83F8B8}"/>
              </a:ext>
            </a:extLst>
          </p:cNvPr>
          <p:cNvSpPr>
            <a:spLocks noGrp="1"/>
          </p:cNvSpPr>
          <p:nvPr>
            <p:ph type="body" sz="quarter" idx="14" hasCustomPrompt="1"/>
          </p:nvPr>
        </p:nvSpPr>
        <p:spPr>
          <a:xfrm>
            <a:off x="639759" y="5838568"/>
            <a:ext cx="7058029" cy="274981"/>
          </a:xfrm>
        </p:spPr>
        <p:txBody>
          <a:bodyPr anchor="b"/>
          <a:lstStyle>
            <a:lvl1pPr>
              <a:defRPr sz="800">
                <a:solidFill>
                  <a:schemeClr val="tx1"/>
                </a:solidFill>
              </a:defRPr>
            </a:lvl1pPr>
            <a:lvl2pPr marL="4763" indent="0">
              <a:buNone/>
              <a:defRPr sz="1600"/>
            </a:lvl2pPr>
            <a:lvl3pPr>
              <a:defRPr sz="1600"/>
            </a:lvl3pPr>
            <a:lvl4pPr>
              <a:defRPr sz="1600"/>
            </a:lvl4pPr>
            <a:lvl5pPr>
              <a:defRPr sz="1600"/>
            </a:lvl5pPr>
          </a:lstStyle>
          <a:p>
            <a:pPr lvl="0"/>
            <a:r>
              <a:rPr lang="en-US" dirty="0"/>
              <a:t>Click to add a footnote for this page or delete placeholder if not in use</a:t>
            </a:r>
          </a:p>
        </p:txBody>
      </p:sp>
      <p:sp>
        <p:nvSpPr>
          <p:cNvPr id="3" name="Footer Placeholder 2">
            <a:extLst>
              <a:ext uri="{FF2B5EF4-FFF2-40B4-BE49-F238E27FC236}">
                <a16:creationId xmlns:a16="http://schemas.microsoft.com/office/drawing/2014/main" id="{1E169E62-1DA9-CD45-BB12-5DDC2926A427}"/>
              </a:ext>
            </a:extLst>
          </p:cNvPr>
          <p:cNvSpPr>
            <a:spLocks noGrp="1"/>
          </p:cNvSpPr>
          <p:nvPr>
            <p:ph type="ftr" sz="quarter" idx="15"/>
          </p:nvPr>
        </p:nvSpPr>
        <p:spPr/>
        <p:txBody>
          <a:bodyPr/>
          <a:lstStyle/>
          <a:p>
            <a:endParaRPr lang="en-US" dirty="0"/>
          </a:p>
        </p:txBody>
      </p:sp>
    </p:spTree>
    <p:extLst>
      <p:ext uri="{BB962C8B-B14F-4D97-AF65-F5344CB8AC3E}">
        <p14:creationId xmlns:p14="http://schemas.microsoft.com/office/powerpoint/2010/main" val="21653022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Divider">
    <p:bg>
      <p:bgPr>
        <a:solidFill>
          <a:schemeClr val="tx2"/>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24406D9-1546-F048-999E-B1C3935E3C50}"/>
              </a:ext>
            </a:extLst>
          </p:cNvPr>
          <p:cNvGrpSpPr/>
          <p:nvPr/>
        </p:nvGrpSpPr>
        <p:grpSpPr>
          <a:xfrm>
            <a:off x="8157625" y="524289"/>
            <a:ext cx="4034375" cy="5796153"/>
            <a:chOff x="7627349" y="524289"/>
            <a:chExt cx="4034375" cy="5796153"/>
          </a:xfrm>
          <a:solidFill>
            <a:schemeClr val="bg1"/>
          </a:solidFill>
        </p:grpSpPr>
        <p:sp>
          <p:nvSpPr>
            <p:cNvPr id="4" name="Freeform 3">
              <a:extLst>
                <a:ext uri="{FF2B5EF4-FFF2-40B4-BE49-F238E27FC236}">
                  <a16:creationId xmlns:a16="http://schemas.microsoft.com/office/drawing/2014/main" id="{D84C793A-4639-4F48-91B8-FD66287147D7}"/>
                </a:ext>
              </a:extLst>
            </p:cNvPr>
            <p:cNvSpPr/>
            <p:nvPr/>
          </p:nvSpPr>
          <p:spPr>
            <a:xfrm>
              <a:off x="7627349" y="2695674"/>
              <a:ext cx="541849" cy="1751874"/>
            </a:xfrm>
            <a:custGeom>
              <a:avLst/>
              <a:gdLst>
                <a:gd name="connsiteX0" fmla="*/ 541850 w 541849"/>
                <a:gd name="connsiteY0" fmla="*/ 0 h 1751874"/>
                <a:gd name="connsiteX1" fmla="*/ 0 w 541849"/>
                <a:gd name="connsiteY1" fmla="*/ 0 h 1751874"/>
                <a:gd name="connsiteX2" fmla="*/ 0 w 541849"/>
                <a:gd name="connsiteY2" fmla="*/ 919195 h 1751874"/>
                <a:gd name="connsiteX3" fmla="*/ 0 w 541849"/>
                <a:gd name="connsiteY3" fmla="*/ 1751874 h 1751874"/>
                <a:gd name="connsiteX4" fmla="*/ 541850 w 541849"/>
                <a:gd name="connsiteY4" fmla="*/ 1751874 h 1751874"/>
                <a:gd name="connsiteX5" fmla="*/ 541850 w 541849"/>
                <a:gd name="connsiteY5" fmla="*/ 0 h 1751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1849" h="1751874">
                  <a:moveTo>
                    <a:pt x="541850" y="0"/>
                  </a:moveTo>
                  <a:lnTo>
                    <a:pt x="0" y="0"/>
                  </a:lnTo>
                  <a:lnTo>
                    <a:pt x="0" y="919195"/>
                  </a:lnTo>
                  <a:lnTo>
                    <a:pt x="0" y="1751874"/>
                  </a:lnTo>
                  <a:lnTo>
                    <a:pt x="541850" y="1751874"/>
                  </a:lnTo>
                  <a:lnTo>
                    <a:pt x="541850" y="0"/>
                  </a:lnTo>
                  <a:close/>
                </a:path>
              </a:pathLst>
            </a:custGeom>
            <a:grpFill/>
            <a:ln w="12670" cap="flat">
              <a:noFill/>
              <a:prstDash val="solid"/>
              <a:miter/>
            </a:ln>
          </p:spPr>
          <p:txBody>
            <a:bodyPr rtlCol="0" anchor="ctr"/>
            <a:lstStyle/>
            <a:p>
              <a:endParaRPr lang="en-US" dirty="0"/>
            </a:p>
          </p:txBody>
        </p:sp>
        <p:sp>
          <p:nvSpPr>
            <p:cNvPr id="5" name="Freeform 4">
              <a:extLst>
                <a:ext uri="{FF2B5EF4-FFF2-40B4-BE49-F238E27FC236}">
                  <a16:creationId xmlns:a16="http://schemas.microsoft.com/office/drawing/2014/main" id="{D7DF4404-7F59-6C45-BC46-3436E9AA2E4D}"/>
                </a:ext>
              </a:extLst>
            </p:cNvPr>
            <p:cNvSpPr/>
            <p:nvPr/>
          </p:nvSpPr>
          <p:spPr>
            <a:xfrm>
              <a:off x="8791354" y="2695674"/>
              <a:ext cx="541849" cy="1751874"/>
            </a:xfrm>
            <a:custGeom>
              <a:avLst/>
              <a:gdLst>
                <a:gd name="connsiteX0" fmla="*/ 0 w 541849"/>
                <a:gd name="connsiteY0" fmla="*/ 0 h 1751874"/>
                <a:gd name="connsiteX1" fmla="*/ 0 w 541849"/>
                <a:gd name="connsiteY1" fmla="*/ 919195 h 1751874"/>
                <a:gd name="connsiteX2" fmla="*/ 0 w 541849"/>
                <a:gd name="connsiteY2" fmla="*/ 1751874 h 1751874"/>
                <a:gd name="connsiteX3" fmla="*/ 541850 w 541849"/>
                <a:gd name="connsiteY3" fmla="*/ 1751874 h 1751874"/>
                <a:gd name="connsiteX4" fmla="*/ 541850 w 541849"/>
                <a:gd name="connsiteY4" fmla="*/ 0 h 1751874"/>
                <a:gd name="connsiteX5" fmla="*/ 0 w 541849"/>
                <a:gd name="connsiteY5" fmla="*/ 0 h 1751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1849" h="1751874">
                  <a:moveTo>
                    <a:pt x="0" y="0"/>
                  </a:moveTo>
                  <a:lnTo>
                    <a:pt x="0" y="919195"/>
                  </a:lnTo>
                  <a:lnTo>
                    <a:pt x="0" y="1751874"/>
                  </a:lnTo>
                  <a:lnTo>
                    <a:pt x="541850" y="1751874"/>
                  </a:lnTo>
                  <a:lnTo>
                    <a:pt x="541850" y="0"/>
                  </a:lnTo>
                  <a:lnTo>
                    <a:pt x="0" y="0"/>
                  </a:lnTo>
                  <a:close/>
                </a:path>
              </a:pathLst>
            </a:custGeom>
            <a:grpFill/>
            <a:ln w="12670" cap="flat">
              <a:noFill/>
              <a:prstDash val="solid"/>
              <a:miter/>
            </a:ln>
          </p:spPr>
          <p:txBody>
            <a:bodyPr rtlCol="0" anchor="ctr"/>
            <a:lstStyle/>
            <a:p>
              <a:endParaRPr lang="en-US" dirty="0"/>
            </a:p>
          </p:txBody>
        </p:sp>
        <p:sp>
          <p:nvSpPr>
            <p:cNvPr id="6" name="Freeform 5">
              <a:extLst>
                <a:ext uri="{FF2B5EF4-FFF2-40B4-BE49-F238E27FC236}">
                  <a16:creationId xmlns:a16="http://schemas.microsoft.com/office/drawing/2014/main" id="{54618A3F-A28E-5C47-B782-E34CDA443E92}"/>
                </a:ext>
              </a:extLst>
            </p:cNvPr>
            <p:cNvSpPr/>
            <p:nvPr/>
          </p:nvSpPr>
          <p:spPr>
            <a:xfrm>
              <a:off x="9955360" y="2695674"/>
              <a:ext cx="541849" cy="1751874"/>
            </a:xfrm>
            <a:custGeom>
              <a:avLst/>
              <a:gdLst>
                <a:gd name="connsiteX0" fmla="*/ 0 w 541849"/>
                <a:gd name="connsiteY0" fmla="*/ 0 h 1751874"/>
                <a:gd name="connsiteX1" fmla="*/ 0 w 541849"/>
                <a:gd name="connsiteY1" fmla="*/ 919195 h 1751874"/>
                <a:gd name="connsiteX2" fmla="*/ 0 w 541849"/>
                <a:gd name="connsiteY2" fmla="*/ 1751874 h 1751874"/>
                <a:gd name="connsiteX3" fmla="*/ 541850 w 541849"/>
                <a:gd name="connsiteY3" fmla="*/ 1751874 h 1751874"/>
                <a:gd name="connsiteX4" fmla="*/ 541850 w 541849"/>
                <a:gd name="connsiteY4" fmla="*/ 0 h 1751874"/>
                <a:gd name="connsiteX5" fmla="*/ 0 w 541849"/>
                <a:gd name="connsiteY5" fmla="*/ 0 h 1751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1849" h="1751874">
                  <a:moveTo>
                    <a:pt x="0" y="0"/>
                  </a:moveTo>
                  <a:lnTo>
                    <a:pt x="0" y="919195"/>
                  </a:lnTo>
                  <a:lnTo>
                    <a:pt x="0" y="1751874"/>
                  </a:lnTo>
                  <a:lnTo>
                    <a:pt x="541850" y="1751874"/>
                  </a:lnTo>
                  <a:lnTo>
                    <a:pt x="541850" y="0"/>
                  </a:lnTo>
                  <a:lnTo>
                    <a:pt x="0" y="0"/>
                  </a:lnTo>
                  <a:close/>
                </a:path>
              </a:pathLst>
            </a:custGeom>
            <a:grpFill/>
            <a:ln w="12670" cap="flat">
              <a:noFill/>
              <a:prstDash val="solid"/>
              <a:miter/>
            </a:ln>
          </p:spPr>
          <p:txBody>
            <a:bodyPr rtlCol="0" anchor="ctr"/>
            <a:lstStyle/>
            <a:p>
              <a:endParaRPr lang="en-US" dirty="0"/>
            </a:p>
          </p:txBody>
        </p:sp>
        <p:sp>
          <p:nvSpPr>
            <p:cNvPr id="7" name="Freeform 6">
              <a:extLst>
                <a:ext uri="{FF2B5EF4-FFF2-40B4-BE49-F238E27FC236}">
                  <a16:creationId xmlns:a16="http://schemas.microsoft.com/office/drawing/2014/main" id="{98396A27-49EC-F348-860F-8E26802DC608}"/>
                </a:ext>
              </a:extLst>
            </p:cNvPr>
            <p:cNvSpPr/>
            <p:nvPr/>
          </p:nvSpPr>
          <p:spPr>
            <a:xfrm>
              <a:off x="7627349" y="1874158"/>
              <a:ext cx="4033867" cy="493467"/>
            </a:xfrm>
            <a:custGeom>
              <a:avLst/>
              <a:gdLst>
                <a:gd name="connsiteX0" fmla="*/ 0 w 4033867"/>
                <a:gd name="connsiteY0" fmla="*/ 493468 h 493467"/>
                <a:gd name="connsiteX1" fmla="*/ 2016934 w 4033867"/>
                <a:gd name="connsiteY1" fmla="*/ 493468 h 493467"/>
                <a:gd name="connsiteX2" fmla="*/ 4033868 w 4033867"/>
                <a:gd name="connsiteY2" fmla="*/ 493468 h 493467"/>
                <a:gd name="connsiteX3" fmla="*/ 4033868 w 4033867"/>
                <a:gd name="connsiteY3" fmla="*/ 0 h 493467"/>
                <a:gd name="connsiteX4" fmla="*/ 0 w 4033867"/>
                <a:gd name="connsiteY4" fmla="*/ 0 h 493467"/>
                <a:gd name="connsiteX5" fmla="*/ 0 w 4033867"/>
                <a:gd name="connsiteY5" fmla="*/ 493468 h 4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33867" h="493467">
                  <a:moveTo>
                    <a:pt x="0" y="493468"/>
                  </a:moveTo>
                  <a:lnTo>
                    <a:pt x="2016934" y="493468"/>
                  </a:lnTo>
                  <a:lnTo>
                    <a:pt x="4033868" y="493468"/>
                  </a:lnTo>
                  <a:lnTo>
                    <a:pt x="4033868" y="0"/>
                  </a:lnTo>
                  <a:lnTo>
                    <a:pt x="0" y="0"/>
                  </a:lnTo>
                  <a:lnTo>
                    <a:pt x="0" y="493468"/>
                  </a:lnTo>
                  <a:close/>
                </a:path>
              </a:pathLst>
            </a:custGeom>
            <a:grpFill/>
            <a:ln w="12670" cap="flat">
              <a:noFill/>
              <a:prstDash val="solid"/>
              <a:miter/>
            </a:ln>
          </p:spPr>
          <p:txBody>
            <a:bodyPr rtlCol="0" anchor="ctr"/>
            <a:lstStyle/>
            <a:p>
              <a:endParaRPr lang="en-US" dirty="0"/>
            </a:p>
          </p:txBody>
        </p:sp>
        <p:sp>
          <p:nvSpPr>
            <p:cNvPr id="8" name="Freeform 7">
              <a:extLst>
                <a:ext uri="{FF2B5EF4-FFF2-40B4-BE49-F238E27FC236}">
                  <a16:creationId xmlns:a16="http://schemas.microsoft.com/office/drawing/2014/main" id="{9ACD75FE-FCEC-BF4D-91B4-4520B4DB5F1E}"/>
                </a:ext>
              </a:extLst>
            </p:cNvPr>
            <p:cNvSpPr/>
            <p:nvPr/>
          </p:nvSpPr>
          <p:spPr>
            <a:xfrm>
              <a:off x="7627349" y="524289"/>
              <a:ext cx="4033867" cy="1181785"/>
            </a:xfrm>
            <a:custGeom>
              <a:avLst/>
              <a:gdLst>
                <a:gd name="connsiteX0" fmla="*/ 2016934 w 4033867"/>
                <a:gd name="connsiteY0" fmla="*/ 0 h 1181785"/>
                <a:gd name="connsiteX1" fmla="*/ 0 w 4033867"/>
                <a:gd name="connsiteY1" fmla="*/ 672207 h 1181785"/>
                <a:gd name="connsiteX2" fmla="*/ 0 w 4033867"/>
                <a:gd name="connsiteY2" fmla="*/ 1181786 h 1181785"/>
                <a:gd name="connsiteX3" fmla="*/ 2016934 w 4033867"/>
                <a:gd name="connsiteY3" fmla="*/ 509579 h 1181785"/>
                <a:gd name="connsiteX4" fmla="*/ 4033868 w 4033867"/>
                <a:gd name="connsiteY4" fmla="*/ 1181786 h 1181785"/>
                <a:gd name="connsiteX5" fmla="*/ 4033868 w 4033867"/>
                <a:gd name="connsiteY5" fmla="*/ 672207 h 1181785"/>
                <a:gd name="connsiteX6" fmla="*/ 2016934 w 4033867"/>
                <a:gd name="connsiteY6" fmla="*/ 0 h 1181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3867" h="1181785">
                  <a:moveTo>
                    <a:pt x="2016934" y="0"/>
                  </a:moveTo>
                  <a:lnTo>
                    <a:pt x="0" y="672207"/>
                  </a:lnTo>
                  <a:lnTo>
                    <a:pt x="0" y="1181786"/>
                  </a:lnTo>
                  <a:lnTo>
                    <a:pt x="2016934" y="509579"/>
                  </a:lnTo>
                  <a:lnTo>
                    <a:pt x="4033868" y="1181786"/>
                  </a:lnTo>
                  <a:lnTo>
                    <a:pt x="4033868" y="672207"/>
                  </a:lnTo>
                  <a:lnTo>
                    <a:pt x="2016934" y="0"/>
                  </a:lnTo>
                  <a:close/>
                </a:path>
              </a:pathLst>
            </a:custGeom>
            <a:grpFill/>
            <a:ln w="12670" cap="flat">
              <a:noFill/>
              <a:prstDash val="solid"/>
              <a:miter/>
            </a:ln>
          </p:spPr>
          <p:txBody>
            <a:bodyPr rtlCol="0" anchor="ctr"/>
            <a:lstStyle/>
            <a:p>
              <a:endParaRPr lang="en-US" dirty="0"/>
            </a:p>
          </p:txBody>
        </p:sp>
        <p:sp>
          <p:nvSpPr>
            <p:cNvPr id="9" name="Freeform 8">
              <a:extLst>
                <a:ext uri="{FF2B5EF4-FFF2-40B4-BE49-F238E27FC236}">
                  <a16:creationId xmlns:a16="http://schemas.microsoft.com/office/drawing/2014/main" id="{8FC8E4B5-0CBF-864B-9110-D197114B5BD8}"/>
                </a:ext>
              </a:extLst>
            </p:cNvPr>
            <p:cNvSpPr/>
            <p:nvPr/>
          </p:nvSpPr>
          <p:spPr>
            <a:xfrm>
              <a:off x="7627349" y="4408604"/>
              <a:ext cx="4034375" cy="1071548"/>
            </a:xfrm>
            <a:custGeom>
              <a:avLst/>
              <a:gdLst>
                <a:gd name="connsiteX0" fmla="*/ 4034375 w 4034375"/>
                <a:gd name="connsiteY0" fmla="*/ 0 h 1071548"/>
                <a:gd name="connsiteX1" fmla="*/ 2540261 w 4034375"/>
                <a:gd name="connsiteY1" fmla="*/ 366993 h 1071548"/>
                <a:gd name="connsiteX2" fmla="*/ 1493988 w 4034375"/>
                <a:gd name="connsiteY2" fmla="*/ 366993 h 1071548"/>
                <a:gd name="connsiteX3" fmla="*/ 0 w 4034375"/>
                <a:gd name="connsiteY3" fmla="*/ 567298 h 1071548"/>
                <a:gd name="connsiteX4" fmla="*/ 0 w 4034375"/>
                <a:gd name="connsiteY4" fmla="*/ 1071548 h 1071548"/>
                <a:gd name="connsiteX5" fmla="*/ 1493988 w 4034375"/>
                <a:gd name="connsiteY5" fmla="*/ 871116 h 1071548"/>
                <a:gd name="connsiteX6" fmla="*/ 2539753 w 4034375"/>
                <a:gd name="connsiteY6" fmla="*/ 871116 h 1071548"/>
                <a:gd name="connsiteX7" fmla="*/ 4033868 w 4034375"/>
                <a:gd name="connsiteY7" fmla="*/ 504124 h 1071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34375" h="1071548">
                  <a:moveTo>
                    <a:pt x="4034375" y="0"/>
                  </a:moveTo>
                  <a:cubicBezTo>
                    <a:pt x="4023591" y="29557"/>
                    <a:pt x="3828089" y="366993"/>
                    <a:pt x="2540261" y="366993"/>
                  </a:cubicBezTo>
                  <a:lnTo>
                    <a:pt x="1493988" y="366993"/>
                  </a:lnTo>
                  <a:cubicBezTo>
                    <a:pt x="173174" y="377141"/>
                    <a:pt x="25373" y="549031"/>
                    <a:pt x="0" y="567298"/>
                  </a:cubicBezTo>
                  <a:lnTo>
                    <a:pt x="0" y="1071548"/>
                  </a:lnTo>
                  <a:cubicBezTo>
                    <a:pt x="25373" y="1053154"/>
                    <a:pt x="173174" y="881265"/>
                    <a:pt x="1493988" y="871116"/>
                  </a:cubicBezTo>
                  <a:lnTo>
                    <a:pt x="2539753" y="871116"/>
                  </a:lnTo>
                  <a:cubicBezTo>
                    <a:pt x="3827582" y="871116"/>
                    <a:pt x="4023084" y="533808"/>
                    <a:pt x="4033868" y="504124"/>
                  </a:cubicBezTo>
                  <a:close/>
                </a:path>
              </a:pathLst>
            </a:custGeom>
            <a:grpFill/>
            <a:ln w="12670" cap="flat">
              <a:noFill/>
              <a:prstDash val="solid"/>
              <a:miter/>
            </a:ln>
          </p:spPr>
          <p:txBody>
            <a:bodyPr rtlCol="0" anchor="ctr"/>
            <a:lstStyle/>
            <a:p>
              <a:endParaRPr lang="en-US" dirty="0"/>
            </a:p>
          </p:txBody>
        </p:sp>
        <p:sp>
          <p:nvSpPr>
            <p:cNvPr id="10" name="Freeform 9">
              <a:extLst>
                <a:ext uri="{FF2B5EF4-FFF2-40B4-BE49-F238E27FC236}">
                  <a16:creationId xmlns:a16="http://schemas.microsoft.com/office/drawing/2014/main" id="{9DFD3E64-0D9B-8344-AE26-7E6565667679}"/>
                </a:ext>
              </a:extLst>
            </p:cNvPr>
            <p:cNvSpPr/>
            <p:nvPr/>
          </p:nvSpPr>
          <p:spPr>
            <a:xfrm>
              <a:off x="7627349" y="5248894"/>
              <a:ext cx="4034375" cy="1071548"/>
            </a:xfrm>
            <a:custGeom>
              <a:avLst/>
              <a:gdLst>
                <a:gd name="connsiteX0" fmla="*/ 4034375 w 4034375"/>
                <a:gd name="connsiteY0" fmla="*/ 0 h 1071548"/>
                <a:gd name="connsiteX1" fmla="*/ 2540261 w 4034375"/>
                <a:gd name="connsiteY1" fmla="*/ 366993 h 1071548"/>
                <a:gd name="connsiteX2" fmla="*/ 1493988 w 4034375"/>
                <a:gd name="connsiteY2" fmla="*/ 366993 h 1071548"/>
                <a:gd name="connsiteX3" fmla="*/ 0 w 4034375"/>
                <a:gd name="connsiteY3" fmla="*/ 567298 h 1071548"/>
                <a:gd name="connsiteX4" fmla="*/ 0 w 4034375"/>
                <a:gd name="connsiteY4" fmla="*/ 1071548 h 1071548"/>
                <a:gd name="connsiteX5" fmla="*/ 1493988 w 4034375"/>
                <a:gd name="connsiteY5" fmla="*/ 871243 h 1071548"/>
                <a:gd name="connsiteX6" fmla="*/ 2539753 w 4034375"/>
                <a:gd name="connsiteY6" fmla="*/ 871243 h 1071548"/>
                <a:gd name="connsiteX7" fmla="*/ 4033868 w 4034375"/>
                <a:gd name="connsiteY7" fmla="*/ 504124 h 1071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34375" h="1071548">
                  <a:moveTo>
                    <a:pt x="4034375" y="0"/>
                  </a:moveTo>
                  <a:cubicBezTo>
                    <a:pt x="4023591" y="29684"/>
                    <a:pt x="3828089" y="366993"/>
                    <a:pt x="2540261" y="366993"/>
                  </a:cubicBezTo>
                  <a:lnTo>
                    <a:pt x="1493988" y="366993"/>
                  </a:lnTo>
                  <a:cubicBezTo>
                    <a:pt x="173174" y="377142"/>
                    <a:pt x="25373" y="549031"/>
                    <a:pt x="0" y="567298"/>
                  </a:cubicBezTo>
                  <a:lnTo>
                    <a:pt x="0" y="1071548"/>
                  </a:lnTo>
                  <a:cubicBezTo>
                    <a:pt x="25373" y="1053154"/>
                    <a:pt x="173174" y="881265"/>
                    <a:pt x="1493988" y="871243"/>
                  </a:cubicBezTo>
                  <a:lnTo>
                    <a:pt x="2539753" y="871243"/>
                  </a:lnTo>
                  <a:cubicBezTo>
                    <a:pt x="3827582" y="871243"/>
                    <a:pt x="4023084" y="533808"/>
                    <a:pt x="4033868" y="504124"/>
                  </a:cubicBezTo>
                  <a:close/>
                </a:path>
              </a:pathLst>
            </a:custGeom>
            <a:grpFill/>
            <a:ln w="12670" cap="flat">
              <a:noFill/>
              <a:prstDash val="solid"/>
              <a:miter/>
            </a:ln>
          </p:spPr>
          <p:txBody>
            <a:bodyPr rtlCol="0" anchor="ctr"/>
            <a:lstStyle/>
            <a:p>
              <a:endParaRPr lang="en-US" dirty="0"/>
            </a:p>
          </p:txBody>
        </p:sp>
        <p:sp>
          <p:nvSpPr>
            <p:cNvPr id="11" name="Freeform 10">
              <a:extLst>
                <a:ext uri="{FF2B5EF4-FFF2-40B4-BE49-F238E27FC236}">
                  <a16:creationId xmlns:a16="http://schemas.microsoft.com/office/drawing/2014/main" id="{9A52CD8B-2E97-4342-8DBF-61223C03F534}"/>
                </a:ext>
              </a:extLst>
            </p:cNvPr>
            <p:cNvSpPr/>
            <p:nvPr/>
          </p:nvSpPr>
          <p:spPr>
            <a:xfrm>
              <a:off x="11119366" y="2695674"/>
              <a:ext cx="541849" cy="1661807"/>
            </a:xfrm>
            <a:custGeom>
              <a:avLst/>
              <a:gdLst>
                <a:gd name="connsiteX0" fmla="*/ 0 w 541849"/>
                <a:gd name="connsiteY0" fmla="*/ 0 h 1661807"/>
                <a:gd name="connsiteX1" fmla="*/ 0 w 541849"/>
                <a:gd name="connsiteY1" fmla="*/ 1661807 h 1661807"/>
                <a:gd name="connsiteX2" fmla="*/ 541849 w 541849"/>
                <a:gd name="connsiteY2" fmla="*/ 1382725 h 1661807"/>
                <a:gd name="connsiteX3" fmla="*/ 541849 w 541849"/>
                <a:gd name="connsiteY3" fmla="*/ 0 h 1661807"/>
              </a:gdLst>
              <a:ahLst/>
              <a:cxnLst>
                <a:cxn ang="0">
                  <a:pos x="connsiteX0" y="connsiteY0"/>
                </a:cxn>
                <a:cxn ang="0">
                  <a:pos x="connsiteX1" y="connsiteY1"/>
                </a:cxn>
                <a:cxn ang="0">
                  <a:pos x="connsiteX2" y="connsiteY2"/>
                </a:cxn>
                <a:cxn ang="0">
                  <a:pos x="connsiteX3" y="connsiteY3"/>
                </a:cxn>
              </a:cxnLst>
              <a:rect l="l" t="t" r="r" b="b"/>
              <a:pathLst>
                <a:path w="541849" h="1661807">
                  <a:moveTo>
                    <a:pt x="0" y="0"/>
                  </a:moveTo>
                  <a:lnTo>
                    <a:pt x="0" y="1661807"/>
                  </a:lnTo>
                  <a:cubicBezTo>
                    <a:pt x="444035" y="1559688"/>
                    <a:pt x="534618" y="1402261"/>
                    <a:pt x="541849" y="1382725"/>
                  </a:cubicBezTo>
                  <a:lnTo>
                    <a:pt x="541849" y="0"/>
                  </a:lnTo>
                  <a:close/>
                </a:path>
              </a:pathLst>
            </a:custGeom>
            <a:grpFill/>
            <a:ln w="12670" cap="flat">
              <a:noFill/>
              <a:prstDash val="solid"/>
              <a:miter/>
            </a:ln>
          </p:spPr>
          <p:txBody>
            <a:bodyPr rtlCol="0" anchor="ctr"/>
            <a:lstStyle/>
            <a:p>
              <a:endParaRPr lang="en-US" dirty="0"/>
            </a:p>
          </p:txBody>
        </p:sp>
      </p:grpSp>
      <p:sp>
        <p:nvSpPr>
          <p:cNvPr id="2" name="Title 1">
            <a:extLst>
              <a:ext uri="{FF2B5EF4-FFF2-40B4-BE49-F238E27FC236}">
                <a16:creationId xmlns:a16="http://schemas.microsoft.com/office/drawing/2014/main" id="{4CB71193-550B-4245-9C3C-F188194A2AAD}"/>
              </a:ext>
            </a:extLst>
          </p:cNvPr>
          <p:cNvSpPr>
            <a:spLocks noGrp="1"/>
          </p:cNvSpPr>
          <p:nvPr>
            <p:ph type="title" hasCustomPrompt="1"/>
          </p:nvPr>
        </p:nvSpPr>
        <p:spPr>
          <a:xfrm>
            <a:off x="640080" y="1892808"/>
            <a:ext cx="7315200" cy="2852737"/>
          </a:xfrm>
        </p:spPr>
        <p:txBody>
          <a:bodyPr anchor="ctr"/>
          <a:lstStyle>
            <a:lvl1pPr>
              <a:defRPr sz="5400">
                <a:solidFill>
                  <a:schemeClr val="accent2"/>
                </a:solidFill>
              </a:defRPr>
            </a:lvl1pPr>
          </a:lstStyle>
          <a:p>
            <a:r>
              <a:rPr lang="en-US" dirty="0"/>
              <a:t>Click to edit divider</a:t>
            </a:r>
          </a:p>
        </p:txBody>
      </p:sp>
    </p:spTree>
    <p:extLst>
      <p:ext uri="{BB962C8B-B14F-4D97-AF65-F5344CB8AC3E}">
        <p14:creationId xmlns:p14="http://schemas.microsoft.com/office/powerpoint/2010/main" val="38065379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71193-550B-4245-9C3C-F188194A2AAD}"/>
              </a:ext>
            </a:extLst>
          </p:cNvPr>
          <p:cNvSpPr>
            <a:spLocks noGrp="1"/>
          </p:cNvSpPr>
          <p:nvPr>
            <p:ph type="title" hasCustomPrompt="1"/>
          </p:nvPr>
        </p:nvSpPr>
        <p:spPr>
          <a:xfrm>
            <a:off x="1170432" y="1920240"/>
            <a:ext cx="7444408" cy="2576378"/>
          </a:xfrm>
        </p:spPr>
        <p:txBody>
          <a:bodyPr anchor="ctr"/>
          <a:lstStyle>
            <a:lvl1pPr>
              <a:defRPr sz="5400">
                <a:solidFill>
                  <a:schemeClr val="accent2"/>
                </a:solidFill>
              </a:defRPr>
            </a:lvl1pPr>
          </a:lstStyle>
          <a:p>
            <a:r>
              <a:rPr lang="en-US" dirty="0"/>
              <a:t>Click to edit quote</a:t>
            </a:r>
          </a:p>
        </p:txBody>
      </p:sp>
      <p:sp>
        <p:nvSpPr>
          <p:cNvPr id="5" name="Text Placeholder 3">
            <a:extLst>
              <a:ext uri="{FF2B5EF4-FFF2-40B4-BE49-F238E27FC236}">
                <a16:creationId xmlns:a16="http://schemas.microsoft.com/office/drawing/2014/main" id="{042999A3-BC06-724D-AB6B-6565ED0B151D}"/>
              </a:ext>
            </a:extLst>
          </p:cNvPr>
          <p:cNvSpPr>
            <a:spLocks noGrp="1"/>
          </p:cNvSpPr>
          <p:nvPr>
            <p:ph type="body" sz="half" idx="2" hasCustomPrompt="1"/>
          </p:nvPr>
        </p:nvSpPr>
        <p:spPr>
          <a:xfrm>
            <a:off x="1170432" y="4626864"/>
            <a:ext cx="3657599" cy="914401"/>
          </a:xfrm>
        </p:spPr>
        <p:txBody>
          <a:bodyPr/>
          <a:lstStyle>
            <a:lvl1pPr marL="0" indent="0">
              <a:buNone/>
              <a:defRPr sz="22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n-US" dirty="0"/>
              <a:t>Author of quote</a:t>
            </a:r>
          </a:p>
        </p:txBody>
      </p:sp>
      <p:sp>
        <p:nvSpPr>
          <p:cNvPr id="3" name="Footer Placeholder 2">
            <a:extLst>
              <a:ext uri="{FF2B5EF4-FFF2-40B4-BE49-F238E27FC236}">
                <a16:creationId xmlns:a16="http://schemas.microsoft.com/office/drawing/2014/main" id="{2563A591-BBA0-C146-B4F7-E67520528221}"/>
              </a:ext>
            </a:extLst>
          </p:cNvPr>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17381801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Factoid">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71193-550B-4245-9C3C-F188194A2AAD}"/>
              </a:ext>
            </a:extLst>
          </p:cNvPr>
          <p:cNvSpPr>
            <a:spLocks noGrp="1"/>
          </p:cNvSpPr>
          <p:nvPr>
            <p:ph type="title" hasCustomPrompt="1"/>
          </p:nvPr>
        </p:nvSpPr>
        <p:spPr>
          <a:xfrm>
            <a:off x="640080" y="1796841"/>
            <a:ext cx="10911840" cy="2852737"/>
          </a:xfrm>
        </p:spPr>
        <p:txBody>
          <a:bodyPr anchor="ctr"/>
          <a:lstStyle>
            <a:lvl1pPr>
              <a:lnSpc>
                <a:spcPct val="100000"/>
              </a:lnSpc>
              <a:defRPr sz="5400">
                <a:solidFill>
                  <a:schemeClr val="accent2"/>
                </a:solidFill>
              </a:defRPr>
            </a:lvl1pPr>
          </a:lstStyle>
          <a:p>
            <a:r>
              <a:rPr lang="en-US" dirty="0"/>
              <a:t>Factoid teal—Georgia font in sentence case. Use this slide for hero statement.</a:t>
            </a:r>
          </a:p>
        </p:txBody>
      </p:sp>
      <p:sp>
        <p:nvSpPr>
          <p:cNvPr id="3" name="Text Placeholder 11">
            <a:extLst>
              <a:ext uri="{FF2B5EF4-FFF2-40B4-BE49-F238E27FC236}">
                <a16:creationId xmlns:a16="http://schemas.microsoft.com/office/drawing/2014/main" id="{0A040A92-7E8A-6B43-AD38-D5F4F6C96A8B}"/>
              </a:ext>
            </a:extLst>
          </p:cNvPr>
          <p:cNvSpPr>
            <a:spLocks noGrp="1"/>
          </p:cNvSpPr>
          <p:nvPr>
            <p:ph type="body" sz="quarter" idx="14" hasCustomPrompt="1"/>
          </p:nvPr>
        </p:nvSpPr>
        <p:spPr>
          <a:xfrm>
            <a:off x="639759" y="5838568"/>
            <a:ext cx="7058029" cy="274981"/>
          </a:xfrm>
        </p:spPr>
        <p:txBody>
          <a:bodyPr anchor="b"/>
          <a:lstStyle>
            <a:lvl1pPr>
              <a:defRPr sz="800">
                <a:solidFill>
                  <a:schemeClr val="tx1"/>
                </a:solidFill>
              </a:defRPr>
            </a:lvl1pPr>
            <a:lvl2pPr marL="4763" indent="0">
              <a:buNone/>
              <a:defRPr sz="1600"/>
            </a:lvl2pPr>
            <a:lvl3pPr>
              <a:defRPr sz="1600"/>
            </a:lvl3pPr>
            <a:lvl4pPr>
              <a:defRPr sz="1600"/>
            </a:lvl4pPr>
            <a:lvl5pPr>
              <a:defRPr sz="1600"/>
            </a:lvl5pPr>
          </a:lstStyle>
          <a:p>
            <a:pPr lvl="0"/>
            <a:r>
              <a:rPr lang="en-US" dirty="0"/>
              <a:t>Click to add a footnote for this page or delete placeholder if not in use</a:t>
            </a:r>
          </a:p>
        </p:txBody>
      </p:sp>
      <p:sp>
        <p:nvSpPr>
          <p:cNvPr id="4" name="Footer Placeholder 3">
            <a:extLst>
              <a:ext uri="{FF2B5EF4-FFF2-40B4-BE49-F238E27FC236}">
                <a16:creationId xmlns:a16="http://schemas.microsoft.com/office/drawing/2014/main" id="{036BDDC8-3CC6-624A-9AFB-E2F2B73BA96D}"/>
              </a:ext>
            </a:extLst>
          </p:cNvPr>
          <p:cNvSpPr>
            <a:spLocks noGrp="1"/>
          </p:cNvSpPr>
          <p:nvPr>
            <p:ph type="ftr" sz="quarter" idx="15"/>
          </p:nvPr>
        </p:nvSpPr>
        <p:spPr/>
        <p:txBody>
          <a:bodyPr/>
          <a:lstStyle/>
          <a:p>
            <a:endParaRPr lang="en-US" dirty="0"/>
          </a:p>
        </p:txBody>
      </p:sp>
    </p:spTree>
    <p:extLst>
      <p:ext uri="{BB962C8B-B14F-4D97-AF65-F5344CB8AC3E}">
        <p14:creationId xmlns:p14="http://schemas.microsoft.com/office/powerpoint/2010/main" val="28915692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Back slide">
    <p:bg>
      <p:bgPr>
        <a:solidFill>
          <a:schemeClr val="tx2"/>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8020C179-BE0C-9D49-90D3-2A15CB49F2C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197352" y="3027076"/>
            <a:ext cx="5797296" cy="803849"/>
          </a:xfrm>
          <a:prstGeom prst="rect">
            <a:avLst/>
          </a:prstGeom>
        </p:spPr>
      </p:pic>
    </p:spTree>
    <p:extLst>
      <p:ext uri="{BB962C8B-B14F-4D97-AF65-F5344CB8AC3E}">
        <p14:creationId xmlns:p14="http://schemas.microsoft.com/office/powerpoint/2010/main" val="4583384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99710-D2D4-ACC1-0CA8-5CE49095839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EDF077-8A00-3D75-E0A5-361CA3C3E81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1AEA54-4D19-9AEF-B3B2-3490E039C37E}"/>
              </a:ext>
            </a:extLst>
          </p:cNvPr>
          <p:cNvSpPr>
            <a:spLocks noGrp="1"/>
          </p:cNvSpPr>
          <p:nvPr>
            <p:ph type="dt" sz="half" idx="10"/>
          </p:nvPr>
        </p:nvSpPr>
        <p:spPr/>
        <p:txBody>
          <a:bodyPr/>
          <a:lstStyle/>
          <a:p>
            <a:fld id="{E882B7D3-E510-4078-BBB6-6800B9D5CB35}" type="datetimeFigureOut">
              <a:rPr lang="en-US" smtClean="0"/>
              <a:t>6/10/2025</a:t>
            </a:fld>
            <a:endParaRPr lang="en-US" dirty="0"/>
          </a:p>
        </p:txBody>
      </p:sp>
      <p:sp>
        <p:nvSpPr>
          <p:cNvPr id="5" name="Footer Placeholder 4">
            <a:extLst>
              <a:ext uri="{FF2B5EF4-FFF2-40B4-BE49-F238E27FC236}">
                <a16:creationId xmlns:a16="http://schemas.microsoft.com/office/drawing/2014/main" id="{DB7B4247-95BB-FA53-E899-57575DECEE2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A597F52-8798-F0B5-5EE6-572735D9BFF2}"/>
              </a:ext>
            </a:extLst>
          </p:cNvPr>
          <p:cNvSpPr>
            <a:spLocks noGrp="1"/>
          </p:cNvSpPr>
          <p:nvPr>
            <p:ph type="sldNum" sz="quarter" idx="12"/>
          </p:nvPr>
        </p:nvSpPr>
        <p:spPr/>
        <p:txBody>
          <a:bodyPr/>
          <a:lstStyle/>
          <a:p>
            <a:fld id="{B57D7A51-B5A3-4FF8-A445-1FF121A33801}" type="slidenum">
              <a:rPr lang="en-US" smtClean="0"/>
              <a:t>‹#›</a:t>
            </a:fld>
            <a:endParaRPr lang="en-US" dirty="0"/>
          </a:p>
        </p:txBody>
      </p:sp>
    </p:spTree>
    <p:extLst>
      <p:ext uri="{BB962C8B-B14F-4D97-AF65-F5344CB8AC3E}">
        <p14:creationId xmlns:p14="http://schemas.microsoft.com/office/powerpoint/2010/main" val="32353349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slide ">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01FD0-309B-417B-AFE3-453F65B268F4}"/>
              </a:ext>
            </a:extLst>
          </p:cNvPr>
          <p:cNvSpPr>
            <a:spLocks noGrp="1"/>
          </p:cNvSpPr>
          <p:nvPr>
            <p:ph type="ctrTitle" hasCustomPrompt="1"/>
          </p:nvPr>
        </p:nvSpPr>
        <p:spPr>
          <a:xfrm>
            <a:off x="1106424" y="2119184"/>
            <a:ext cx="9522781" cy="1680909"/>
          </a:xfrm>
        </p:spPr>
        <p:txBody>
          <a:bodyPr anchor="b"/>
          <a:lstStyle>
            <a:lvl1pPr algn="l">
              <a:defRPr sz="6000">
                <a:solidFill>
                  <a:schemeClr val="accent2"/>
                </a:solidFill>
              </a:defRPr>
            </a:lvl1pPr>
          </a:lstStyle>
          <a:p>
            <a:r>
              <a:rPr lang="en-US" dirty="0"/>
              <a:t>Click to edit title</a:t>
            </a:r>
          </a:p>
        </p:txBody>
      </p:sp>
      <p:sp>
        <p:nvSpPr>
          <p:cNvPr id="3" name="Subtitle 2">
            <a:extLst>
              <a:ext uri="{FF2B5EF4-FFF2-40B4-BE49-F238E27FC236}">
                <a16:creationId xmlns:a16="http://schemas.microsoft.com/office/drawing/2014/main" id="{F26F3B83-EC52-4BE0-805E-877A8F72778E}"/>
              </a:ext>
            </a:extLst>
          </p:cNvPr>
          <p:cNvSpPr>
            <a:spLocks noGrp="1"/>
          </p:cNvSpPr>
          <p:nvPr>
            <p:ph type="subTitle" idx="1" hasCustomPrompt="1"/>
          </p:nvPr>
        </p:nvSpPr>
        <p:spPr>
          <a:xfrm>
            <a:off x="1106424" y="3884582"/>
            <a:ext cx="9522781" cy="737220"/>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z="2400" dirty="0"/>
              <a:t>Presenter or subtitle goes here</a:t>
            </a:r>
            <a:endParaRPr lang="en-US" dirty="0"/>
          </a:p>
        </p:txBody>
      </p:sp>
      <p:sp>
        <p:nvSpPr>
          <p:cNvPr id="11" name="Text Placeholder 3">
            <a:extLst>
              <a:ext uri="{FF2B5EF4-FFF2-40B4-BE49-F238E27FC236}">
                <a16:creationId xmlns:a16="http://schemas.microsoft.com/office/drawing/2014/main" id="{65779997-ADCC-AF4F-8684-E7F8EE197ED7}"/>
              </a:ext>
            </a:extLst>
          </p:cNvPr>
          <p:cNvSpPr>
            <a:spLocks noGrp="1"/>
          </p:cNvSpPr>
          <p:nvPr>
            <p:ph type="body" sz="half" idx="2" hasCustomPrompt="1"/>
          </p:nvPr>
        </p:nvSpPr>
        <p:spPr>
          <a:xfrm>
            <a:off x="1106424" y="6316193"/>
            <a:ext cx="1832218" cy="243349"/>
          </a:xfrm>
        </p:spPr>
        <p:txBody>
          <a:bodyPr/>
          <a:lstStyle>
            <a:lvl1pPr marL="0" indent="0" algn="l">
              <a:buNone/>
              <a:defRPr sz="14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Month, year</a:t>
            </a:r>
          </a:p>
        </p:txBody>
      </p:sp>
      <p:sp>
        <p:nvSpPr>
          <p:cNvPr id="4" name="Rectangle 3">
            <a:extLst>
              <a:ext uri="{FF2B5EF4-FFF2-40B4-BE49-F238E27FC236}">
                <a16:creationId xmlns:a16="http://schemas.microsoft.com/office/drawing/2014/main" id="{51345AA3-D8B8-E441-B56F-BDC684E64F94}"/>
              </a:ext>
            </a:extLst>
          </p:cNvPr>
          <p:cNvSpPr/>
          <p:nvPr/>
        </p:nvSpPr>
        <p:spPr>
          <a:xfrm>
            <a:off x="0" y="0"/>
            <a:ext cx="374904" cy="6858000"/>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Rectangle 6">
            <a:extLst>
              <a:ext uri="{FF2B5EF4-FFF2-40B4-BE49-F238E27FC236}">
                <a16:creationId xmlns:a16="http://schemas.microsoft.com/office/drawing/2014/main" id="{7AB3647D-36F5-A945-9612-7CA07EEF3DE4}"/>
              </a:ext>
            </a:extLst>
          </p:cNvPr>
          <p:cNvSpPr/>
          <p:nvPr/>
        </p:nvSpPr>
        <p:spPr>
          <a:xfrm>
            <a:off x="11817096" y="0"/>
            <a:ext cx="374904" cy="6858000"/>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10" name="Graphic 9">
            <a:extLst>
              <a:ext uri="{FF2B5EF4-FFF2-40B4-BE49-F238E27FC236}">
                <a16:creationId xmlns:a16="http://schemas.microsoft.com/office/drawing/2014/main" id="{2AD5D98F-B901-4040-88CE-DBE6B1D776F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106424" y="635936"/>
            <a:ext cx="3172963" cy="439960"/>
          </a:xfrm>
          <a:prstGeom prst="rect">
            <a:avLst/>
          </a:prstGeom>
        </p:spPr>
      </p:pic>
      <p:sp>
        <p:nvSpPr>
          <p:cNvPr id="5" name="Footer Placeholder 4">
            <a:extLst>
              <a:ext uri="{FF2B5EF4-FFF2-40B4-BE49-F238E27FC236}">
                <a16:creationId xmlns:a16="http://schemas.microsoft.com/office/drawing/2014/main" id="{F6C3E63C-A39E-4343-AE5E-C476DDC816FF}"/>
              </a:ext>
            </a:extLst>
          </p:cNvPr>
          <p:cNvSpPr>
            <a:spLocks noGrp="1"/>
          </p:cNvSpPr>
          <p:nvPr>
            <p:ph type="ftr" sz="quarter" idx="10"/>
          </p:nvPr>
        </p:nvSpPr>
        <p:spPr/>
        <p:txBody>
          <a:bodyPr/>
          <a:lstStyle/>
          <a:p>
            <a:r>
              <a:rPr lang="en-US"/>
              <a:t>Mass General Brigham Office of Continuing Professional Development   |   Confidential—do not copy or distribute</a:t>
            </a:r>
          </a:p>
        </p:txBody>
      </p:sp>
    </p:spTree>
    <p:extLst>
      <p:ext uri="{BB962C8B-B14F-4D97-AF65-F5344CB8AC3E}">
        <p14:creationId xmlns:p14="http://schemas.microsoft.com/office/powerpoint/2010/main" val="22194808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332587A6-FADF-CA4B-92D7-011DFD3E1ECF}"/>
              </a:ext>
            </a:extLst>
          </p:cNvPr>
          <p:cNvGraphicFramePr>
            <a:graphicFrameLocks noChangeAspect="1"/>
          </p:cNvGraphicFramePr>
          <p:nvPr>
            <p:custDataLst>
              <p:tags r:id="rId1"/>
            </p:custDataLst>
            <p:extLst>
              <p:ext uri="{D42A27DB-BD31-4B8C-83A1-F6EECF244321}">
                <p14:modId xmlns:p14="http://schemas.microsoft.com/office/powerpoint/2010/main" val="385703842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5" name="Object 4" hidden="1">
                        <a:extLst>
                          <a:ext uri="{FF2B5EF4-FFF2-40B4-BE49-F238E27FC236}">
                            <a16:creationId xmlns:a16="http://schemas.microsoft.com/office/drawing/2014/main" id="{332587A6-FADF-CA4B-92D7-011DFD3E1ECF}"/>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4336F34-49E0-4A7C-A020-3CF62B0F86C1}"/>
              </a:ext>
            </a:extLst>
          </p:cNvPr>
          <p:cNvSpPr>
            <a:spLocks noGrp="1"/>
          </p:cNvSpPr>
          <p:nvPr>
            <p:ph type="title" hasCustomPrompt="1"/>
          </p:nvPr>
        </p:nvSpPr>
        <p:spPr/>
        <p:txBody>
          <a:bodyPr/>
          <a:lstStyle/>
          <a:p>
            <a:r>
              <a:rPr lang="en-US" dirty="0"/>
              <a:t>Click to edit title</a:t>
            </a:r>
          </a:p>
        </p:txBody>
      </p:sp>
      <p:sp>
        <p:nvSpPr>
          <p:cNvPr id="3" name="Content Placeholder 2">
            <a:extLst>
              <a:ext uri="{FF2B5EF4-FFF2-40B4-BE49-F238E27FC236}">
                <a16:creationId xmlns:a16="http://schemas.microsoft.com/office/drawing/2014/main" id="{426FCD3D-BE75-4AB7-AF91-4934F3ADAA50}"/>
              </a:ext>
            </a:extLst>
          </p:cNvPr>
          <p:cNvSpPr>
            <a:spLocks noGrp="1"/>
          </p:cNvSpPr>
          <p:nvPr>
            <p:ph idx="1" hasCustomPrompt="1"/>
          </p:nvPr>
        </p:nvSpPr>
        <p:spPr/>
        <p:txBody>
          <a:bodyPr/>
          <a:lstStyle>
            <a:lvl4pPr marL="917575" indent="-233363">
              <a:buFont typeface="Wingdings" pitchFamily="2" charset="2"/>
              <a:buChar char="§"/>
              <a:defRPr/>
            </a:lvl4pPr>
            <a:lvl5pPr marL="1146175" indent="-234950">
              <a:buSzPct val="90000"/>
              <a:buFont typeface="System Font Regular"/>
              <a:buChar char="–"/>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11">
            <a:extLst>
              <a:ext uri="{FF2B5EF4-FFF2-40B4-BE49-F238E27FC236}">
                <a16:creationId xmlns:a16="http://schemas.microsoft.com/office/drawing/2014/main" id="{7898C508-098E-8641-956A-DD8F7B008BD4}"/>
              </a:ext>
            </a:extLst>
          </p:cNvPr>
          <p:cNvSpPr>
            <a:spLocks noGrp="1"/>
          </p:cNvSpPr>
          <p:nvPr>
            <p:ph type="body" sz="quarter" idx="14" hasCustomPrompt="1"/>
          </p:nvPr>
        </p:nvSpPr>
        <p:spPr>
          <a:xfrm>
            <a:off x="639759" y="5838568"/>
            <a:ext cx="7058029" cy="274981"/>
          </a:xfrm>
        </p:spPr>
        <p:txBody>
          <a:bodyPr anchor="b"/>
          <a:lstStyle>
            <a:lvl1pPr>
              <a:defRPr sz="800">
                <a:solidFill>
                  <a:schemeClr val="tx1"/>
                </a:solidFill>
              </a:defRPr>
            </a:lvl1pPr>
            <a:lvl2pPr marL="4763" indent="0">
              <a:buNone/>
              <a:defRPr sz="1600"/>
            </a:lvl2pPr>
            <a:lvl3pPr>
              <a:defRPr sz="1600"/>
            </a:lvl3pPr>
            <a:lvl4pPr>
              <a:defRPr sz="1600"/>
            </a:lvl4pPr>
            <a:lvl5pPr>
              <a:defRPr sz="1600"/>
            </a:lvl5pPr>
          </a:lstStyle>
          <a:p>
            <a:pPr lvl="0"/>
            <a:r>
              <a:rPr lang="en-US" dirty="0"/>
              <a:t>Click to add a footnote for this page or delete placeholder if not in use</a:t>
            </a:r>
          </a:p>
        </p:txBody>
      </p:sp>
      <p:sp>
        <p:nvSpPr>
          <p:cNvPr id="4" name="Footer Placeholder 3">
            <a:extLst>
              <a:ext uri="{FF2B5EF4-FFF2-40B4-BE49-F238E27FC236}">
                <a16:creationId xmlns:a16="http://schemas.microsoft.com/office/drawing/2014/main" id="{7A9F9743-0A9D-2345-B04A-C049C5CEE76A}"/>
              </a:ext>
            </a:extLst>
          </p:cNvPr>
          <p:cNvSpPr>
            <a:spLocks noGrp="1"/>
          </p:cNvSpPr>
          <p:nvPr>
            <p:ph type="ftr" sz="quarter" idx="15"/>
          </p:nvPr>
        </p:nvSpPr>
        <p:spPr/>
        <p:txBody>
          <a:bodyPr/>
          <a:lstStyle/>
          <a:p>
            <a:r>
              <a:rPr lang="en-US"/>
              <a:t>Mass General Brigham Office of Continuing Professional Development   |   Confidential—do not copy or distribute</a:t>
            </a:r>
          </a:p>
        </p:txBody>
      </p:sp>
    </p:spTree>
    <p:extLst>
      <p:ext uri="{BB962C8B-B14F-4D97-AF65-F5344CB8AC3E}">
        <p14:creationId xmlns:p14="http://schemas.microsoft.com/office/powerpoint/2010/main" val="3226014571"/>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57C3BE6-2E2A-4A2D-A3F5-C50D273712DB}"/>
              </a:ext>
            </a:extLst>
          </p:cNvPr>
          <p:cNvSpPr>
            <a:spLocks noGrp="1"/>
          </p:cNvSpPr>
          <p:nvPr>
            <p:ph sz="half" idx="2" hasCustomPrompt="1"/>
          </p:nvPr>
        </p:nvSpPr>
        <p:spPr>
          <a:xfrm>
            <a:off x="640079" y="2029842"/>
            <a:ext cx="5184648" cy="3715321"/>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ext Placeholder 2">
            <a:extLst>
              <a:ext uri="{FF2B5EF4-FFF2-40B4-BE49-F238E27FC236}">
                <a16:creationId xmlns:a16="http://schemas.microsoft.com/office/drawing/2014/main" id="{8B75C9D9-E2F8-49F1-974F-B06A783A1E17}"/>
              </a:ext>
            </a:extLst>
          </p:cNvPr>
          <p:cNvSpPr>
            <a:spLocks noGrp="1"/>
          </p:cNvSpPr>
          <p:nvPr>
            <p:ph type="body" idx="1" hasCustomPrompt="1"/>
          </p:nvPr>
        </p:nvSpPr>
        <p:spPr>
          <a:xfrm>
            <a:off x="640079" y="1719072"/>
            <a:ext cx="5184648" cy="310771"/>
          </a:xfrm>
        </p:spPr>
        <p:txBody>
          <a:bodyPr anchor="t"/>
          <a:lstStyle>
            <a:lvl1pPr marL="0" indent="0">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Optional headline</a:t>
            </a:r>
          </a:p>
        </p:txBody>
      </p:sp>
      <p:sp>
        <p:nvSpPr>
          <p:cNvPr id="5" name="Text Placeholder 4">
            <a:extLst>
              <a:ext uri="{FF2B5EF4-FFF2-40B4-BE49-F238E27FC236}">
                <a16:creationId xmlns:a16="http://schemas.microsoft.com/office/drawing/2014/main" id="{5B17A10F-FA16-489F-B6F5-AF30FC09B40C}"/>
              </a:ext>
            </a:extLst>
          </p:cNvPr>
          <p:cNvSpPr>
            <a:spLocks noGrp="1"/>
          </p:cNvSpPr>
          <p:nvPr>
            <p:ph type="body" sz="quarter" idx="3" hasCustomPrompt="1"/>
          </p:nvPr>
        </p:nvSpPr>
        <p:spPr>
          <a:xfrm>
            <a:off x="6361112" y="1719072"/>
            <a:ext cx="5183188" cy="310770"/>
          </a:xfrm>
        </p:spPr>
        <p:txBody>
          <a:bodyPr anchor="t"/>
          <a:lstStyle>
            <a:lvl1pPr marL="0" indent="0">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Optional headline</a:t>
            </a:r>
          </a:p>
        </p:txBody>
      </p:sp>
      <p:sp>
        <p:nvSpPr>
          <p:cNvPr id="6" name="Content Placeholder 5">
            <a:extLst>
              <a:ext uri="{FF2B5EF4-FFF2-40B4-BE49-F238E27FC236}">
                <a16:creationId xmlns:a16="http://schemas.microsoft.com/office/drawing/2014/main" id="{D28EC26D-D076-400E-AA91-3DB2533CB7BA}"/>
              </a:ext>
            </a:extLst>
          </p:cNvPr>
          <p:cNvSpPr>
            <a:spLocks noGrp="1"/>
          </p:cNvSpPr>
          <p:nvPr>
            <p:ph sz="quarter" idx="4" hasCustomPrompt="1"/>
          </p:nvPr>
        </p:nvSpPr>
        <p:spPr>
          <a:xfrm>
            <a:off x="6361112" y="2029842"/>
            <a:ext cx="5183188" cy="3715321"/>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3EECB684-FDD4-594C-98A0-429D85877AE8}"/>
              </a:ext>
            </a:extLst>
          </p:cNvPr>
          <p:cNvSpPr>
            <a:spLocks noGrp="1"/>
          </p:cNvSpPr>
          <p:nvPr>
            <p:ph type="title" hasCustomPrompt="1"/>
          </p:nvPr>
        </p:nvSpPr>
        <p:spPr/>
        <p:txBody>
          <a:bodyPr/>
          <a:lstStyle/>
          <a:p>
            <a:r>
              <a:rPr lang="en-US" dirty="0"/>
              <a:t>Click to edit title</a:t>
            </a:r>
          </a:p>
        </p:txBody>
      </p:sp>
      <p:sp>
        <p:nvSpPr>
          <p:cNvPr id="9" name="Text Placeholder 11">
            <a:extLst>
              <a:ext uri="{FF2B5EF4-FFF2-40B4-BE49-F238E27FC236}">
                <a16:creationId xmlns:a16="http://schemas.microsoft.com/office/drawing/2014/main" id="{B608995E-8074-C54D-B812-031E33AAB352}"/>
              </a:ext>
            </a:extLst>
          </p:cNvPr>
          <p:cNvSpPr>
            <a:spLocks noGrp="1"/>
          </p:cNvSpPr>
          <p:nvPr>
            <p:ph type="body" sz="quarter" idx="14" hasCustomPrompt="1"/>
          </p:nvPr>
        </p:nvSpPr>
        <p:spPr>
          <a:xfrm>
            <a:off x="639759" y="5838568"/>
            <a:ext cx="7058029" cy="274981"/>
          </a:xfrm>
        </p:spPr>
        <p:txBody>
          <a:bodyPr anchor="b"/>
          <a:lstStyle>
            <a:lvl1pPr>
              <a:defRPr sz="800">
                <a:solidFill>
                  <a:schemeClr val="tx1"/>
                </a:solidFill>
              </a:defRPr>
            </a:lvl1pPr>
            <a:lvl2pPr marL="4763" indent="0">
              <a:buNone/>
              <a:defRPr sz="1600"/>
            </a:lvl2pPr>
            <a:lvl3pPr>
              <a:defRPr sz="1600"/>
            </a:lvl3pPr>
            <a:lvl4pPr>
              <a:defRPr sz="1600"/>
            </a:lvl4pPr>
            <a:lvl5pPr>
              <a:defRPr sz="1600"/>
            </a:lvl5pPr>
          </a:lstStyle>
          <a:p>
            <a:pPr lvl="0"/>
            <a:r>
              <a:rPr lang="en-US" dirty="0"/>
              <a:t>Click to add a footnote for this page or delete placeholder if not in use</a:t>
            </a:r>
          </a:p>
        </p:txBody>
      </p:sp>
      <p:sp>
        <p:nvSpPr>
          <p:cNvPr id="7" name="Footer Placeholder 6">
            <a:extLst>
              <a:ext uri="{FF2B5EF4-FFF2-40B4-BE49-F238E27FC236}">
                <a16:creationId xmlns:a16="http://schemas.microsoft.com/office/drawing/2014/main" id="{EA610992-4247-0644-B81C-8D5480478CA0}"/>
              </a:ext>
            </a:extLst>
          </p:cNvPr>
          <p:cNvSpPr>
            <a:spLocks noGrp="1"/>
          </p:cNvSpPr>
          <p:nvPr>
            <p:ph type="ftr" sz="quarter" idx="15"/>
          </p:nvPr>
        </p:nvSpPr>
        <p:spPr/>
        <p:txBody>
          <a:bodyPr/>
          <a:lstStyle/>
          <a:p>
            <a:r>
              <a:rPr lang="en-US"/>
              <a:t>Mass General Brigham Office of Continuing Professional Development   |   Confidential—do not copy or distribute</a:t>
            </a:r>
          </a:p>
        </p:txBody>
      </p:sp>
    </p:spTree>
    <p:extLst>
      <p:ext uri="{BB962C8B-B14F-4D97-AF65-F5344CB8AC3E}">
        <p14:creationId xmlns:p14="http://schemas.microsoft.com/office/powerpoint/2010/main" val="3602215938"/>
      </p:ext>
    </p:extLst>
  </p:cSld>
  <p:clrMapOvr>
    <a:masterClrMapping/>
  </p:clrMapOvr>
  <p:extLst>
    <p:ext uri="{DCECCB84-F9BA-43D5-87BE-67443E8EF086}">
      <p15:sldGuideLst xmlns:p15="http://schemas.microsoft.com/office/powerpoint/2012/main">
        <p15:guide id="2" pos="401">
          <p15:clr>
            <a:srgbClr val="FBAE40"/>
          </p15:clr>
        </p15:guide>
        <p15:guide id="3" pos="7274">
          <p15:clr>
            <a:srgbClr val="FBAE40"/>
          </p15:clr>
        </p15:guide>
        <p15:guide id="5" pos="3997">
          <p15:clr>
            <a:srgbClr val="FBAE40"/>
          </p15:clr>
        </p15:guide>
        <p15:guide id="6" pos="367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332587A6-FADF-CA4B-92D7-011DFD3E1ECF}"/>
              </a:ext>
            </a:extLst>
          </p:cNvPr>
          <p:cNvGraphicFramePr>
            <a:graphicFrameLocks noChangeAspect="1"/>
          </p:cNvGraphicFramePr>
          <p:nvPr>
            <p:custDataLst>
              <p:tags r:id="rId1"/>
            </p:custDataLst>
            <p:extLst>
              <p:ext uri="{D42A27DB-BD31-4B8C-83A1-F6EECF244321}">
                <p14:modId xmlns:p14="http://schemas.microsoft.com/office/powerpoint/2010/main" val="385703842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5" name="Object 4" hidden="1">
                        <a:extLst>
                          <a:ext uri="{FF2B5EF4-FFF2-40B4-BE49-F238E27FC236}">
                            <a16:creationId xmlns:a16="http://schemas.microsoft.com/office/drawing/2014/main" id="{332587A6-FADF-CA4B-92D7-011DFD3E1ECF}"/>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4336F34-49E0-4A7C-A020-3CF62B0F86C1}"/>
              </a:ext>
            </a:extLst>
          </p:cNvPr>
          <p:cNvSpPr>
            <a:spLocks noGrp="1"/>
          </p:cNvSpPr>
          <p:nvPr>
            <p:ph type="title" hasCustomPrompt="1"/>
          </p:nvPr>
        </p:nvSpPr>
        <p:spPr/>
        <p:txBody>
          <a:bodyPr/>
          <a:lstStyle/>
          <a:p>
            <a:r>
              <a:rPr lang="en-US" dirty="0"/>
              <a:t>Click to edit title</a:t>
            </a:r>
          </a:p>
        </p:txBody>
      </p:sp>
      <p:sp>
        <p:nvSpPr>
          <p:cNvPr id="3" name="Content Placeholder 2">
            <a:extLst>
              <a:ext uri="{FF2B5EF4-FFF2-40B4-BE49-F238E27FC236}">
                <a16:creationId xmlns:a16="http://schemas.microsoft.com/office/drawing/2014/main" id="{426FCD3D-BE75-4AB7-AF91-4934F3ADAA50}"/>
              </a:ext>
            </a:extLst>
          </p:cNvPr>
          <p:cNvSpPr>
            <a:spLocks noGrp="1"/>
          </p:cNvSpPr>
          <p:nvPr>
            <p:ph idx="1" hasCustomPrompt="1"/>
          </p:nvPr>
        </p:nvSpPr>
        <p:spPr/>
        <p:txBody>
          <a:bodyPr/>
          <a:lstStyle>
            <a:lvl4pPr marL="917575" indent="-233363">
              <a:buFont typeface="Wingdings" pitchFamily="2" charset="2"/>
              <a:buChar char="§"/>
              <a:defRPr/>
            </a:lvl4pPr>
            <a:lvl5pPr marL="1146175" indent="-234950">
              <a:buSzPct val="90000"/>
              <a:buFont typeface="System Font Regular"/>
              <a:buChar char="–"/>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11">
            <a:extLst>
              <a:ext uri="{FF2B5EF4-FFF2-40B4-BE49-F238E27FC236}">
                <a16:creationId xmlns:a16="http://schemas.microsoft.com/office/drawing/2014/main" id="{7898C508-098E-8641-956A-DD8F7B008BD4}"/>
              </a:ext>
            </a:extLst>
          </p:cNvPr>
          <p:cNvSpPr>
            <a:spLocks noGrp="1"/>
          </p:cNvSpPr>
          <p:nvPr>
            <p:ph type="body" sz="quarter" idx="14" hasCustomPrompt="1"/>
          </p:nvPr>
        </p:nvSpPr>
        <p:spPr>
          <a:xfrm>
            <a:off x="639759" y="5838568"/>
            <a:ext cx="7058029" cy="274981"/>
          </a:xfrm>
        </p:spPr>
        <p:txBody>
          <a:bodyPr anchor="b"/>
          <a:lstStyle>
            <a:lvl1pPr>
              <a:defRPr sz="800">
                <a:solidFill>
                  <a:schemeClr val="tx1"/>
                </a:solidFill>
              </a:defRPr>
            </a:lvl1pPr>
            <a:lvl2pPr marL="4763" indent="0">
              <a:buNone/>
              <a:defRPr sz="1600"/>
            </a:lvl2pPr>
            <a:lvl3pPr>
              <a:defRPr sz="1600"/>
            </a:lvl3pPr>
            <a:lvl4pPr>
              <a:defRPr sz="1600"/>
            </a:lvl4pPr>
            <a:lvl5pPr>
              <a:defRPr sz="1600"/>
            </a:lvl5pPr>
          </a:lstStyle>
          <a:p>
            <a:pPr lvl="0"/>
            <a:r>
              <a:rPr lang="en-US" dirty="0"/>
              <a:t>Click to add a footnote for this page or delete placeholder if not in use</a:t>
            </a:r>
          </a:p>
        </p:txBody>
      </p:sp>
      <p:sp>
        <p:nvSpPr>
          <p:cNvPr id="4" name="Footer Placeholder 3">
            <a:extLst>
              <a:ext uri="{FF2B5EF4-FFF2-40B4-BE49-F238E27FC236}">
                <a16:creationId xmlns:a16="http://schemas.microsoft.com/office/drawing/2014/main" id="{7A9F9743-0A9D-2345-B04A-C049C5CEE76A}"/>
              </a:ext>
            </a:extLst>
          </p:cNvPr>
          <p:cNvSpPr>
            <a:spLocks noGrp="1"/>
          </p:cNvSpPr>
          <p:nvPr>
            <p:ph type="ftr" sz="quarter" idx="15"/>
          </p:nvPr>
        </p:nvSpPr>
        <p:spPr/>
        <p:txBody>
          <a:bodyPr/>
          <a:lstStyle/>
          <a:p>
            <a:endParaRPr lang="en-US" dirty="0"/>
          </a:p>
        </p:txBody>
      </p:sp>
    </p:spTree>
    <p:extLst>
      <p:ext uri="{BB962C8B-B14F-4D97-AF65-F5344CB8AC3E}">
        <p14:creationId xmlns:p14="http://schemas.microsoft.com/office/powerpoint/2010/main" val="2379434484"/>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C4BC3F-D36A-4333-B1D9-A713B6650EE6}"/>
              </a:ext>
            </a:extLst>
          </p:cNvPr>
          <p:cNvSpPr>
            <a:spLocks noGrp="1"/>
          </p:cNvSpPr>
          <p:nvPr>
            <p:ph sz="half" idx="1" hasCustomPrompt="1"/>
          </p:nvPr>
        </p:nvSpPr>
        <p:spPr>
          <a:xfrm>
            <a:off x="640080" y="1719072"/>
            <a:ext cx="5184648" cy="4023360"/>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AE283BAA-2DD0-4F73-A72D-9AF490563F45}"/>
              </a:ext>
            </a:extLst>
          </p:cNvPr>
          <p:cNvSpPr>
            <a:spLocks noGrp="1"/>
          </p:cNvSpPr>
          <p:nvPr>
            <p:ph sz="half" idx="2" hasCustomPrompt="1"/>
          </p:nvPr>
        </p:nvSpPr>
        <p:spPr>
          <a:xfrm>
            <a:off x="6362700" y="1719072"/>
            <a:ext cx="5184648" cy="4023360"/>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4">
            <a:extLst>
              <a:ext uri="{FF2B5EF4-FFF2-40B4-BE49-F238E27FC236}">
                <a16:creationId xmlns:a16="http://schemas.microsoft.com/office/drawing/2014/main" id="{03718913-5E8E-2E44-862B-D47884C2F901}"/>
              </a:ext>
            </a:extLst>
          </p:cNvPr>
          <p:cNvSpPr>
            <a:spLocks noGrp="1"/>
          </p:cNvSpPr>
          <p:nvPr>
            <p:ph type="title" hasCustomPrompt="1"/>
          </p:nvPr>
        </p:nvSpPr>
        <p:spPr/>
        <p:txBody>
          <a:bodyPr/>
          <a:lstStyle/>
          <a:p>
            <a:r>
              <a:rPr lang="en-US" dirty="0"/>
              <a:t>Click to edit title</a:t>
            </a:r>
          </a:p>
        </p:txBody>
      </p:sp>
      <p:sp>
        <p:nvSpPr>
          <p:cNvPr id="7" name="Text Placeholder 11">
            <a:extLst>
              <a:ext uri="{FF2B5EF4-FFF2-40B4-BE49-F238E27FC236}">
                <a16:creationId xmlns:a16="http://schemas.microsoft.com/office/drawing/2014/main" id="{32BC4998-B6F1-DA42-B41F-97DBCEF72059}"/>
              </a:ext>
            </a:extLst>
          </p:cNvPr>
          <p:cNvSpPr>
            <a:spLocks noGrp="1"/>
          </p:cNvSpPr>
          <p:nvPr>
            <p:ph type="body" sz="quarter" idx="14" hasCustomPrompt="1"/>
          </p:nvPr>
        </p:nvSpPr>
        <p:spPr>
          <a:xfrm>
            <a:off x="639759" y="5838568"/>
            <a:ext cx="7058029" cy="274981"/>
          </a:xfrm>
        </p:spPr>
        <p:txBody>
          <a:bodyPr anchor="b"/>
          <a:lstStyle>
            <a:lvl1pPr>
              <a:defRPr sz="800">
                <a:solidFill>
                  <a:schemeClr val="tx1"/>
                </a:solidFill>
              </a:defRPr>
            </a:lvl1pPr>
            <a:lvl2pPr marL="4763" indent="0">
              <a:buNone/>
              <a:defRPr sz="1600"/>
            </a:lvl2pPr>
            <a:lvl3pPr>
              <a:defRPr sz="1600"/>
            </a:lvl3pPr>
            <a:lvl4pPr>
              <a:defRPr sz="1600"/>
            </a:lvl4pPr>
            <a:lvl5pPr>
              <a:defRPr sz="1600"/>
            </a:lvl5pPr>
          </a:lstStyle>
          <a:p>
            <a:pPr lvl="0"/>
            <a:r>
              <a:rPr lang="en-US" dirty="0"/>
              <a:t>Click to add a footnote for this page or delete placeholder if not in use</a:t>
            </a:r>
          </a:p>
        </p:txBody>
      </p:sp>
      <p:sp>
        <p:nvSpPr>
          <p:cNvPr id="2" name="Footer Placeholder 1">
            <a:extLst>
              <a:ext uri="{FF2B5EF4-FFF2-40B4-BE49-F238E27FC236}">
                <a16:creationId xmlns:a16="http://schemas.microsoft.com/office/drawing/2014/main" id="{5EBE4E73-5259-334F-AE3B-9FF8EABC0238}"/>
              </a:ext>
            </a:extLst>
          </p:cNvPr>
          <p:cNvSpPr>
            <a:spLocks noGrp="1"/>
          </p:cNvSpPr>
          <p:nvPr>
            <p:ph type="ftr" sz="quarter" idx="15"/>
          </p:nvPr>
        </p:nvSpPr>
        <p:spPr/>
        <p:txBody>
          <a:bodyPr/>
          <a:lstStyle/>
          <a:p>
            <a:r>
              <a:rPr lang="en-US"/>
              <a:t>Mass General Brigham Office of Continuing Professional Development   |   Confidential—do not copy or distribute</a:t>
            </a:r>
          </a:p>
        </p:txBody>
      </p:sp>
    </p:spTree>
    <p:extLst>
      <p:ext uri="{BB962C8B-B14F-4D97-AF65-F5344CB8AC3E}">
        <p14:creationId xmlns:p14="http://schemas.microsoft.com/office/powerpoint/2010/main" val="3738634809"/>
      </p:ext>
    </p:extLst>
  </p:cSld>
  <p:clrMapOvr>
    <a:masterClrMapping/>
  </p:clrMapOvr>
  <p:extLst>
    <p:ext uri="{DCECCB84-F9BA-43D5-87BE-67443E8EF086}">
      <p15:sldGuideLst xmlns:p15="http://schemas.microsoft.com/office/powerpoint/2012/main">
        <p15:guide id="2" pos="3674">
          <p15:clr>
            <a:srgbClr val="FBAE40"/>
          </p15:clr>
        </p15:guide>
        <p15:guide id="3" pos="400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C4BC3F-D36A-4333-B1D9-A713B6650EE6}"/>
              </a:ext>
            </a:extLst>
          </p:cNvPr>
          <p:cNvSpPr>
            <a:spLocks noGrp="1"/>
          </p:cNvSpPr>
          <p:nvPr>
            <p:ph sz="half" idx="1" hasCustomPrompt="1"/>
          </p:nvPr>
        </p:nvSpPr>
        <p:spPr>
          <a:xfrm>
            <a:off x="640079" y="1719072"/>
            <a:ext cx="3200400" cy="4023360"/>
          </a:xfrm>
        </p:spPr>
        <p:txBody>
          <a:bodyPr/>
          <a:lstStyle>
            <a:lvl1pPr>
              <a:defRPr sz="1800"/>
            </a:lvl1pPr>
            <a:lvl2pPr>
              <a:defRPr sz="1800"/>
            </a:lvl2pPr>
            <a:lvl3pPr>
              <a:defRPr sz="1800"/>
            </a:lvl3pPr>
            <a:lvl4pPr>
              <a:defRPr sz="1800"/>
            </a:lvl4pPr>
            <a:lvl5pPr>
              <a:defRPr sz="18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AE283BAA-2DD0-4F73-A72D-9AF490563F45}"/>
              </a:ext>
            </a:extLst>
          </p:cNvPr>
          <p:cNvSpPr>
            <a:spLocks noGrp="1"/>
          </p:cNvSpPr>
          <p:nvPr>
            <p:ph sz="half" idx="2" hasCustomPrompt="1"/>
          </p:nvPr>
        </p:nvSpPr>
        <p:spPr>
          <a:xfrm>
            <a:off x="4491989" y="1719072"/>
            <a:ext cx="3200400" cy="4023360"/>
          </a:xfrm>
        </p:spPr>
        <p:txBody>
          <a:bodyPr/>
          <a:lstStyle>
            <a:lvl1pPr>
              <a:defRPr sz="1800"/>
            </a:lvl1pPr>
            <a:lvl2pPr>
              <a:defRPr sz="1800"/>
            </a:lvl2pPr>
            <a:lvl3pPr>
              <a:defRPr sz="1800"/>
            </a:lvl3pPr>
            <a:lvl4pPr>
              <a:defRPr sz="1800"/>
            </a:lvl4pPr>
            <a:lvl5pPr>
              <a:defRPr sz="18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3">
            <a:extLst>
              <a:ext uri="{FF2B5EF4-FFF2-40B4-BE49-F238E27FC236}">
                <a16:creationId xmlns:a16="http://schemas.microsoft.com/office/drawing/2014/main" id="{E195327D-A4B7-F745-A0BE-0958545B2B09}"/>
              </a:ext>
            </a:extLst>
          </p:cNvPr>
          <p:cNvSpPr>
            <a:spLocks noGrp="1"/>
          </p:cNvSpPr>
          <p:nvPr>
            <p:ph sz="half" idx="10" hasCustomPrompt="1"/>
          </p:nvPr>
        </p:nvSpPr>
        <p:spPr>
          <a:xfrm>
            <a:off x="8343900" y="1719072"/>
            <a:ext cx="3200400" cy="4023360"/>
          </a:xfrm>
        </p:spPr>
        <p:txBody>
          <a:bodyPr/>
          <a:lstStyle>
            <a:lvl1pPr>
              <a:defRPr sz="1800"/>
            </a:lvl1pPr>
            <a:lvl2pPr>
              <a:defRPr sz="1800"/>
            </a:lvl2pPr>
            <a:lvl3pPr>
              <a:defRPr sz="1800"/>
            </a:lvl3pPr>
            <a:lvl4pPr>
              <a:defRPr sz="1800"/>
            </a:lvl4pPr>
            <a:lvl5pPr>
              <a:defRPr sz="18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4">
            <a:extLst>
              <a:ext uri="{FF2B5EF4-FFF2-40B4-BE49-F238E27FC236}">
                <a16:creationId xmlns:a16="http://schemas.microsoft.com/office/drawing/2014/main" id="{ECBECED5-E724-994C-A697-E6EB072DB612}"/>
              </a:ext>
            </a:extLst>
          </p:cNvPr>
          <p:cNvSpPr>
            <a:spLocks noGrp="1"/>
          </p:cNvSpPr>
          <p:nvPr>
            <p:ph type="title" hasCustomPrompt="1"/>
          </p:nvPr>
        </p:nvSpPr>
        <p:spPr/>
        <p:txBody>
          <a:bodyPr/>
          <a:lstStyle/>
          <a:p>
            <a:r>
              <a:rPr lang="en-US" dirty="0"/>
              <a:t>Click to edit title</a:t>
            </a:r>
          </a:p>
        </p:txBody>
      </p:sp>
      <p:sp>
        <p:nvSpPr>
          <p:cNvPr id="6" name="Text Placeholder 11">
            <a:extLst>
              <a:ext uri="{FF2B5EF4-FFF2-40B4-BE49-F238E27FC236}">
                <a16:creationId xmlns:a16="http://schemas.microsoft.com/office/drawing/2014/main" id="{492594FB-1602-454E-A30E-06B1DBF3544C}"/>
              </a:ext>
            </a:extLst>
          </p:cNvPr>
          <p:cNvSpPr>
            <a:spLocks noGrp="1"/>
          </p:cNvSpPr>
          <p:nvPr>
            <p:ph type="body" sz="quarter" idx="14" hasCustomPrompt="1"/>
          </p:nvPr>
        </p:nvSpPr>
        <p:spPr>
          <a:xfrm>
            <a:off x="639759" y="5838568"/>
            <a:ext cx="7058029" cy="274981"/>
          </a:xfrm>
        </p:spPr>
        <p:txBody>
          <a:bodyPr anchor="b"/>
          <a:lstStyle>
            <a:lvl1pPr>
              <a:defRPr sz="800">
                <a:solidFill>
                  <a:schemeClr val="tx1"/>
                </a:solidFill>
              </a:defRPr>
            </a:lvl1pPr>
            <a:lvl2pPr marL="4763" indent="0">
              <a:buNone/>
              <a:defRPr sz="1600"/>
            </a:lvl2pPr>
            <a:lvl3pPr>
              <a:defRPr sz="1600"/>
            </a:lvl3pPr>
            <a:lvl4pPr>
              <a:defRPr sz="1600"/>
            </a:lvl4pPr>
            <a:lvl5pPr>
              <a:defRPr sz="1600"/>
            </a:lvl5pPr>
          </a:lstStyle>
          <a:p>
            <a:pPr lvl="0"/>
            <a:r>
              <a:rPr lang="en-US" dirty="0"/>
              <a:t>Click to add a footnote for this page or delete placeholder if not in use</a:t>
            </a:r>
          </a:p>
        </p:txBody>
      </p:sp>
      <p:sp>
        <p:nvSpPr>
          <p:cNvPr id="2" name="Footer Placeholder 1">
            <a:extLst>
              <a:ext uri="{FF2B5EF4-FFF2-40B4-BE49-F238E27FC236}">
                <a16:creationId xmlns:a16="http://schemas.microsoft.com/office/drawing/2014/main" id="{6B01DFA6-8F9A-4F40-94EB-5AC4A5BBC72C}"/>
              </a:ext>
            </a:extLst>
          </p:cNvPr>
          <p:cNvSpPr>
            <a:spLocks noGrp="1"/>
          </p:cNvSpPr>
          <p:nvPr>
            <p:ph type="ftr" sz="quarter" idx="15"/>
          </p:nvPr>
        </p:nvSpPr>
        <p:spPr/>
        <p:txBody>
          <a:bodyPr/>
          <a:lstStyle/>
          <a:p>
            <a:r>
              <a:rPr lang="en-US"/>
              <a:t>Mass General Brigham Office of Continuing Professional Development   |   Confidential—do not copy or distribute</a:t>
            </a:r>
          </a:p>
        </p:txBody>
      </p:sp>
    </p:spTree>
    <p:extLst>
      <p:ext uri="{BB962C8B-B14F-4D97-AF65-F5344CB8AC3E}">
        <p14:creationId xmlns:p14="http://schemas.microsoft.com/office/powerpoint/2010/main" val="2174804175"/>
      </p:ext>
    </p:extLst>
  </p:cSld>
  <p:clrMapOvr>
    <a:masterClrMapping/>
  </p:clrMapOvr>
  <p:extLst>
    <p:ext uri="{DCECCB84-F9BA-43D5-87BE-67443E8EF086}">
      <p15:sldGuideLst xmlns:p15="http://schemas.microsoft.com/office/powerpoint/2012/main">
        <p15:guide id="2" pos="397">
          <p15:clr>
            <a:srgbClr val="FBAE40"/>
          </p15:clr>
        </p15:guide>
        <p15:guide id="3" pos="2421">
          <p15:clr>
            <a:srgbClr val="FBAE40"/>
          </p15:clr>
        </p15:guide>
        <p15:guide id="4" pos="2829">
          <p15:clr>
            <a:srgbClr val="FBAE40"/>
          </p15:clr>
        </p15:guide>
        <p15:guide id="5" pos="4849">
          <p15:clr>
            <a:srgbClr val="FBAE40"/>
          </p15:clr>
        </p15:guide>
        <p15:guide id="6" pos="5258">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wo content o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C4BC3F-D36A-4333-B1D9-A713B6650EE6}"/>
              </a:ext>
            </a:extLst>
          </p:cNvPr>
          <p:cNvSpPr>
            <a:spLocks noGrp="1"/>
          </p:cNvSpPr>
          <p:nvPr>
            <p:ph sz="half" idx="1" hasCustomPrompt="1"/>
          </p:nvPr>
        </p:nvSpPr>
        <p:spPr>
          <a:xfrm>
            <a:off x="640079" y="1719072"/>
            <a:ext cx="7052310" cy="4023360"/>
          </a:xfrm>
        </p:spPr>
        <p:txBody>
          <a:bodyPr/>
          <a:lstStyle>
            <a:lvl1pPr>
              <a:defRPr sz="1800"/>
            </a:lvl1pPr>
            <a:lvl2pPr>
              <a:defRPr sz="1800"/>
            </a:lvl2pPr>
            <a:lvl3pPr>
              <a:defRPr sz="1800"/>
            </a:lvl3pPr>
            <a:lvl4pPr>
              <a:defRPr sz="1800"/>
            </a:lvl4pPr>
            <a:lvl5pPr>
              <a:defRPr sz="18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3">
            <a:extLst>
              <a:ext uri="{FF2B5EF4-FFF2-40B4-BE49-F238E27FC236}">
                <a16:creationId xmlns:a16="http://schemas.microsoft.com/office/drawing/2014/main" id="{E195327D-A4B7-F745-A0BE-0958545B2B09}"/>
              </a:ext>
            </a:extLst>
          </p:cNvPr>
          <p:cNvSpPr>
            <a:spLocks noGrp="1"/>
          </p:cNvSpPr>
          <p:nvPr>
            <p:ph sz="half" idx="10" hasCustomPrompt="1"/>
          </p:nvPr>
        </p:nvSpPr>
        <p:spPr>
          <a:xfrm>
            <a:off x="8343900" y="1719072"/>
            <a:ext cx="3200400" cy="4023360"/>
          </a:xfrm>
        </p:spPr>
        <p:txBody>
          <a:bodyPr/>
          <a:lstStyle>
            <a:lvl1pPr>
              <a:defRPr sz="1800"/>
            </a:lvl1pPr>
            <a:lvl2pPr>
              <a:defRPr sz="1800"/>
            </a:lvl2pPr>
            <a:lvl3pPr>
              <a:defRPr sz="1800"/>
            </a:lvl3pPr>
            <a:lvl4pPr>
              <a:defRPr sz="1800"/>
            </a:lvl4pPr>
            <a:lvl5pPr>
              <a:defRPr sz="18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4">
            <a:extLst>
              <a:ext uri="{FF2B5EF4-FFF2-40B4-BE49-F238E27FC236}">
                <a16:creationId xmlns:a16="http://schemas.microsoft.com/office/drawing/2014/main" id="{ECBECED5-E724-994C-A697-E6EB072DB612}"/>
              </a:ext>
            </a:extLst>
          </p:cNvPr>
          <p:cNvSpPr>
            <a:spLocks noGrp="1"/>
          </p:cNvSpPr>
          <p:nvPr>
            <p:ph type="title" hasCustomPrompt="1"/>
          </p:nvPr>
        </p:nvSpPr>
        <p:spPr/>
        <p:txBody>
          <a:bodyPr/>
          <a:lstStyle/>
          <a:p>
            <a:r>
              <a:rPr lang="en-US" dirty="0"/>
              <a:t>Click to edit title</a:t>
            </a:r>
          </a:p>
        </p:txBody>
      </p:sp>
      <p:sp>
        <p:nvSpPr>
          <p:cNvPr id="6" name="Text Placeholder 11">
            <a:extLst>
              <a:ext uri="{FF2B5EF4-FFF2-40B4-BE49-F238E27FC236}">
                <a16:creationId xmlns:a16="http://schemas.microsoft.com/office/drawing/2014/main" id="{492594FB-1602-454E-A30E-06B1DBF3544C}"/>
              </a:ext>
            </a:extLst>
          </p:cNvPr>
          <p:cNvSpPr>
            <a:spLocks noGrp="1"/>
          </p:cNvSpPr>
          <p:nvPr>
            <p:ph type="body" sz="quarter" idx="14" hasCustomPrompt="1"/>
          </p:nvPr>
        </p:nvSpPr>
        <p:spPr>
          <a:xfrm>
            <a:off x="639759" y="5838568"/>
            <a:ext cx="7058029" cy="274981"/>
          </a:xfrm>
        </p:spPr>
        <p:txBody>
          <a:bodyPr anchor="b"/>
          <a:lstStyle>
            <a:lvl1pPr>
              <a:defRPr sz="800">
                <a:solidFill>
                  <a:schemeClr val="tx1"/>
                </a:solidFill>
              </a:defRPr>
            </a:lvl1pPr>
            <a:lvl2pPr marL="4763" indent="0">
              <a:buNone/>
              <a:defRPr sz="1600"/>
            </a:lvl2pPr>
            <a:lvl3pPr>
              <a:defRPr sz="1600"/>
            </a:lvl3pPr>
            <a:lvl4pPr>
              <a:defRPr sz="1600"/>
            </a:lvl4pPr>
            <a:lvl5pPr>
              <a:defRPr sz="1600"/>
            </a:lvl5pPr>
          </a:lstStyle>
          <a:p>
            <a:pPr lvl="0"/>
            <a:r>
              <a:rPr lang="en-US" dirty="0"/>
              <a:t>Click to add a footnote for this page or delete placeholder if not in use</a:t>
            </a:r>
          </a:p>
        </p:txBody>
      </p:sp>
      <p:sp>
        <p:nvSpPr>
          <p:cNvPr id="2" name="Footer Placeholder 1">
            <a:extLst>
              <a:ext uri="{FF2B5EF4-FFF2-40B4-BE49-F238E27FC236}">
                <a16:creationId xmlns:a16="http://schemas.microsoft.com/office/drawing/2014/main" id="{6C2CE710-5EBE-7347-8470-8ABE73F49B4A}"/>
              </a:ext>
            </a:extLst>
          </p:cNvPr>
          <p:cNvSpPr>
            <a:spLocks noGrp="1"/>
          </p:cNvSpPr>
          <p:nvPr>
            <p:ph type="ftr" sz="quarter" idx="15"/>
          </p:nvPr>
        </p:nvSpPr>
        <p:spPr/>
        <p:txBody>
          <a:bodyPr/>
          <a:lstStyle/>
          <a:p>
            <a:r>
              <a:rPr lang="en-US"/>
              <a:t>Mass General Brigham Office of Continuing Professional Development   |   Confidential—do not copy or distribute</a:t>
            </a:r>
          </a:p>
        </p:txBody>
      </p:sp>
    </p:spTree>
    <p:extLst>
      <p:ext uri="{BB962C8B-B14F-4D97-AF65-F5344CB8AC3E}">
        <p14:creationId xmlns:p14="http://schemas.microsoft.com/office/powerpoint/2010/main" val="3753308079"/>
      </p:ext>
    </p:extLst>
  </p:cSld>
  <p:clrMapOvr>
    <a:masterClrMapping/>
  </p:clrMapOvr>
  <p:extLst>
    <p:ext uri="{DCECCB84-F9BA-43D5-87BE-67443E8EF086}">
      <p15:sldGuideLst xmlns:p15="http://schemas.microsoft.com/office/powerpoint/2012/main">
        <p15:guide id="2" pos="397">
          <p15:clr>
            <a:srgbClr val="FBAE40"/>
          </p15:clr>
        </p15:guide>
        <p15:guide id="3" pos="2421">
          <p15:clr>
            <a:srgbClr val="FBAE40"/>
          </p15:clr>
        </p15:guide>
        <p15:guide id="4" pos="2829">
          <p15:clr>
            <a:srgbClr val="FBAE40"/>
          </p15:clr>
        </p15:guide>
        <p15:guide id="5" pos="4849">
          <p15:clr>
            <a:srgbClr val="FBAE40"/>
          </p15:clr>
        </p15:guide>
        <p15:guide id="6" pos="5258">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hree chart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C4BC3F-D36A-4333-B1D9-A713B6650EE6}"/>
              </a:ext>
            </a:extLst>
          </p:cNvPr>
          <p:cNvSpPr>
            <a:spLocks noGrp="1"/>
          </p:cNvSpPr>
          <p:nvPr>
            <p:ph sz="half" idx="1" hasCustomPrompt="1"/>
          </p:nvPr>
        </p:nvSpPr>
        <p:spPr>
          <a:xfrm>
            <a:off x="640079" y="2227342"/>
            <a:ext cx="3200400" cy="2670961"/>
          </a:xfrm>
        </p:spPr>
        <p:txBody>
          <a:bodyPr/>
          <a:lstStyle>
            <a:lvl1pPr>
              <a:defRPr sz="1800"/>
            </a:lvl1pPr>
            <a:lvl2pPr>
              <a:defRPr sz="1800"/>
            </a:lvl2pPr>
            <a:lvl3pPr>
              <a:defRPr sz="1800"/>
            </a:lvl3pPr>
            <a:lvl4pPr>
              <a:defRPr sz="1800"/>
            </a:lvl4pPr>
            <a:lvl5pPr>
              <a:defRPr sz="1800"/>
            </a:lvl5pPr>
          </a:lstStyle>
          <a:p>
            <a:pPr lvl="0"/>
            <a:r>
              <a:rPr lang="en-US" dirty="0"/>
              <a:t>Table or chart placeholder</a:t>
            </a:r>
          </a:p>
        </p:txBody>
      </p:sp>
      <p:sp>
        <p:nvSpPr>
          <p:cNvPr id="4" name="Content Placeholder 3">
            <a:extLst>
              <a:ext uri="{FF2B5EF4-FFF2-40B4-BE49-F238E27FC236}">
                <a16:creationId xmlns:a16="http://schemas.microsoft.com/office/drawing/2014/main" id="{AE283BAA-2DD0-4F73-A72D-9AF490563F45}"/>
              </a:ext>
            </a:extLst>
          </p:cNvPr>
          <p:cNvSpPr>
            <a:spLocks noGrp="1"/>
          </p:cNvSpPr>
          <p:nvPr>
            <p:ph sz="half" idx="2" hasCustomPrompt="1"/>
          </p:nvPr>
        </p:nvSpPr>
        <p:spPr>
          <a:xfrm>
            <a:off x="4491990" y="2227342"/>
            <a:ext cx="3200400" cy="2670961"/>
          </a:xfrm>
        </p:spPr>
        <p:txBody>
          <a:bodyPr/>
          <a:lstStyle>
            <a:lvl1pPr>
              <a:defRPr sz="1800"/>
            </a:lvl1pPr>
            <a:lvl2pPr>
              <a:defRPr sz="1800"/>
            </a:lvl2pPr>
            <a:lvl3pPr>
              <a:defRPr sz="1800"/>
            </a:lvl3pPr>
            <a:lvl4pPr>
              <a:defRPr sz="1800"/>
            </a:lvl4pPr>
            <a:lvl5pPr>
              <a:defRPr sz="1800"/>
            </a:lvl5pPr>
          </a:lstStyle>
          <a:p>
            <a:pPr lvl="0"/>
            <a:r>
              <a:rPr lang="en-US" dirty="0"/>
              <a:t>Table or chart placeholder</a:t>
            </a:r>
          </a:p>
        </p:txBody>
      </p:sp>
      <p:sp>
        <p:nvSpPr>
          <p:cNvPr id="7" name="Content Placeholder 3">
            <a:extLst>
              <a:ext uri="{FF2B5EF4-FFF2-40B4-BE49-F238E27FC236}">
                <a16:creationId xmlns:a16="http://schemas.microsoft.com/office/drawing/2014/main" id="{E195327D-A4B7-F745-A0BE-0958545B2B09}"/>
              </a:ext>
            </a:extLst>
          </p:cNvPr>
          <p:cNvSpPr>
            <a:spLocks noGrp="1"/>
          </p:cNvSpPr>
          <p:nvPr>
            <p:ph sz="half" idx="10" hasCustomPrompt="1"/>
          </p:nvPr>
        </p:nvSpPr>
        <p:spPr>
          <a:xfrm>
            <a:off x="8343900" y="2227342"/>
            <a:ext cx="3200400" cy="2670961"/>
          </a:xfrm>
        </p:spPr>
        <p:txBody>
          <a:bodyPr/>
          <a:lstStyle>
            <a:lvl1pPr>
              <a:defRPr sz="1800"/>
            </a:lvl1pPr>
            <a:lvl2pPr>
              <a:defRPr sz="1800"/>
            </a:lvl2pPr>
            <a:lvl3pPr>
              <a:defRPr sz="1800"/>
            </a:lvl3pPr>
            <a:lvl4pPr>
              <a:defRPr sz="1800"/>
            </a:lvl4pPr>
            <a:lvl5pPr>
              <a:defRPr sz="1800"/>
            </a:lvl5pPr>
          </a:lstStyle>
          <a:p>
            <a:pPr lvl="0"/>
            <a:r>
              <a:rPr lang="en-US" dirty="0"/>
              <a:t>Table or chart placeholder</a:t>
            </a:r>
          </a:p>
        </p:txBody>
      </p:sp>
      <p:sp>
        <p:nvSpPr>
          <p:cNvPr id="6" name="Text Placeholder 2">
            <a:extLst>
              <a:ext uri="{FF2B5EF4-FFF2-40B4-BE49-F238E27FC236}">
                <a16:creationId xmlns:a16="http://schemas.microsoft.com/office/drawing/2014/main" id="{1B7D6A64-436E-B549-A738-5BD4E26E780C}"/>
              </a:ext>
            </a:extLst>
          </p:cNvPr>
          <p:cNvSpPr>
            <a:spLocks noGrp="1"/>
          </p:cNvSpPr>
          <p:nvPr>
            <p:ph type="body" idx="11" hasCustomPrompt="1"/>
          </p:nvPr>
        </p:nvSpPr>
        <p:spPr>
          <a:xfrm>
            <a:off x="640081" y="1719072"/>
            <a:ext cx="3200400" cy="273193"/>
          </a:xfrm>
        </p:spPr>
        <p:txBody>
          <a:bodyPr anchor="b"/>
          <a:lstStyle>
            <a:lvl1pPr marL="0" indent="0">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Chart title</a:t>
            </a:r>
          </a:p>
        </p:txBody>
      </p:sp>
      <p:sp>
        <p:nvSpPr>
          <p:cNvPr id="9" name="Text Placeholder 2">
            <a:extLst>
              <a:ext uri="{FF2B5EF4-FFF2-40B4-BE49-F238E27FC236}">
                <a16:creationId xmlns:a16="http://schemas.microsoft.com/office/drawing/2014/main" id="{C9952872-2D99-6A44-AF8E-4C81084A6F5D}"/>
              </a:ext>
            </a:extLst>
          </p:cNvPr>
          <p:cNvSpPr>
            <a:spLocks noGrp="1"/>
          </p:cNvSpPr>
          <p:nvPr>
            <p:ph type="body" idx="12" hasCustomPrompt="1"/>
          </p:nvPr>
        </p:nvSpPr>
        <p:spPr>
          <a:xfrm>
            <a:off x="4491990" y="1719072"/>
            <a:ext cx="3200400" cy="273193"/>
          </a:xfrm>
        </p:spPr>
        <p:txBody>
          <a:bodyPr anchor="b"/>
          <a:lstStyle>
            <a:lvl1pPr marL="0" indent="0">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Chart title</a:t>
            </a:r>
          </a:p>
        </p:txBody>
      </p:sp>
      <p:sp>
        <p:nvSpPr>
          <p:cNvPr id="10" name="Text Placeholder 2">
            <a:extLst>
              <a:ext uri="{FF2B5EF4-FFF2-40B4-BE49-F238E27FC236}">
                <a16:creationId xmlns:a16="http://schemas.microsoft.com/office/drawing/2014/main" id="{1F3B5EBD-761F-0640-A0DD-A2788D2EC789}"/>
              </a:ext>
            </a:extLst>
          </p:cNvPr>
          <p:cNvSpPr>
            <a:spLocks noGrp="1"/>
          </p:cNvSpPr>
          <p:nvPr>
            <p:ph type="body" idx="13" hasCustomPrompt="1"/>
          </p:nvPr>
        </p:nvSpPr>
        <p:spPr>
          <a:xfrm>
            <a:off x="8343900" y="1719072"/>
            <a:ext cx="3200400" cy="273193"/>
          </a:xfrm>
        </p:spPr>
        <p:txBody>
          <a:bodyPr anchor="b"/>
          <a:lstStyle>
            <a:lvl1pPr marL="0" indent="0">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Chart title</a:t>
            </a:r>
          </a:p>
        </p:txBody>
      </p:sp>
      <p:sp>
        <p:nvSpPr>
          <p:cNvPr id="13" name="Text Placeholder 11">
            <a:extLst>
              <a:ext uri="{FF2B5EF4-FFF2-40B4-BE49-F238E27FC236}">
                <a16:creationId xmlns:a16="http://schemas.microsoft.com/office/drawing/2014/main" id="{EBDA8CCF-CB0C-BA45-8FC4-6297C0E0A914}"/>
              </a:ext>
            </a:extLst>
          </p:cNvPr>
          <p:cNvSpPr>
            <a:spLocks noGrp="1"/>
          </p:cNvSpPr>
          <p:nvPr>
            <p:ph type="body" sz="quarter" idx="15" hasCustomPrompt="1"/>
          </p:nvPr>
        </p:nvSpPr>
        <p:spPr>
          <a:xfrm>
            <a:off x="4491990" y="5158431"/>
            <a:ext cx="3200400" cy="586732"/>
          </a:xfrm>
        </p:spPr>
        <p:txBody>
          <a:bodyPr/>
          <a:lstStyle>
            <a:lvl1pPr>
              <a:defRPr sz="1600">
                <a:solidFill>
                  <a:schemeClr val="tx1"/>
                </a:solidFill>
              </a:defRPr>
            </a:lvl1pPr>
            <a:lvl2pPr marL="4763" indent="0">
              <a:buNone/>
              <a:defRPr sz="1600"/>
            </a:lvl2pPr>
            <a:lvl3pPr>
              <a:defRPr sz="1600"/>
            </a:lvl3pPr>
            <a:lvl4pPr>
              <a:defRPr sz="1600"/>
            </a:lvl4pPr>
            <a:lvl5pPr>
              <a:defRPr sz="1600"/>
            </a:lvl5pPr>
          </a:lstStyle>
          <a:p>
            <a:pPr lvl="0"/>
            <a:r>
              <a:rPr lang="en-US" dirty="0"/>
              <a:t>Body copy. Keep the messaging clear, concise and to the point.</a:t>
            </a:r>
          </a:p>
        </p:txBody>
      </p:sp>
      <p:sp>
        <p:nvSpPr>
          <p:cNvPr id="14" name="Text Placeholder 11">
            <a:extLst>
              <a:ext uri="{FF2B5EF4-FFF2-40B4-BE49-F238E27FC236}">
                <a16:creationId xmlns:a16="http://schemas.microsoft.com/office/drawing/2014/main" id="{BA7599CD-99BD-894F-B372-42E0EEA2CEA1}"/>
              </a:ext>
            </a:extLst>
          </p:cNvPr>
          <p:cNvSpPr>
            <a:spLocks noGrp="1"/>
          </p:cNvSpPr>
          <p:nvPr>
            <p:ph type="body" sz="quarter" idx="16" hasCustomPrompt="1"/>
          </p:nvPr>
        </p:nvSpPr>
        <p:spPr>
          <a:xfrm>
            <a:off x="8343900" y="5158431"/>
            <a:ext cx="3200400" cy="586732"/>
          </a:xfrm>
        </p:spPr>
        <p:txBody>
          <a:bodyPr/>
          <a:lstStyle>
            <a:lvl1pPr>
              <a:defRPr sz="1600">
                <a:solidFill>
                  <a:schemeClr val="tx1"/>
                </a:solidFill>
              </a:defRPr>
            </a:lvl1pPr>
            <a:lvl2pPr marL="4763" indent="0">
              <a:buNone/>
              <a:defRPr sz="1600"/>
            </a:lvl2pPr>
            <a:lvl3pPr>
              <a:defRPr sz="1600"/>
            </a:lvl3pPr>
            <a:lvl4pPr>
              <a:defRPr sz="1600"/>
            </a:lvl4pPr>
            <a:lvl5pPr>
              <a:defRPr sz="1600"/>
            </a:lvl5pPr>
          </a:lstStyle>
          <a:p>
            <a:pPr lvl="0"/>
            <a:r>
              <a:rPr lang="en-US" dirty="0"/>
              <a:t>Body copy. Keep the messaging clear, concise and to the point.</a:t>
            </a:r>
          </a:p>
        </p:txBody>
      </p:sp>
      <p:sp>
        <p:nvSpPr>
          <p:cNvPr id="12" name="Text Placeholder 11">
            <a:extLst>
              <a:ext uri="{FF2B5EF4-FFF2-40B4-BE49-F238E27FC236}">
                <a16:creationId xmlns:a16="http://schemas.microsoft.com/office/drawing/2014/main" id="{4FDCCCC4-4E98-AF48-BBF9-0C662158A29D}"/>
              </a:ext>
            </a:extLst>
          </p:cNvPr>
          <p:cNvSpPr>
            <a:spLocks noGrp="1"/>
          </p:cNvSpPr>
          <p:nvPr>
            <p:ph type="body" sz="quarter" idx="14" hasCustomPrompt="1"/>
          </p:nvPr>
        </p:nvSpPr>
        <p:spPr>
          <a:xfrm>
            <a:off x="639762" y="5158431"/>
            <a:ext cx="3200400" cy="586732"/>
          </a:xfrm>
        </p:spPr>
        <p:txBody>
          <a:bodyPr/>
          <a:lstStyle>
            <a:lvl1pPr>
              <a:defRPr sz="1600">
                <a:solidFill>
                  <a:schemeClr val="tx1"/>
                </a:solidFill>
              </a:defRPr>
            </a:lvl1pPr>
            <a:lvl2pPr marL="4763" indent="0">
              <a:buNone/>
              <a:defRPr sz="1600"/>
            </a:lvl2pPr>
            <a:lvl3pPr>
              <a:defRPr sz="1600"/>
            </a:lvl3pPr>
            <a:lvl4pPr>
              <a:defRPr sz="1600"/>
            </a:lvl4pPr>
            <a:lvl5pPr>
              <a:defRPr sz="1600"/>
            </a:lvl5pPr>
          </a:lstStyle>
          <a:p>
            <a:pPr lvl="0"/>
            <a:r>
              <a:rPr lang="en-US" dirty="0"/>
              <a:t>Body copy. Keep the messaging clear, concise and to the point.</a:t>
            </a:r>
          </a:p>
        </p:txBody>
      </p:sp>
      <p:sp>
        <p:nvSpPr>
          <p:cNvPr id="5" name="Title 4">
            <a:extLst>
              <a:ext uri="{FF2B5EF4-FFF2-40B4-BE49-F238E27FC236}">
                <a16:creationId xmlns:a16="http://schemas.microsoft.com/office/drawing/2014/main" id="{0182F045-38A8-AF47-A713-4B59F2866823}"/>
              </a:ext>
            </a:extLst>
          </p:cNvPr>
          <p:cNvSpPr>
            <a:spLocks noGrp="1"/>
          </p:cNvSpPr>
          <p:nvPr>
            <p:ph type="title"/>
          </p:nvPr>
        </p:nvSpPr>
        <p:spPr/>
        <p:txBody>
          <a:bodyPr/>
          <a:lstStyle/>
          <a:p>
            <a:r>
              <a:rPr lang="en-US"/>
              <a:t>Click to edit Master title style</a:t>
            </a:r>
            <a:endParaRPr lang="en-US" dirty="0"/>
          </a:p>
        </p:txBody>
      </p:sp>
      <p:sp>
        <p:nvSpPr>
          <p:cNvPr id="15" name="Text Placeholder 11">
            <a:extLst>
              <a:ext uri="{FF2B5EF4-FFF2-40B4-BE49-F238E27FC236}">
                <a16:creationId xmlns:a16="http://schemas.microsoft.com/office/drawing/2014/main" id="{48BDEB4C-56D6-2044-957E-BC1323994ACD}"/>
              </a:ext>
            </a:extLst>
          </p:cNvPr>
          <p:cNvSpPr>
            <a:spLocks noGrp="1"/>
          </p:cNvSpPr>
          <p:nvPr>
            <p:ph type="body" sz="quarter" idx="17" hasCustomPrompt="1"/>
          </p:nvPr>
        </p:nvSpPr>
        <p:spPr>
          <a:xfrm>
            <a:off x="639759" y="5838568"/>
            <a:ext cx="7058029" cy="274981"/>
          </a:xfrm>
        </p:spPr>
        <p:txBody>
          <a:bodyPr anchor="b"/>
          <a:lstStyle>
            <a:lvl1pPr>
              <a:defRPr sz="800">
                <a:solidFill>
                  <a:schemeClr val="tx1"/>
                </a:solidFill>
              </a:defRPr>
            </a:lvl1pPr>
            <a:lvl2pPr marL="4763" indent="0">
              <a:buNone/>
              <a:defRPr sz="1600"/>
            </a:lvl2pPr>
            <a:lvl3pPr>
              <a:defRPr sz="1600"/>
            </a:lvl3pPr>
            <a:lvl4pPr>
              <a:defRPr sz="1600"/>
            </a:lvl4pPr>
            <a:lvl5pPr>
              <a:defRPr sz="1600"/>
            </a:lvl5pPr>
          </a:lstStyle>
          <a:p>
            <a:pPr lvl="0"/>
            <a:r>
              <a:rPr lang="en-US" dirty="0"/>
              <a:t>Click to add a footnote for this page or delete placeholder if not in use</a:t>
            </a:r>
          </a:p>
        </p:txBody>
      </p:sp>
      <p:sp>
        <p:nvSpPr>
          <p:cNvPr id="2" name="Footer Placeholder 1">
            <a:extLst>
              <a:ext uri="{FF2B5EF4-FFF2-40B4-BE49-F238E27FC236}">
                <a16:creationId xmlns:a16="http://schemas.microsoft.com/office/drawing/2014/main" id="{438188A1-BE1F-C149-9AF3-45615472F9AB}"/>
              </a:ext>
            </a:extLst>
          </p:cNvPr>
          <p:cNvSpPr>
            <a:spLocks noGrp="1"/>
          </p:cNvSpPr>
          <p:nvPr>
            <p:ph type="ftr" sz="quarter" idx="18"/>
          </p:nvPr>
        </p:nvSpPr>
        <p:spPr/>
        <p:txBody>
          <a:bodyPr/>
          <a:lstStyle/>
          <a:p>
            <a:r>
              <a:rPr lang="en-US"/>
              <a:t>Mass General Brigham Office of Continuing Professional Development   |   Confidential—do not copy or distribute</a:t>
            </a:r>
          </a:p>
        </p:txBody>
      </p:sp>
    </p:spTree>
    <p:extLst>
      <p:ext uri="{BB962C8B-B14F-4D97-AF65-F5344CB8AC3E}">
        <p14:creationId xmlns:p14="http://schemas.microsoft.com/office/powerpoint/2010/main" val="4187396819"/>
      </p:ext>
    </p:extLst>
  </p:cSld>
  <p:clrMapOvr>
    <a:masterClrMapping/>
  </p:clrMapOvr>
  <p:extLst>
    <p:ext uri="{DCECCB84-F9BA-43D5-87BE-67443E8EF086}">
      <p15:sldGuideLst xmlns:p15="http://schemas.microsoft.com/office/powerpoint/2012/main">
        <p15:guide id="1" orient="horz" pos="1397">
          <p15:clr>
            <a:srgbClr val="FBAE40"/>
          </p15:clr>
        </p15:guide>
        <p15:guide id="3" pos="2421">
          <p15:clr>
            <a:srgbClr val="FBAE40"/>
          </p15:clr>
        </p15:guide>
        <p15:guide id="4" pos="4849">
          <p15:clr>
            <a:srgbClr val="FBAE40"/>
          </p15:clr>
        </p15:guide>
        <p15:guide id="6" orient="horz" pos="3086">
          <p15:clr>
            <a:srgbClr val="FBAE40"/>
          </p15:clr>
        </p15:guide>
        <p15:guide id="7" orient="horz" pos="3246">
          <p15:clr>
            <a:srgbClr val="FBAE40"/>
          </p15:clr>
        </p15:guide>
        <p15:guide id="10" pos="5250">
          <p15:clr>
            <a:srgbClr val="FBAE40"/>
          </p15:clr>
        </p15:guide>
        <p15:guide id="11" pos="2829">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ontent / two charts">
    <p:spTree>
      <p:nvGrpSpPr>
        <p:cNvPr id="1" name=""/>
        <p:cNvGrpSpPr/>
        <p:nvPr/>
      </p:nvGrpSpPr>
      <p:grpSpPr>
        <a:xfrm>
          <a:off x="0" y="0"/>
          <a:ext cx="0" cy="0"/>
          <a:chOff x="0" y="0"/>
          <a:chExt cx="0" cy="0"/>
        </a:xfrm>
      </p:grpSpPr>
      <p:sp>
        <p:nvSpPr>
          <p:cNvPr id="6" name="Content Placeholder 3">
            <a:extLst>
              <a:ext uri="{FF2B5EF4-FFF2-40B4-BE49-F238E27FC236}">
                <a16:creationId xmlns:a16="http://schemas.microsoft.com/office/drawing/2014/main" id="{CB66F7F6-8B6A-B445-A778-7A10C4FCF713}"/>
              </a:ext>
            </a:extLst>
          </p:cNvPr>
          <p:cNvSpPr>
            <a:spLocks noGrp="1"/>
          </p:cNvSpPr>
          <p:nvPr>
            <p:ph sz="half" idx="2" hasCustomPrompt="1"/>
          </p:nvPr>
        </p:nvSpPr>
        <p:spPr>
          <a:xfrm>
            <a:off x="4491989" y="2227342"/>
            <a:ext cx="3200400" cy="2670961"/>
          </a:xfrm>
        </p:spPr>
        <p:txBody>
          <a:bodyPr/>
          <a:lstStyle>
            <a:lvl1pPr>
              <a:defRPr sz="1800"/>
            </a:lvl1pPr>
            <a:lvl2pPr>
              <a:defRPr sz="1800"/>
            </a:lvl2pPr>
            <a:lvl3pPr>
              <a:defRPr sz="1800"/>
            </a:lvl3pPr>
            <a:lvl4pPr>
              <a:defRPr sz="1800"/>
            </a:lvl4pPr>
            <a:lvl5pPr>
              <a:defRPr sz="1800"/>
            </a:lvl5pPr>
          </a:lstStyle>
          <a:p>
            <a:pPr lvl="0"/>
            <a:r>
              <a:rPr lang="en-US" dirty="0"/>
              <a:t>Table or chart placeholder</a:t>
            </a:r>
          </a:p>
        </p:txBody>
      </p:sp>
      <p:sp>
        <p:nvSpPr>
          <p:cNvPr id="8" name="Content Placeholder 3">
            <a:extLst>
              <a:ext uri="{FF2B5EF4-FFF2-40B4-BE49-F238E27FC236}">
                <a16:creationId xmlns:a16="http://schemas.microsoft.com/office/drawing/2014/main" id="{C6C0EC67-5E7D-4248-962B-AE294DEFEA5C}"/>
              </a:ext>
            </a:extLst>
          </p:cNvPr>
          <p:cNvSpPr>
            <a:spLocks noGrp="1"/>
          </p:cNvSpPr>
          <p:nvPr>
            <p:ph sz="half" idx="10" hasCustomPrompt="1"/>
          </p:nvPr>
        </p:nvSpPr>
        <p:spPr>
          <a:xfrm>
            <a:off x="8343900" y="2227342"/>
            <a:ext cx="3200400" cy="2670961"/>
          </a:xfrm>
        </p:spPr>
        <p:txBody>
          <a:bodyPr/>
          <a:lstStyle>
            <a:lvl1pPr>
              <a:defRPr sz="1800"/>
            </a:lvl1pPr>
            <a:lvl2pPr>
              <a:defRPr sz="1800"/>
            </a:lvl2pPr>
            <a:lvl3pPr>
              <a:defRPr sz="1800"/>
            </a:lvl3pPr>
            <a:lvl4pPr>
              <a:defRPr sz="1800"/>
            </a:lvl4pPr>
            <a:lvl5pPr>
              <a:defRPr sz="1800"/>
            </a:lvl5pPr>
          </a:lstStyle>
          <a:p>
            <a:pPr lvl="0"/>
            <a:r>
              <a:rPr lang="en-US" dirty="0"/>
              <a:t>Table or chart placeholder</a:t>
            </a:r>
          </a:p>
        </p:txBody>
      </p:sp>
      <p:sp>
        <p:nvSpPr>
          <p:cNvPr id="9" name="Text Placeholder 2">
            <a:extLst>
              <a:ext uri="{FF2B5EF4-FFF2-40B4-BE49-F238E27FC236}">
                <a16:creationId xmlns:a16="http://schemas.microsoft.com/office/drawing/2014/main" id="{CEF9940F-D9D9-B343-B51A-10E10791BBBA}"/>
              </a:ext>
            </a:extLst>
          </p:cNvPr>
          <p:cNvSpPr>
            <a:spLocks noGrp="1"/>
          </p:cNvSpPr>
          <p:nvPr>
            <p:ph type="body" idx="12" hasCustomPrompt="1"/>
          </p:nvPr>
        </p:nvSpPr>
        <p:spPr>
          <a:xfrm>
            <a:off x="4491989" y="1719072"/>
            <a:ext cx="3200400" cy="273193"/>
          </a:xfrm>
        </p:spPr>
        <p:txBody>
          <a:bodyPr anchor="b"/>
          <a:lstStyle>
            <a:lvl1pPr marL="0" indent="0">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Optional chart title</a:t>
            </a:r>
          </a:p>
        </p:txBody>
      </p:sp>
      <p:sp>
        <p:nvSpPr>
          <p:cNvPr id="10" name="Text Placeholder 2">
            <a:extLst>
              <a:ext uri="{FF2B5EF4-FFF2-40B4-BE49-F238E27FC236}">
                <a16:creationId xmlns:a16="http://schemas.microsoft.com/office/drawing/2014/main" id="{8F6B0467-EE62-FA42-87FD-561619A6F8F5}"/>
              </a:ext>
            </a:extLst>
          </p:cNvPr>
          <p:cNvSpPr>
            <a:spLocks noGrp="1"/>
          </p:cNvSpPr>
          <p:nvPr>
            <p:ph type="body" idx="13" hasCustomPrompt="1"/>
          </p:nvPr>
        </p:nvSpPr>
        <p:spPr>
          <a:xfrm>
            <a:off x="8343900" y="1719072"/>
            <a:ext cx="3200400" cy="273193"/>
          </a:xfrm>
        </p:spPr>
        <p:txBody>
          <a:bodyPr anchor="b"/>
          <a:lstStyle>
            <a:lvl1pPr marL="0" indent="0">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Optional chart title</a:t>
            </a:r>
          </a:p>
        </p:txBody>
      </p:sp>
      <p:sp>
        <p:nvSpPr>
          <p:cNvPr id="11" name="Text Placeholder 11">
            <a:extLst>
              <a:ext uri="{FF2B5EF4-FFF2-40B4-BE49-F238E27FC236}">
                <a16:creationId xmlns:a16="http://schemas.microsoft.com/office/drawing/2014/main" id="{9FF451F5-7748-C949-A955-B66D566CC117}"/>
              </a:ext>
            </a:extLst>
          </p:cNvPr>
          <p:cNvSpPr>
            <a:spLocks noGrp="1"/>
          </p:cNvSpPr>
          <p:nvPr>
            <p:ph type="body" sz="quarter" idx="15" hasCustomPrompt="1"/>
          </p:nvPr>
        </p:nvSpPr>
        <p:spPr>
          <a:xfrm>
            <a:off x="4491989" y="5158432"/>
            <a:ext cx="3200400" cy="586732"/>
          </a:xfrm>
        </p:spPr>
        <p:txBody>
          <a:bodyPr/>
          <a:lstStyle>
            <a:lvl1pPr>
              <a:defRPr sz="1600">
                <a:solidFill>
                  <a:schemeClr val="tx1"/>
                </a:solidFill>
              </a:defRPr>
            </a:lvl1pPr>
            <a:lvl2pPr marL="4763" indent="0">
              <a:buNone/>
              <a:defRPr sz="1600"/>
            </a:lvl2pPr>
            <a:lvl3pPr>
              <a:defRPr sz="1600"/>
            </a:lvl3pPr>
            <a:lvl4pPr>
              <a:defRPr sz="1600"/>
            </a:lvl4pPr>
            <a:lvl5pPr>
              <a:defRPr sz="1600"/>
            </a:lvl5pPr>
          </a:lstStyle>
          <a:p>
            <a:pPr lvl="0"/>
            <a:r>
              <a:rPr lang="en-US" dirty="0"/>
              <a:t>Body copy. Keep the messaging clear, concise and to the point.</a:t>
            </a:r>
          </a:p>
        </p:txBody>
      </p:sp>
      <p:sp>
        <p:nvSpPr>
          <p:cNvPr id="12" name="Text Placeholder 11">
            <a:extLst>
              <a:ext uri="{FF2B5EF4-FFF2-40B4-BE49-F238E27FC236}">
                <a16:creationId xmlns:a16="http://schemas.microsoft.com/office/drawing/2014/main" id="{E6F2712F-0BAD-3D43-AA96-DAC8654C441C}"/>
              </a:ext>
            </a:extLst>
          </p:cNvPr>
          <p:cNvSpPr>
            <a:spLocks noGrp="1"/>
          </p:cNvSpPr>
          <p:nvPr>
            <p:ph type="body" sz="quarter" idx="16" hasCustomPrompt="1"/>
          </p:nvPr>
        </p:nvSpPr>
        <p:spPr>
          <a:xfrm>
            <a:off x="8343900" y="5158432"/>
            <a:ext cx="3200400" cy="586732"/>
          </a:xfrm>
        </p:spPr>
        <p:txBody>
          <a:bodyPr/>
          <a:lstStyle>
            <a:lvl1pPr>
              <a:defRPr sz="1600">
                <a:solidFill>
                  <a:schemeClr val="tx1"/>
                </a:solidFill>
              </a:defRPr>
            </a:lvl1pPr>
            <a:lvl2pPr marL="4763" indent="0">
              <a:buNone/>
              <a:defRPr sz="1600"/>
            </a:lvl2pPr>
            <a:lvl3pPr>
              <a:defRPr sz="1600"/>
            </a:lvl3pPr>
            <a:lvl4pPr>
              <a:defRPr sz="1600"/>
            </a:lvl4pPr>
            <a:lvl5pPr>
              <a:defRPr sz="1600"/>
            </a:lvl5pPr>
          </a:lstStyle>
          <a:p>
            <a:pPr lvl="0"/>
            <a:r>
              <a:rPr lang="en-US" dirty="0"/>
              <a:t>Body copy. Keep the messaging clear, concise and to the point.</a:t>
            </a:r>
          </a:p>
        </p:txBody>
      </p:sp>
      <p:sp>
        <p:nvSpPr>
          <p:cNvPr id="7" name="Title 6">
            <a:extLst>
              <a:ext uri="{FF2B5EF4-FFF2-40B4-BE49-F238E27FC236}">
                <a16:creationId xmlns:a16="http://schemas.microsoft.com/office/drawing/2014/main" id="{707704E5-505F-E644-8B15-34742134EA48}"/>
              </a:ext>
            </a:extLst>
          </p:cNvPr>
          <p:cNvSpPr>
            <a:spLocks noGrp="1"/>
          </p:cNvSpPr>
          <p:nvPr>
            <p:ph type="title"/>
          </p:nvPr>
        </p:nvSpPr>
        <p:spPr/>
        <p:txBody>
          <a:bodyPr/>
          <a:lstStyle/>
          <a:p>
            <a:r>
              <a:rPr lang="en-US"/>
              <a:t>Click to edit Master title style</a:t>
            </a:r>
          </a:p>
        </p:txBody>
      </p:sp>
      <p:sp>
        <p:nvSpPr>
          <p:cNvPr id="13" name="Text Placeholder 11">
            <a:extLst>
              <a:ext uri="{FF2B5EF4-FFF2-40B4-BE49-F238E27FC236}">
                <a16:creationId xmlns:a16="http://schemas.microsoft.com/office/drawing/2014/main" id="{739B3E2D-28D6-FC4F-A2A2-C7D08171629E}"/>
              </a:ext>
            </a:extLst>
          </p:cNvPr>
          <p:cNvSpPr>
            <a:spLocks noGrp="1"/>
          </p:cNvSpPr>
          <p:nvPr>
            <p:ph type="body" sz="quarter" idx="14" hasCustomPrompt="1"/>
          </p:nvPr>
        </p:nvSpPr>
        <p:spPr>
          <a:xfrm>
            <a:off x="639759" y="5838568"/>
            <a:ext cx="7058029" cy="274981"/>
          </a:xfrm>
        </p:spPr>
        <p:txBody>
          <a:bodyPr anchor="b"/>
          <a:lstStyle>
            <a:lvl1pPr>
              <a:defRPr sz="800">
                <a:solidFill>
                  <a:schemeClr val="tx1"/>
                </a:solidFill>
              </a:defRPr>
            </a:lvl1pPr>
            <a:lvl2pPr marL="4763" indent="0">
              <a:buNone/>
              <a:defRPr sz="1600"/>
            </a:lvl2pPr>
            <a:lvl3pPr>
              <a:defRPr sz="1600"/>
            </a:lvl3pPr>
            <a:lvl4pPr>
              <a:defRPr sz="1600"/>
            </a:lvl4pPr>
            <a:lvl5pPr>
              <a:defRPr sz="1600"/>
            </a:lvl5pPr>
          </a:lstStyle>
          <a:p>
            <a:pPr lvl="0"/>
            <a:r>
              <a:rPr lang="en-US" dirty="0"/>
              <a:t>Click to add a footnote for this page or delete placeholder if not in use</a:t>
            </a:r>
          </a:p>
        </p:txBody>
      </p:sp>
      <p:sp>
        <p:nvSpPr>
          <p:cNvPr id="2" name="Footer Placeholder 1">
            <a:extLst>
              <a:ext uri="{FF2B5EF4-FFF2-40B4-BE49-F238E27FC236}">
                <a16:creationId xmlns:a16="http://schemas.microsoft.com/office/drawing/2014/main" id="{836F5F35-DBF5-C84A-BD5D-8F32E68A84A6}"/>
              </a:ext>
            </a:extLst>
          </p:cNvPr>
          <p:cNvSpPr>
            <a:spLocks noGrp="1"/>
          </p:cNvSpPr>
          <p:nvPr>
            <p:ph type="ftr" sz="quarter" idx="17"/>
          </p:nvPr>
        </p:nvSpPr>
        <p:spPr/>
        <p:txBody>
          <a:bodyPr/>
          <a:lstStyle/>
          <a:p>
            <a:r>
              <a:rPr lang="en-US"/>
              <a:t>Mass General Brigham Office of Continuing Professional Development   |   Confidential—do not copy or distribute</a:t>
            </a:r>
          </a:p>
        </p:txBody>
      </p:sp>
      <p:sp>
        <p:nvSpPr>
          <p:cNvPr id="5" name="Content Placeholder 4">
            <a:extLst>
              <a:ext uri="{FF2B5EF4-FFF2-40B4-BE49-F238E27FC236}">
                <a16:creationId xmlns:a16="http://schemas.microsoft.com/office/drawing/2014/main" id="{CF50F76B-FA29-B84B-8387-E972C0238586}"/>
              </a:ext>
            </a:extLst>
          </p:cNvPr>
          <p:cNvSpPr>
            <a:spLocks noGrp="1"/>
          </p:cNvSpPr>
          <p:nvPr>
            <p:ph sz="quarter" idx="18"/>
          </p:nvPr>
        </p:nvSpPr>
        <p:spPr>
          <a:xfrm>
            <a:off x="647700" y="1729029"/>
            <a:ext cx="3195638" cy="40161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1171566"/>
      </p:ext>
    </p:extLst>
  </p:cSld>
  <p:clrMapOvr>
    <a:masterClrMapping/>
  </p:clrMapOvr>
  <p:extLst>
    <p:ext uri="{DCECCB84-F9BA-43D5-87BE-67443E8EF086}">
      <p15:sldGuideLst xmlns:p15="http://schemas.microsoft.com/office/powerpoint/2012/main">
        <p15:guide id="4" pos="2421">
          <p15:clr>
            <a:srgbClr val="FBAE40"/>
          </p15:clr>
        </p15:guide>
        <p15:guide id="5" pos="2826">
          <p15:clr>
            <a:srgbClr val="FBAE40"/>
          </p15:clr>
        </p15:guide>
        <p15:guide id="6" pos="4849">
          <p15:clr>
            <a:srgbClr val="FBAE40"/>
          </p15:clr>
        </p15:guide>
        <p15:guide id="8" pos="5254">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D978A-4E91-7243-A687-476C0D745A32}"/>
              </a:ext>
            </a:extLst>
          </p:cNvPr>
          <p:cNvSpPr>
            <a:spLocks noGrp="1"/>
          </p:cNvSpPr>
          <p:nvPr>
            <p:ph type="title" hasCustomPrompt="1"/>
          </p:nvPr>
        </p:nvSpPr>
        <p:spPr/>
        <p:txBody>
          <a:bodyPr/>
          <a:lstStyle/>
          <a:p>
            <a:r>
              <a:rPr lang="en-US"/>
              <a:t>Click to edit table title</a:t>
            </a:r>
            <a:endParaRPr lang="en-US" dirty="0"/>
          </a:p>
        </p:txBody>
      </p:sp>
      <p:sp>
        <p:nvSpPr>
          <p:cNvPr id="4" name="Table Placeholder 3">
            <a:extLst>
              <a:ext uri="{FF2B5EF4-FFF2-40B4-BE49-F238E27FC236}">
                <a16:creationId xmlns:a16="http://schemas.microsoft.com/office/drawing/2014/main" id="{8DD65DAE-F216-2E49-ACAE-54335084F531}"/>
              </a:ext>
            </a:extLst>
          </p:cNvPr>
          <p:cNvSpPr>
            <a:spLocks noGrp="1"/>
          </p:cNvSpPr>
          <p:nvPr>
            <p:ph type="tbl" sz="quarter" idx="10"/>
          </p:nvPr>
        </p:nvSpPr>
        <p:spPr>
          <a:xfrm>
            <a:off x="640080" y="1719072"/>
            <a:ext cx="10902950" cy="4026091"/>
          </a:xfrm>
        </p:spPr>
        <p:txBody>
          <a:bodyPr/>
          <a:lstStyle/>
          <a:p>
            <a:r>
              <a:rPr lang="en-US"/>
              <a:t>Click icon to add table</a:t>
            </a:r>
            <a:endParaRPr lang="en-US" dirty="0"/>
          </a:p>
        </p:txBody>
      </p:sp>
      <p:sp>
        <p:nvSpPr>
          <p:cNvPr id="5" name="Text Placeholder 11">
            <a:extLst>
              <a:ext uri="{FF2B5EF4-FFF2-40B4-BE49-F238E27FC236}">
                <a16:creationId xmlns:a16="http://schemas.microsoft.com/office/drawing/2014/main" id="{47BB281B-EE6E-F544-82BA-54DA61494E19}"/>
              </a:ext>
            </a:extLst>
          </p:cNvPr>
          <p:cNvSpPr>
            <a:spLocks noGrp="1"/>
          </p:cNvSpPr>
          <p:nvPr>
            <p:ph type="body" sz="quarter" idx="14" hasCustomPrompt="1"/>
          </p:nvPr>
        </p:nvSpPr>
        <p:spPr>
          <a:xfrm>
            <a:off x="639759" y="5838568"/>
            <a:ext cx="7058029" cy="274981"/>
          </a:xfrm>
        </p:spPr>
        <p:txBody>
          <a:bodyPr anchor="b"/>
          <a:lstStyle>
            <a:lvl1pPr>
              <a:defRPr sz="800">
                <a:solidFill>
                  <a:schemeClr val="tx1"/>
                </a:solidFill>
              </a:defRPr>
            </a:lvl1pPr>
            <a:lvl2pPr marL="4763" indent="0">
              <a:buNone/>
              <a:defRPr sz="1600"/>
            </a:lvl2pPr>
            <a:lvl3pPr>
              <a:defRPr sz="1600"/>
            </a:lvl3pPr>
            <a:lvl4pPr>
              <a:defRPr sz="1600"/>
            </a:lvl4pPr>
            <a:lvl5pPr>
              <a:defRPr sz="1600"/>
            </a:lvl5pPr>
          </a:lstStyle>
          <a:p>
            <a:pPr lvl="0"/>
            <a:r>
              <a:rPr lang="en-US" dirty="0"/>
              <a:t>Click to add a footnote for this page or delete placeholder if not in use</a:t>
            </a:r>
          </a:p>
        </p:txBody>
      </p:sp>
      <p:sp>
        <p:nvSpPr>
          <p:cNvPr id="3" name="Footer Placeholder 2">
            <a:extLst>
              <a:ext uri="{FF2B5EF4-FFF2-40B4-BE49-F238E27FC236}">
                <a16:creationId xmlns:a16="http://schemas.microsoft.com/office/drawing/2014/main" id="{0329D87B-3C1F-B940-B037-28498C722E9E}"/>
              </a:ext>
            </a:extLst>
          </p:cNvPr>
          <p:cNvSpPr>
            <a:spLocks noGrp="1"/>
          </p:cNvSpPr>
          <p:nvPr>
            <p:ph type="ftr" sz="quarter" idx="15"/>
          </p:nvPr>
        </p:nvSpPr>
        <p:spPr/>
        <p:txBody>
          <a:bodyPr/>
          <a:lstStyle/>
          <a:p>
            <a:r>
              <a:rPr lang="en-US"/>
              <a:t>Mass General Brigham Office of Continuing Professional Development   |   Confidential—do not copy or distribute</a:t>
            </a:r>
          </a:p>
        </p:txBody>
      </p:sp>
    </p:spTree>
    <p:extLst>
      <p:ext uri="{BB962C8B-B14F-4D97-AF65-F5344CB8AC3E}">
        <p14:creationId xmlns:p14="http://schemas.microsoft.com/office/powerpoint/2010/main" val="3932110349"/>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056A7-D588-4A4A-9743-81A8FDEA06E7}"/>
              </a:ext>
            </a:extLst>
          </p:cNvPr>
          <p:cNvSpPr>
            <a:spLocks noGrp="1"/>
          </p:cNvSpPr>
          <p:nvPr>
            <p:ph type="title" hasCustomPrompt="1"/>
          </p:nvPr>
        </p:nvSpPr>
        <p:spPr/>
        <p:txBody>
          <a:bodyPr/>
          <a:lstStyle/>
          <a:p>
            <a:r>
              <a:rPr lang="en-US" dirty="0"/>
              <a:t>Click to edit title</a:t>
            </a:r>
          </a:p>
        </p:txBody>
      </p:sp>
      <p:sp>
        <p:nvSpPr>
          <p:cNvPr id="3" name="Text Placeholder 11">
            <a:extLst>
              <a:ext uri="{FF2B5EF4-FFF2-40B4-BE49-F238E27FC236}">
                <a16:creationId xmlns:a16="http://schemas.microsoft.com/office/drawing/2014/main" id="{B63015DA-BAD6-D641-B5F3-2ED5079D3C95}"/>
              </a:ext>
            </a:extLst>
          </p:cNvPr>
          <p:cNvSpPr>
            <a:spLocks noGrp="1"/>
          </p:cNvSpPr>
          <p:nvPr>
            <p:ph type="body" sz="quarter" idx="14" hasCustomPrompt="1"/>
          </p:nvPr>
        </p:nvSpPr>
        <p:spPr>
          <a:xfrm>
            <a:off x="639759" y="5838568"/>
            <a:ext cx="7058029" cy="274981"/>
          </a:xfrm>
        </p:spPr>
        <p:txBody>
          <a:bodyPr anchor="b"/>
          <a:lstStyle>
            <a:lvl1pPr>
              <a:defRPr sz="800" b="0">
                <a:solidFill>
                  <a:schemeClr val="tx1"/>
                </a:solidFill>
              </a:defRPr>
            </a:lvl1pPr>
            <a:lvl2pPr marL="4763" indent="0">
              <a:buNone/>
              <a:defRPr sz="1600"/>
            </a:lvl2pPr>
            <a:lvl3pPr>
              <a:defRPr sz="1600"/>
            </a:lvl3pPr>
            <a:lvl4pPr>
              <a:defRPr sz="1600"/>
            </a:lvl4pPr>
            <a:lvl5pPr>
              <a:defRPr sz="1600"/>
            </a:lvl5pPr>
          </a:lstStyle>
          <a:p>
            <a:pPr lvl="0"/>
            <a:r>
              <a:rPr lang="en-US" dirty="0"/>
              <a:t>Click to add a footnote for this page or delete placeholder if not in use</a:t>
            </a:r>
          </a:p>
        </p:txBody>
      </p:sp>
      <p:sp>
        <p:nvSpPr>
          <p:cNvPr id="4" name="Footer Placeholder 3">
            <a:extLst>
              <a:ext uri="{FF2B5EF4-FFF2-40B4-BE49-F238E27FC236}">
                <a16:creationId xmlns:a16="http://schemas.microsoft.com/office/drawing/2014/main" id="{70E5473F-D95C-3441-AFDD-17B108761141}"/>
              </a:ext>
            </a:extLst>
          </p:cNvPr>
          <p:cNvSpPr>
            <a:spLocks noGrp="1"/>
          </p:cNvSpPr>
          <p:nvPr>
            <p:ph type="ftr" sz="quarter" idx="15"/>
          </p:nvPr>
        </p:nvSpPr>
        <p:spPr/>
        <p:txBody>
          <a:bodyPr/>
          <a:lstStyle/>
          <a:p>
            <a:r>
              <a:rPr lang="en-US"/>
              <a:t>Mass General Brigham Office of Continuing Professional Development   |   Confidential—do not copy or distribute</a:t>
            </a:r>
          </a:p>
        </p:txBody>
      </p:sp>
    </p:spTree>
    <p:extLst>
      <p:ext uri="{BB962C8B-B14F-4D97-AF65-F5344CB8AC3E}">
        <p14:creationId xmlns:p14="http://schemas.microsoft.com/office/powerpoint/2010/main" val="813023364"/>
      </p:ext>
    </p:extLst>
  </p:cSld>
  <p:clrMapOvr>
    <a:masterClrMapping/>
  </p:clrMapOvr>
  <p:extLst>
    <p:ext uri="{DCECCB84-F9BA-43D5-87BE-67443E8EF086}">
      <p15:sldGuideLst xmlns:p15="http://schemas.microsoft.com/office/powerpoint/2012/main">
        <p15:guide id="2" pos="401">
          <p15:clr>
            <a:srgbClr val="FBAE40"/>
          </p15:clr>
        </p15:guide>
        <p15:guide id="3" pos="7274">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Text Placeholder 11">
            <a:extLst>
              <a:ext uri="{FF2B5EF4-FFF2-40B4-BE49-F238E27FC236}">
                <a16:creationId xmlns:a16="http://schemas.microsoft.com/office/drawing/2014/main" id="{15F6962C-2D7D-9C4E-A349-25554E83F8B8}"/>
              </a:ext>
            </a:extLst>
          </p:cNvPr>
          <p:cNvSpPr>
            <a:spLocks noGrp="1"/>
          </p:cNvSpPr>
          <p:nvPr>
            <p:ph type="body" sz="quarter" idx="14" hasCustomPrompt="1"/>
          </p:nvPr>
        </p:nvSpPr>
        <p:spPr>
          <a:xfrm>
            <a:off x="639759" y="5838568"/>
            <a:ext cx="7058029" cy="274981"/>
          </a:xfrm>
        </p:spPr>
        <p:txBody>
          <a:bodyPr anchor="b"/>
          <a:lstStyle>
            <a:lvl1pPr>
              <a:defRPr sz="800">
                <a:solidFill>
                  <a:schemeClr val="tx1"/>
                </a:solidFill>
              </a:defRPr>
            </a:lvl1pPr>
            <a:lvl2pPr marL="4763" indent="0">
              <a:buNone/>
              <a:defRPr sz="1600"/>
            </a:lvl2pPr>
            <a:lvl3pPr>
              <a:defRPr sz="1600"/>
            </a:lvl3pPr>
            <a:lvl4pPr>
              <a:defRPr sz="1600"/>
            </a:lvl4pPr>
            <a:lvl5pPr>
              <a:defRPr sz="1600"/>
            </a:lvl5pPr>
          </a:lstStyle>
          <a:p>
            <a:pPr lvl="0"/>
            <a:r>
              <a:rPr lang="en-US" dirty="0"/>
              <a:t>Click to add a footnote for this page or delete placeholder if not in use</a:t>
            </a:r>
          </a:p>
        </p:txBody>
      </p:sp>
      <p:sp>
        <p:nvSpPr>
          <p:cNvPr id="3" name="Footer Placeholder 2">
            <a:extLst>
              <a:ext uri="{FF2B5EF4-FFF2-40B4-BE49-F238E27FC236}">
                <a16:creationId xmlns:a16="http://schemas.microsoft.com/office/drawing/2014/main" id="{1E169E62-1DA9-CD45-BB12-5DDC2926A427}"/>
              </a:ext>
            </a:extLst>
          </p:cNvPr>
          <p:cNvSpPr>
            <a:spLocks noGrp="1"/>
          </p:cNvSpPr>
          <p:nvPr>
            <p:ph type="ftr" sz="quarter" idx="15"/>
          </p:nvPr>
        </p:nvSpPr>
        <p:spPr/>
        <p:txBody>
          <a:bodyPr/>
          <a:lstStyle/>
          <a:p>
            <a:r>
              <a:rPr lang="en-US"/>
              <a:t>Mass General Brigham Office of Continuing Professional Development   |   Confidential—do not copy or distribute</a:t>
            </a:r>
          </a:p>
        </p:txBody>
      </p:sp>
    </p:spTree>
    <p:extLst>
      <p:ext uri="{BB962C8B-B14F-4D97-AF65-F5344CB8AC3E}">
        <p14:creationId xmlns:p14="http://schemas.microsoft.com/office/powerpoint/2010/main" val="31245530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Divider">
    <p:bg>
      <p:bgPr>
        <a:solidFill>
          <a:schemeClr val="tx2"/>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24406D9-1546-F048-999E-B1C3935E3C50}"/>
              </a:ext>
            </a:extLst>
          </p:cNvPr>
          <p:cNvGrpSpPr/>
          <p:nvPr/>
        </p:nvGrpSpPr>
        <p:grpSpPr>
          <a:xfrm>
            <a:off x="8157625" y="524289"/>
            <a:ext cx="4034375" cy="5796153"/>
            <a:chOff x="7627349" y="524289"/>
            <a:chExt cx="4034375" cy="5796153"/>
          </a:xfrm>
          <a:solidFill>
            <a:schemeClr val="bg1"/>
          </a:solidFill>
        </p:grpSpPr>
        <p:sp>
          <p:nvSpPr>
            <p:cNvPr id="4" name="Freeform 3">
              <a:extLst>
                <a:ext uri="{FF2B5EF4-FFF2-40B4-BE49-F238E27FC236}">
                  <a16:creationId xmlns:a16="http://schemas.microsoft.com/office/drawing/2014/main" id="{D84C793A-4639-4F48-91B8-FD66287147D7}"/>
                </a:ext>
              </a:extLst>
            </p:cNvPr>
            <p:cNvSpPr/>
            <p:nvPr/>
          </p:nvSpPr>
          <p:spPr>
            <a:xfrm>
              <a:off x="7627349" y="2695674"/>
              <a:ext cx="541849" cy="1751874"/>
            </a:xfrm>
            <a:custGeom>
              <a:avLst/>
              <a:gdLst>
                <a:gd name="connsiteX0" fmla="*/ 541850 w 541849"/>
                <a:gd name="connsiteY0" fmla="*/ 0 h 1751874"/>
                <a:gd name="connsiteX1" fmla="*/ 0 w 541849"/>
                <a:gd name="connsiteY1" fmla="*/ 0 h 1751874"/>
                <a:gd name="connsiteX2" fmla="*/ 0 w 541849"/>
                <a:gd name="connsiteY2" fmla="*/ 919195 h 1751874"/>
                <a:gd name="connsiteX3" fmla="*/ 0 w 541849"/>
                <a:gd name="connsiteY3" fmla="*/ 1751874 h 1751874"/>
                <a:gd name="connsiteX4" fmla="*/ 541850 w 541849"/>
                <a:gd name="connsiteY4" fmla="*/ 1751874 h 1751874"/>
                <a:gd name="connsiteX5" fmla="*/ 541850 w 541849"/>
                <a:gd name="connsiteY5" fmla="*/ 0 h 1751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1849" h="1751874">
                  <a:moveTo>
                    <a:pt x="541850" y="0"/>
                  </a:moveTo>
                  <a:lnTo>
                    <a:pt x="0" y="0"/>
                  </a:lnTo>
                  <a:lnTo>
                    <a:pt x="0" y="919195"/>
                  </a:lnTo>
                  <a:lnTo>
                    <a:pt x="0" y="1751874"/>
                  </a:lnTo>
                  <a:lnTo>
                    <a:pt x="541850" y="1751874"/>
                  </a:lnTo>
                  <a:lnTo>
                    <a:pt x="541850" y="0"/>
                  </a:lnTo>
                  <a:close/>
                </a:path>
              </a:pathLst>
            </a:custGeom>
            <a:grpFill/>
            <a:ln w="12670" cap="flat">
              <a:noFill/>
              <a:prstDash val="solid"/>
              <a:miter/>
            </a:ln>
          </p:spPr>
          <p:txBody>
            <a:bodyPr rtlCol="0" anchor="ctr"/>
            <a:lstStyle/>
            <a:p>
              <a:endParaRPr lang="en-US"/>
            </a:p>
          </p:txBody>
        </p:sp>
        <p:sp>
          <p:nvSpPr>
            <p:cNvPr id="5" name="Freeform 4">
              <a:extLst>
                <a:ext uri="{FF2B5EF4-FFF2-40B4-BE49-F238E27FC236}">
                  <a16:creationId xmlns:a16="http://schemas.microsoft.com/office/drawing/2014/main" id="{D7DF4404-7F59-6C45-BC46-3436E9AA2E4D}"/>
                </a:ext>
              </a:extLst>
            </p:cNvPr>
            <p:cNvSpPr/>
            <p:nvPr/>
          </p:nvSpPr>
          <p:spPr>
            <a:xfrm>
              <a:off x="8791354" y="2695674"/>
              <a:ext cx="541849" cy="1751874"/>
            </a:xfrm>
            <a:custGeom>
              <a:avLst/>
              <a:gdLst>
                <a:gd name="connsiteX0" fmla="*/ 0 w 541849"/>
                <a:gd name="connsiteY0" fmla="*/ 0 h 1751874"/>
                <a:gd name="connsiteX1" fmla="*/ 0 w 541849"/>
                <a:gd name="connsiteY1" fmla="*/ 919195 h 1751874"/>
                <a:gd name="connsiteX2" fmla="*/ 0 w 541849"/>
                <a:gd name="connsiteY2" fmla="*/ 1751874 h 1751874"/>
                <a:gd name="connsiteX3" fmla="*/ 541850 w 541849"/>
                <a:gd name="connsiteY3" fmla="*/ 1751874 h 1751874"/>
                <a:gd name="connsiteX4" fmla="*/ 541850 w 541849"/>
                <a:gd name="connsiteY4" fmla="*/ 0 h 1751874"/>
                <a:gd name="connsiteX5" fmla="*/ 0 w 541849"/>
                <a:gd name="connsiteY5" fmla="*/ 0 h 1751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1849" h="1751874">
                  <a:moveTo>
                    <a:pt x="0" y="0"/>
                  </a:moveTo>
                  <a:lnTo>
                    <a:pt x="0" y="919195"/>
                  </a:lnTo>
                  <a:lnTo>
                    <a:pt x="0" y="1751874"/>
                  </a:lnTo>
                  <a:lnTo>
                    <a:pt x="541850" y="1751874"/>
                  </a:lnTo>
                  <a:lnTo>
                    <a:pt x="541850" y="0"/>
                  </a:lnTo>
                  <a:lnTo>
                    <a:pt x="0" y="0"/>
                  </a:lnTo>
                  <a:close/>
                </a:path>
              </a:pathLst>
            </a:custGeom>
            <a:grpFill/>
            <a:ln w="12670" cap="flat">
              <a:no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54618A3F-A28E-5C47-B782-E34CDA443E92}"/>
                </a:ext>
              </a:extLst>
            </p:cNvPr>
            <p:cNvSpPr/>
            <p:nvPr/>
          </p:nvSpPr>
          <p:spPr>
            <a:xfrm>
              <a:off x="9955360" y="2695674"/>
              <a:ext cx="541849" cy="1751874"/>
            </a:xfrm>
            <a:custGeom>
              <a:avLst/>
              <a:gdLst>
                <a:gd name="connsiteX0" fmla="*/ 0 w 541849"/>
                <a:gd name="connsiteY0" fmla="*/ 0 h 1751874"/>
                <a:gd name="connsiteX1" fmla="*/ 0 w 541849"/>
                <a:gd name="connsiteY1" fmla="*/ 919195 h 1751874"/>
                <a:gd name="connsiteX2" fmla="*/ 0 w 541849"/>
                <a:gd name="connsiteY2" fmla="*/ 1751874 h 1751874"/>
                <a:gd name="connsiteX3" fmla="*/ 541850 w 541849"/>
                <a:gd name="connsiteY3" fmla="*/ 1751874 h 1751874"/>
                <a:gd name="connsiteX4" fmla="*/ 541850 w 541849"/>
                <a:gd name="connsiteY4" fmla="*/ 0 h 1751874"/>
                <a:gd name="connsiteX5" fmla="*/ 0 w 541849"/>
                <a:gd name="connsiteY5" fmla="*/ 0 h 1751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1849" h="1751874">
                  <a:moveTo>
                    <a:pt x="0" y="0"/>
                  </a:moveTo>
                  <a:lnTo>
                    <a:pt x="0" y="919195"/>
                  </a:lnTo>
                  <a:lnTo>
                    <a:pt x="0" y="1751874"/>
                  </a:lnTo>
                  <a:lnTo>
                    <a:pt x="541850" y="1751874"/>
                  </a:lnTo>
                  <a:lnTo>
                    <a:pt x="541850" y="0"/>
                  </a:lnTo>
                  <a:lnTo>
                    <a:pt x="0" y="0"/>
                  </a:lnTo>
                  <a:close/>
                </a:path>
              </a:pathLst>
            </a:custGeom>
            <a:grpFill/>
            <a:ln w="12670"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98396A27-49EC-F348-860F-8E26802DC608}"/>
                </a:ext>
              </a:extLst>
            </p:cNvPr>
            <p:cNvSpPr/>
            <p:nvPr/>
          </p:nvSpPr>
          <p:spPr>
            <a:xfrm>
              <a:off x="7627349" y="1874158"/>
              <a:ext cx="4033867" cy="493467"/>
            </a:xfrm>
            <a:custGeom>
              <a:avLst/>
              <a:gdLst>
                <a:gd name="connsiteX0" fmla="*/ 0 w 4033867"/>
                <a:gd name="connsiteY0" fmla="*/ 493468 h 493467"/>
                <a:gd name="connsiteX1" fmla="*/ 2016934 w 4033867"/>
                <a:gd name="connsiteY1" fmla="*/ 493468 h 493467"/>
                <a:gd name="connsiteX2" fmla="*/ 4033868 w 4033867"/>
                <a:gd name="connsiteY2" fmla="*/ 493468 h 493467"/>
                <a:gd name="connsiteX3" fmla="*/ 4033868 w 4033867"/>
                <a:gd name="connsiteY3" fmla="*/ 0 h 493467"/>
                <a:gd name="connsiteX4" fmla="*/ 0 w 4033867"/>
                <a:gd name="connsiteY4" fmla="*/ 0 h 493467"/>
                <a:gd name="connsiteX5" fmla="*/ 0 w 4033867"/>
                <a:gd name="connsiteY5" fmla="*/ 493468 h 4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33867" h="493467">
                  <a:moveTo>
                    <a:pt x="0" y="493468"/>
                  </a:moveTo>
                  <a:lnTo>
                    <a:pt x="2016934" y="493468"/>
                  </a:lnTo>
                  <a:lnTo>
                    <a:pt x="4033868" y="493468"/>
                  </a:lnTo>
                  <a:lnTo>
                    <a:pt x="4033868" y="0"/>
                  </a:lnTo>
                  <a:lnTo>
                    <a:pt x="0" y="0"/>
                  </a:lnTo>
                  <a:lnTo>
                    <a:pt x="0" y="493468"/>
                  </a:lnTo>
                  <a:close/>
                </a:path>
              </a:pathLst>
            </a:custGeom>
            <a:grpFill/>
            <a:ln w="12670"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9ACD75FE-FCEC-BF4D-91B4-4520B4DB5F1E}"/>
                </a:ext>
              </a:extLst>
            </p:cNvPr>
            <p:cNvSpPr/>
            <p:nvPr/>
          </p:nvSpPr>
          <p:spPr>
            <a:xfrm>
              <a:off x="7627349" y="524289"/>
              <a:ext cx="4033867" cy="1181785"/>
            </a:xfrm>
            <a:custGeom>
              <a:avLst/>
              <a:gdLst>
                <a:gd name="connsiteX0" fmla="*/ 2016934 w 4033867"/>
                <a:gd name="connsiteY0" fmla="*/ 0 h 1181785"/>
                <a:gd name="connsiteX1" fmla="*/ 0 w 4033867"/>
                <a:gd name="connsiteY1" fmla="*/ 672207 h 1181785"/>
                <a:gd name="connsiteX2" fmla="*/ 0 w 4033867"/>
                <a:gd name="connsiteY2" fmla="*/ 1181786 h 1181785"/>
                <a:gd name="connsiteX3" fmla="*/ 2016934 w 4033867"/>
                <a:gd name="connsiteY3" fmla="*/ 509579 h 1181785"/>
                <a:gd name="connsiteX4" fmla="*/ 4033868 w 4033867"/>
                <a:gd name="connsiteY4" fmla="*/ 1181786 h 1181785"/>
                <a:gd name="connsiteX5" fmla="*/ 4033868 w 4033867"/>
                <a:gd name="connsiteY5" fmla="*/ 672207 h 1181785"/>
                <a:gd name="connsiteX6" fmla="*/ 2016934 w 4033867"/>
                <a:gd name="connsiteY6" fmla="*/ 0 h 1181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3867" h="1181785">
                  <a:moveTo>
                    <a:pt x="2016934" y="0"/>
                  </a:moveTo>
                  <a:lnTo>
                    <a:pt x="0" y="672207"/>
                  </a:lnTo>
                  <a:lnTo>
                    <a:pt x="0" y="1181786"/>
                  </a:lnTo>
                  <a:lnTo>
                    <a:pt x="2016934" y="509579"/>
                  </a:lnTo>
                  <a:lnTo>
                    <a:pt x="4033868" y="1181786"/>
                  </a:lnTo>
                  <a:lnTo>
                    <a:pt x="4033868" y="672207"/>
                  </a:lnTo>
                  <a:lnTo>
                    <a:pt x="2016934" y="0"/>
                  </a:lnTo>
                  <a:close/>
                </a:path>
              </a:pathLst>
            </a:custGeom>
            <a:grpFill/>
            <a:ln w="12670"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8FC8E4B5-0CBF-864B-9110-D197114B5BD8}"/>
                </a:ext>
              </a:extLst>
            </p:cNvPr>
            <p:cNvSpPr/>
            <p:nvPr/>
          </p:nvSpPr>
          <p:spPr>
            <a:xfrm>
              <a:off x="7627349" y="4408604"/>
              <a:ext cx="4034375" cy="1071548"/>
            </a:xfrm>
            <a:custGeom>
              <a:avLst/>
              <a:gdLst>
                <a:gd name="connsiteX0" fmla="*/ 4034375 w 4034375"/>
                <a:gd name="connsiteY0" fmla="*/ 0 h 1071548"/>
                <a:gd name="connsiteX1" fmla="*/ 2540261 w 4034375"/>
                <a:gd name="connsiteY1" fmla="*/ 366993 h 1071548"/>
                <a:gd name="connsiteX2" fmla="*/ 1493988 w 4034375"/>
                <a:gd name="connsiteY2" fmla="*/ 366993 h 1071548"/>
                <a:gd name="connsiteX3" fmla="*/ 0 w 4034375"/>
                <a:gd name="connsiteY3" fmla="*/ 567298 h 1071548"/>
                <a:gd name="connsiteX4" fmla="*/ 0 w 4034375"/>
                <a:gd name="connsiteY4" fmla="*/ 1071548 h 1071548"/>
                <a:gd name="connsiteX5" fmla="*/ 1493988 w 4034375"/>
                <a:gd name="connsiteY5" fmla="*/ 871116 h 1071548"/>
                <a:gd name="connsiteX6" fmla="*/ 2539753 w 4034375"/>
                <a:gd name="connsiteY6" fmla="*/ 871116 h 1071548"/>
                <a:gd name="connsiteX7" fmla="*/ 4033868 w 4034375"/>
                <a:gd name="connsiteY7" fmla="*/ 504124 h 1071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34375" h="1071548">
                  <a:moveTo>
                    <a:pt x="4034375" y="0"/>
                  </a:moveTo>
                  <a:cubicBezTo>
                    <a:pt x="4023591" y="29557"/>
                    <a:pt x="3828089" y="366993"/>
                    <a:pt x="2540261" y="366993"/>
                  </a:cubicBezTo>
                  <a:lnTo>
                    <a:pt x="1493988" y="366993"/>
                  </a:lnTo>
                  <a:cubicBezTo>
                    <a:pt x="173174" y="377141"/>
                    <a:pt x="25373" y="549031"/>
                    <a:pt x="0" y="567298"/>
                  </a:cubicBezTo>
                  <a:lnTo>
                    <a:pt x="0" y="1071548"/>
                  </a:lnTo>
                  <a:cubicBezTo>
                    <a:pt x="25373" y="1053154"/>
                    <a:pt x="173174" y="881265"/>
                    <a:pt x="1493988" y="871116"/>
                  </a:cubicBezTo>
                  <a:lnTo>
                    <a:pt x="2539753" y="871116"/>
                  </a:lnTo>
                  <a:cubicBezTo>
                    <a:pt x="3827582" y="871116"/>
                    <a:pt x="4023084" y="533808"/>
                    <a:pt x="4033868" y="504124"/>
                  </a:cubicBezTo>
                  <a:close/>
                </a:path>
              </a:pathLst>
            </a:custGeom>
            <a:grpFill/>
            <a:ln w="12670"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9DFD3E64-0D9B-8344-AE26-7E6565667679}"/>
                </a:ext>
              </a:extLst>
            </p:cNvPr>
            <p:cNvSpPr/>
            <p:nvPr/>
          </p:nvSpPr>
          <p:spPr>
            <a:xfrm>
              <a:off x="7627349" y="5248894"/>
              <a:ext cx="4034375" cy="1071548"/>
            </a:xfrm>
            <a:custGeom>
              <a:avLst/>
              <a:gdLst>
                <a:gd name="connsiteX0" fmla="*/ 4034375 w 4034375"/>
                <a:gd name="connsiteY0" fmla="*/ 0 h 1071548"/>
                <a:gd name="connsiteX1" fmla="*/ 2540261 w 4034375"/>
                <a:gd name="connsiteY1" fmla="*/ 366993 h 1071548"/>
                <a:gd name="connsiteX2" fmla="*/ 1493988 w 4034375"/>
                <a:gd name="connsiteY2" fmla="*/ 366993 h 1071548"/>
                <a:gd name="connsiteX3" fmla="*/ 0 w 4034375"/>
                <a:gd name="connsiteY3" fmla="*/ 567298 h 1071548"/>
                <a:gd name="connsiteX4" fmla="*/ 0 w 4034375"/>
                <a:gd name="connsiteY4" fmla="*/ 1071548 h 1071548"/>
                <a:gd name="connsiteX5" fmla="*/ 1493988 w 4034375"/>
                <a:gd name="connsiteY5" fmla="*/ 871243 h 1071548"/>
                <a:gd name="connsiteX6" fmla="*/ 2539753 w 4034375"/>
                <a:gd name="connsiteY6" fmla="*/ 871243 h 1071548"/>
                <a:gd name="connsiteX7" fmla="*/ 4033868 w 4034375"/>
                <a:gd name="connsiteY7" fmla="*/ 504124 h 1071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34375" h="1071548">
                  <a:moveTo>
                    <a:pt x="4034375" y="0"/>
                  </a:moveTo>
                  <a:cubicBezTo>
                    <a:pt x="4023591" y="29684"/>
                    <a:pt x="3828089" y="366993"/>
                    <a:pt x="2540261" y="366993"/>
                  </a:cubicBezTo>
                  <a:lnTo>
                    <a:pt x="1493988" y="366993"/>
                  </a:lnTo>
                  <a:cubicBezTo>
                    <a:pt x="173174" y="377142"/>
                    <a:pt x="25373" y="549031"/>
                    <a:pt x="0" y="567298"/>
                  </a:cubicBezTo>
                  <a:lnTo>
                    <a:pt x="0" y="1071548"/>
                  </a:lnTo>
                  <a:cubicBezTo>
                    <a:pt x="25373" y="1053154"/>
                    <a:pt x="173174" y="881265"/>
                    <a:pt x="1493988" y="871243"/>
                  </a:cubicBezTo>
                  <a:lnTo>
                    <a:pt x="2539753" y="871243"/>
                  </a:lnTo>
                  <a:cubicBezTo>
                    <a:pt x="3827582" y="871243"/>
                    <a:pt x="4023084" y="533808"/>
                    <a:pt x="4033868" y="504124"/>
                  </a:cubicBezTo>
                  <a:close/>
                </a:path>
              </a:pathLst>
            </a:custGeom>
            <a:grpFill/>
            <a:ln w="12670"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9A52CD8B-2E97-4342-8DBF-61223C03F534}"/>
                </a:ext>
              </a:extLst>
            </p:cNvPr>
            <p:cNvSpPr/>
            <p:nvPr/>
          </p:nvSpPr>
          <p:spPr>
            <a:xfrm>
              <a:off x="11119366" y="2695674"/>
              <a:ext cx="541849" cy="1661807"/>
            </a:xfrm>
            <a:custGeom>
              <a:avLst/>
              <a:gdLst>
                <a:gd name="connsiteX0" fmla="*/ 0 w 541849"/>
                <a:gd name="connsiteY0" fmla="*/ 0 h 1661807"/>
                <a:gd name="connsiteX1" fmla="*/ 0 w 541849"/>
                <a:gd name="connsiteY1" fmla="*/ 1661807 h 1661807"/>
                <a:gd name="connsiteX2" fmla="*/ 541849 w 541849"/>
                <a:gd name="connsiteY2" fmla="*/ 1382725 h 1661807"/>
                <a:gd name="connsiteX3" fmla="*/ 541849 w 541849"/>
                <a:gd name="connsiteY3" fmla="*/ 0 h 1661807"/>
              </a:gdLst>
              <a:ahLst/>
              <a:cxnLst>
                <a:cxn ang="0">
                  <a:pos x="connsiteX0" y="connsiteY0"/>
                </a:cxn>
                <a:cxn ang="0">
                  <a:pos x="connsiteX1" y="connsiteY1"/>
                </a:cxn>
                <a:cxn ang="0">
                  <a:pos x="connsiteX2" y="connsiteY2"/>
                </a:cxn>
                <a:cxn ang="0">
                  <a:pos x="connsiteX3" y="connsiteY3"/>
                </a:cxn>
              </a:cxnLst>
              <a:rect l="l" t="t" r="r" b="b"/>
              <a:pathLst>
                <a:path w="541849" h="1661807">
                  <a:moveTo>
                    <a:pt x="0" y="0"/>
                  </a:moveTo>
                  <a:lnTo>
                    <a:pt x="0" y="1661807"/>
                  </a:lnTo>
                  <a:cubicBezTo>
                    <a:pt x="444035" y="1559688"/>
                    <a:pt x="534618" y="1402261"/>
                    <a:pt x="541849" y="1382725"/>
                  </a:cubicBezTo>
                  <a:lnTo>
                    <a:pt x="541849" y="0"/>
                  </a:lnTo>
                  <a:close/>
                </a:path>
              </a:pathLst>
            </a:custGeom>
            <a:grpFill/>
            <a:ln w="12670" cap="flat">
              <a:noFill/>
              <a:prstDash val="solid"/>
              <a:miter/>
            </a:ln>
          </p:spPr>
          <p:txBody>
            <a:bodyPr rtlCol="0" anchor="ctr"/>
            <a:lstStyle/>
            <a:p>
              <a:endParaRPr lang="en-US"/>
            </a:p>
          </p:txBody>
        </p:sp>
      </p:grpSp>
      <p:sp>
        <p:nvSpPr>
          <p:cNvPr id="2" name="Title 1">
            <a:extLst>
              <a:ext uri="{FF2B5EF4-FFF2-40B4-BE49-F238E27FC236}">
                <a16:creationId xmlns:a16="http://schemas.microsoft.com/office/drawing/2014/main" id="{4CB71193-550B-4245-9C3C-F188194A2AAD}"/>
              </a:ext>
            </a:extLst>
          </p:cNvPr>
          <p:cNvSpPr>
            <a:spLocks noGrp="1"/>
          </p:cNvSpPr>
          <p:nvPr>
            <p:ph type="title" hasCustomPrompt="1"/>
          </p:nvPr>
        </p:nvSpPr>
        <p:spPr>
          <a:xfrm>
            <a:off x="640080" y="1892808"/>
            <a:ext cx="7315200" cy="2852737"/>
          </a:xfrm>
        </p:spPr>
        <p:txBody>
          <a:bodyPr anchor="ctr"/>
          <a:lstStyle>
            <a:lvl1pPr>
              <a:defRPr sz="5400">
                <a:solidFill>
                  <a:schemeClr val="accent2"/>
                </a:solidFill>
              </a:defRPr>
            </a:lvl1pPr>
          </a:lstStyle>
          <a:p>
            <a:r>
              <a:rPr lang="en-US" dirty="0"/>
              <a:t>Click to edit divider</a:t>
            </a:r>
          </a:p>
        </p:txBody>
      </p:sp>
    </p:spTree>
    <p:extLst>
      <p:ext uri="{BB962C8B-B14F-4D97-AF65-F5344CB8AC3E}">
        <p14:creationId xmlns:p14="http://schemas.microsoft.com/office/powerpoint/2010/main" val="40298635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71193-550B-4245-9C3C-F188194A2AAD}"/>
              </a:ext>
            </a:extLst>
          </p:cNvPr>
          <p:cNvSpPr>
            <a:spLocks noGrp="1"/>
          </p:cNvSpPr>
          <p:nvPr>
            <p:ph type="title" hasCustomPrompt="1"/>
          </p:nvPr>
        </p:nvSpPr>
        <p:spPr>
          <a:xfrm>
            <a:off x="1170432" y="1920240"/>
            <a:ext cx="7444408" cy="2576378"/>
          </a:xfrm>
        </p:spPr>
        <p:txBody>
          <a:bodyPr anchor="ctr"/>
          <a:lstStyle>
            <a:lvl1pPr>
              <a:defRPr sz="5400">
                <a:solidFill>
                  <a:schemeClr val="accent2"/>
                </a:solidFill>
              </a:defRPr>
            </a:lvl1pPr>
          </a:lstStyle>
          <a:p>
            <a:r>
              <a:rPr lang="en-US" dirty="0"/>
              <a:t>Click to edit quote</a:t>
            </a:r>
          </a:p>
        </p:txBody>
      </p:sp>
      <p:sp>
        <p:nvSpPr>
          <p:cNvPr id="5" name="Text Placeholder 3">
            <a:extLst>
              <a:ext uri="{FF2B5EF4-FFF2-40B4-BE49-F238E27FC236}">
                <a16:creationId xmlns:a16="http://schemas.microsoft.com/office/drawing/2014/main" id="{042999A3-BC06-724D-AB6B-6565ED0B151D}"/>
              </a:ext>
            </a:extLst>
          </p:cNvPr>
          <p:cNvSpPr>
            <a:spLocks noGrp="1"/>
          </p:cNvSpPr>
          <p:nvPr>
            <p:ph type="body" sz="half" idx="2" hasCustomPrompt="1"/>
          </p:nvPr>
        </p:nvSpPr>
        <p:spPr>
          <a:xfrm>
            <a:off x="1170432" y="4626864"/>
            <a:ext cx="3657599" cy="914401"/>
          </a:xfrm>
        </p:spPr>
        <p:txBody>
          <a:bodyPr/>
          <a:lstStyle>
            <a:lvl1pPr marL="0" indent="0">
              <a:buNone/>
              <a:defRPr sz="22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n-US" dirty="0"/>
              <a:t>Author of quote</a:t>
            </a:r>
          </a:p>
        </p:txBody>
      </p:sp>
      <p:sp>
        <p:nvSpPr>
          <p:cNvPr id="3" name="Footer Placeholder 2">
            <a:extLst>
              <a:ext uri="{FF2B5EF4-FFF2-40B4-BE49-F238E27FC236}">
                <a16:creationId xmlns:a16="http://schemas.microsoft.com/office/drawing/2014/main" id="{2563A591-BBA0-C146-B4F7-E67520528221}"/>
              </a:ext>
            </a:extLst>
          </p:cNvPr>
          <p:cNvSpPr>
            <a:spLocks noGrp="1"/>
          </p:cNvSpPr>
          <p:nvPr>
            <p:ph type="ftr" sz="quarter" idx="10"/>
          </p:nvPr>
        </p:nvSpPr>
        <p:spPr/>
        <p:txBody>
          <a:bodyPr/>
          <a:lstStyle/>
          <a:p>
            <a:r>
              <a:rPr lang="en-US"/>
              <a:t>Mass General Brigham Office of Continuing Professional Development   |   Confidential—do not copy or distribute</a:t>
            </a:r>
          </a:p>
        </p:txBody>
      </p:sp>
    </p:spTree>
    <p:extLst>
      <p:ext uri="{BB962C8B-B14F-4D97-AF65-F5344CB8AC3E}">
        <p14:creationId xmlns:p14="http://schemas.microsoft.com/office/powerpoint/2010/main" val="10841710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57C3BE6-2E2A-4A2D-A3F5-C50D273712DB}"/>
              </a:ext>
            </a:extLst>
          </p:cNvPr>
          <p:cNvSpPr>
            <a:spLocks noGrp="1"/>
          </p:cNvSpPr>
          <p:nvPr>
            <p:ph sz="half" idx="2" hasCustomPrompt="1"/>
          </p:nvPr>
        </p:nvSpPr>
        <p:spPr>
          <a:xfrm>
            <a:off x="640079" y="2029842"/>
            <a:ext cx="5184648" cy="3715321"/>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ext Placeholder 2">
            <a:extLst>
              <a:ext uri="{FF2B5EF4-FFF2-40B4-BE49-F238E27FC236}">
                <a16:creationId xmlns:a16="http://schemas.microsoft.com/office/drawing/2014/main" id="{8B75C9D9-E2F8-49F1-974F-B06A783A1E17}"/>
              </a:ext>
            </a:extLst>
          </p:cNvPr>
          <p:cNvSpPr>
            <a:spLocks noGrp="1"/>
          </p:cNvSpPr>
          <p:nvPr>
            <p:ph type="body" idx="1" hasCustomPrompt="1"/>
          </p:nvPr>
        </p:nvSpPr>
        <p:spPr>
          <a:xfrm>
            <a:off x="640079" y="1719072"/>
            <a:ext cx="5184648" cy="310771"/>
          </a:xfrm>
        </p:spPr>
        <p:txBody>
          <a:bodyPr anchor="t"/>
          <a:lstStyle>
            <a:lvl1pPr marL="0" indent="0">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Optional headline</a:t>
            </a:r>
          </a:p>
        </p:txBody>
      </p:sp>
      <p:sp>
        <p:nvSpPr>
          <p:cNvPr id="5" name="Text Placeholder 4">
            <a:extLst>
              <a:ext uri="{FF2B5EF4-FFF2-40B4-BE49-F238E27FC236}">
                <a16:creationId xmlns:a16="http://schemas.microsoft.com/office/drawing/2014/main" id="{5B17A10F-FA16-489F-B6F5-AF30FC09B40C}"/>
              </a:ext>
            </a:extLst>
          </p:cNvPr>
          <p:cNvSpPr>
            <a:spLocks noGrp="1"/>
          </p:cNvSpPr>
          <p:nvPr>
            <p:ph type="body" sz="quarter" idx="3" hasCustomPrompt="1"/>
          </p:nvPr>
        </p:nvSpPr>
        <p:spPr>
          <a:xfrm>
            <a:off x="6361112" y="1719072"/>
            <a:ext cx="5183188" cy="310770"/>
          </a:xfrm>
        </p:spPr>
        <p:txBody>
          <a:bodyPr anchor="t"/>
          <a:lstStyle>
            <a:lvl1pPr marL="0" indent="0">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Optional headline</a:t>
            </a:r>
          </a:p>
        </p:txBody>
      </p:sp>
      <p:sp>
        <p:nvSpPr>
          <p:cNvPr id="6" name="Content Placeholder 5">
            <a:extLst>
              <a:ext uri="{FF2B5EF4-FFF2-40B4-BE49-F238E27FC236}">
                <a16:creationId xmlns:a16="http://schemas.microsoft.com/office/drawing/2014/main" id="{D28EC26D-D076-400E-AA91-3DB2533CB7BA}"/>
              </a:ext>
            </a:extLst>
          </p:cNvPr>
          <p:cNvSpPr>
            <a:spLocks noGrp="1"/>
          </p:cNvSpPr>
          <p:nvPr>
            <p:ph sz="quarter" idx="4" hasCustomPrompt="1"/>
          </p:nvPr>
        </p:nvSpPr>
        <p:spPr>
          <a:xfrm>
            <a:off x="6361112" y="2029842"/>
            <a:ext cx="5183188" cy="3715321"/>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3EECB684-FDD4-594C-98A0-429D85877AE8}"/>
              </a:ext>
            </a:extLst>
          </p:cNvPr>
          <p:cNvSpPr>
            <a:spLocks noGrp="1"/>
          </p:cNvSpPr>
          <p:nvPr>
            <p:ph type="title" hasCustomPrompt="1"/>
          </p:nvPr>
        </p:nvSpPr>
        <p:spPr/>
        <p:txBody>
          <a:bodyPr/>
          <a:lstStyle/>
          <a:p>
            <a:r>
              <a:rPr lang="en-US" dirty="0"/>
              <a:t>Click to edit title</a:t>
            </a:r>
          </a:p>
        </p:txBody>
      </p:sp>
      <p:sp>
        <p:nvSpPr>
          <p:cNvPr id="9" name="Text Placeholder 11">
            <a:extLst>
              <a:ext uri="{FF2B5EF4-FFF2-40B4-BE49-F238E27FC236}">
                <a16:creationId xmlns:a16="http://schemas.microsoft.com/office/drawing/2014/main" id="{B608995E-8074-C54D-B812-031E33AAB352}"/>
              </a:ext>
            </a:extLst>
          </p:cNvPr>
          <p:cNvSpPr>
            <a:spLocks noGrp="1"/>
          </p:cNvSpPr>
          <p:nvPr>
            <p:ph type="body" sz="quarter" idx="14" hasCustomPrompt="1"/>
          </p:nvPr>
        </p:nvSpPr>
        <p:spPr>
          <a:xfrm>
            <a:off x="639759" y="5838568"/>
            <a:ext cx="7058029" cy="274981"/>
          </a:xfrm>
        </p:spPr>
        <p:txBody>
          <a:bodyPr anchor="b"/>
          <a:lstStyle>
            <a:lvl1pPr>
              <a:defRPr sz="800">
                <a:solidFill>
                  <a:schemeClr val="tx1"/>
                </a:solidFill>
              </a:defRPr>
            </a:lvl1pPr>
            <a:lvl2pPr marL="4763" indent="0">
              <a:buNone/>
              <a:defRPr sz="1600"/>
            </a:lvl2pPr>
            <a:lvl3pPr>
              <a:defRPr sz="1600"/>
            </a:lvl3pPr>
            <a:lvl4pPr>
              <a:defRPr sz="1600"/>
            </a:lvl4pPr>
            <a:lvl5pPr>
              <a:defRPr sz="1600"/>
            </a:lvl5pPr>
          </a:lstStyle>
          <a:p>
            <a:pPr lvl="0"/>
            <a:r>
              <a:rPr lang="en-US" dirty="0"/>
              <a:t>Click to add a footnote for this page or delete placeholder if not in use</a:t>
            </a:r>
          </a:p>
        </p:txBody>
      </p:sp>
      <p:sp>
        <p:nvSpPr>
          <p:cNvPr id="7" name="Footer Placeholder 6">
            <a:extLst>
              <a:ext uri="{FF2B5EF4-FFF2-40B4-BE49-F238E27FC236}">
                <a16:creationId xmlns:a16="http://schemas.microsoft.com/office/drawing/2014/main" id="{EA610992-4247-0644-B81C-8D5480478CA0}"/>
              </a:ext>
            </a:extLst>
          </p:cNvPr>
          <p:cNvSpPr>
            <a:spLocks noGrp="1"/>
          </p:cNvSpPr>
          <p:nvPr>
            <p:ph type="ftr" sz="quarter" idx="15"/>
          </p:nvPr>
        </p:nvSpPr>
        <p:spPr/>
        <p:txBody>
          <a:bodyPr/>
          <a:lstStyle/>
          <a:p>
            <a:endParaRPr lang="en-US" dirty="0"/>
          </a:p>
        </p:txBody>
      </p:sp>
    </p:spTree>
    <p:extLst>
      <p:ext uri="{BB962C8B-B14F-4D97-AF65-F5344CB8AC3E}">
        <p14:creationId xmlns:p14="http://schemas.microsoft.com/office/powerpoint/2010/main" val="1139059786"/>
      </p:ext>
    </p:extLst>
  </p:cSld>
  <p:clrMapOvr>
    <a:masterClrMapping/>
  </p:clrMapOvr>
  <p:extLst>
    <p:ext uri="{DCECCB84-F9BA-43D5-87BE-67443E8EF086}">
      <p15:sldGuideLst xmlns:p15="http://schemas.microsoft.com/office/powerpoint/2012/main">
        <p15:guide id="2" pos="401">
          <p15:clr>
            <a:srgbClr val="FBAE40"/>
          </p15:clr>
        </p15:guide>
        <p15:guide id="3" pos="7274">
          <p15:clr>
            <a:srgbClr val="FBAE40"/>
          </p15:clr>
        </p15:guide>
        <p15:guide id="5" pos="3997">
          <p15:clr>
            <a:srgbClr val="FBAE40"/>
          </p15:clr>
        </p15:guide>
        <p15:guide id="6" pos="3678">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Factoid">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71193-550B-4245-9C3C-F188194A2AAD}"/>
              </a:ext>
            </a:extLst>
          </p:cNvPr>
          <p:cNvSpPr>
            <a:spLocks noGrp="1"/>
          </p:cNvSpPr>
          <p:nvPr>
            <p:ph type="title" hasCustomPrompt="1"/>
          </p:nvPr>
        </p:nvSpPr>
        <p:spPr>
          <a:xfrm>
            <a:off x="640080" y="1796841"/>
            <a:ext cx="10911840" cy="2852737"/>
          </a:xfrm>
        </p:spPr>
        <p:txBody>
          <a:bodyPr anchor="ctr"/>
          <a:lstStyle>
            <a:lvl1pPr>
              <a:lnSpc>
                <a:spcPct val="100000"/>
              </a:lnSpc>
              <a:defRPr sz="5400">
                <a:solidFill>
                  <a:schemeClr val="accent2"/>
                </a:solidFill>
              </a:defRPr>
            </a:lvl1pPr>
          </a:lstStyle>
          <a:p>
            <a:r>
              <a:rPr lang="en-US" dirty="0"/>
              <a:t>Factoid teal—Georgia font in sentence case. Use this slide for hero statement.</a:t>
            </a:r>
          </a:p>
        </p:txBody>
      </p:sp>
      <p:sp>
        <p:nvSpPr>
          <p:cNvPr id="3" name="Text Placeholder 11">
            <a:extLst>
              <a:ext uri="{FF2B5EF4-FFF2-40B4-BE49-F238E27FC236}">
                <a16:creationId xmlns:a16="http://schemas.microsoft.com/office/drawing/2014/main" id="{0A040A92-7E8A-6B43-AD38-D5F4F6C96A8B}"/>
              </a:ext>
            </a:extLst>
          </p:cNvPr>
          <p:cNvSpPr>
            <a:spLocks noGrp="1"/>
          </p:cNvSpPr>
          <p:nvPr>
            <p:ph type="body" sz="quarter" idx="14" hasCustomPrompt="1"/>
          </p:nvPr>
        </p:nvSpPr>
        <p:spPr>
          <a:xfrm>
            <a:off x="639759" y="5838568"/>
            <a:ext cx="7058029" cy="274981"/>
          </a:xfrm>
        </p:spPr>
        <p:txBody>
          <a:bodyPr anchor="b"/>
          <a:lstStyle>
            <a:lvl1pPr>
              <a:defRPr sz="800">
                <a:solidFill>
                  <a:schemeClr val="tx1"/>
                </a:solidFill>
              </a:defRPr>
            </a:lvl1pPr>
            <a:lvl2pPr marL="4763" indent="0">
              <a:buNone/>
              <a:defRPr sz="1600"/>
            </a:lvl2pPr>
            <a:lvl3pPr>
              <a:defRPr sz="1600"/>
            </a:lvl3pPr>
            <a:lvl4pPr>
              <a:defRPr sz="1600"/>
            </a:lvl4pPr>
            <a:lvl5pPr>
              <a:defRPr sz="1600"/>
            </a:lvl5pPr>
          </a:lstStyle>
          <a:p>
            <a:pPr lvl="0"/>
            <a:r>
              <a:rPr lang="en-US" dirty="0"/>
              <a:t>Click to add a footnote for this page or delete placeholder if not in use</a:t>
            </a:r>
          </a:p>
        </p:txBody>
      </p:sp>
      <p:sp>
        <p:nvSpPr>
          <p:cNvPr id="4" name="Footer Placeholder 3">
            <a:extLst>
              <a:ext uri="{FF2B5EF4-FFF2-40B4-BE49-F238E27FC236}">
                <a16:creationId xmlns:a16="http://schemas.microsoft.com/office/drawing/2014/main" id="{036BDDC8-3CC6-624A-9AFB-E2F2B73BA96D}"/>
              </a:ext>
            </a:extLst>
          </p:cNvPr>
          <p:cNvSpPr>
            <a:spLocks noGrp="1"/>
          </p:cNvSpPr>
          <p:nvPr>
            <p:ph type="ftr" sz="quarter" idx="15"/>
          </p:nvPr>
        </p:nvSpPr>
        <p:spPr/>
        <p:txBody>
          <a:bodyPr/>
          <a:lstStyle/>
          <a:p>
            <a:r>
              <a:rPr lang="en-US"/>
              <a:t>Mass General Brigham Office of Continuing Professional Development   |   Confidential—do not copy or distribute</a:t>
            </a:r>
          </a:p>
        </p:txBody>
      </p:sp>
    </p:spTree>
    <p:extLst>
      <p:ext uri="{BB962C8B-B14F-4D97-AF65-F5344CB8AC3E}">
        <p14:creationId xmlns:p14="http://schemas.microsoft.com/office/powerpoint/2010/main" val="16849535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Back slide">
    <p:bg>
      <p:bgPr>
        <a:solidFill>
          <a:schemeClr val="tx2"/>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8020C179-BE0C-9D49-90D3-2A15CB49F2C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197352" y="3027076"/>
            <a:ext cx="5797296" cy="803849"/>
          </a:xfrm>
          <a:prstGeom prst="rect">
            <a:avLst/>
          </a:prstGeom>
        </p:spPr>
      </p:pic>
    </p:spTree>
    <p:extLst>
      <p:ext uri="{BB962C8B-B14F-4D97-AF65-F5344CB8AC3E}">
        <p14:creationId xmlns:p14="http://schemas.microsoft.com/office/powerpoint/2010/main" val="2740256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C4BC3F-D36A-4333-B1D9-A713B6650EE6}"/>
              </a:ext>
            </a:extLst>
          </p:cNvPr>
          <p:cNvSpPr>
            <a:spLocks noGrp="1"/>
          </p:cNvSpPr>
          <p:nvPr>
            <p:ph sz="half" idx="1" hasCustomPrompt="1"/>
          </p:nvPr>
        </p:nvSpPr>
        <p:spPr>
          <a:xfrm>
            <a:off x="640080" y="1719072"/>
            <a:ext cx="5184648" cy="4023360"/>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AE283BAA-2DD0-4F73-A72D-9AF490563F45}"/>
              </a:ext>
            </a:extLst>
          </p:cNvPr>
          <p:cNvSpPr>
            <a:spLocks noGrp="1"/>
          </p:cNvSpPr>
          <p:nvPr>
            <p:ph sz="half" idx="2" hasCustomPrompt="1"/>
          </p:nvPr>
        </p:nvSpPr>
        <p:spPr>
          <a:xfrm>
            <a:off x="6362700" y="1719072"/>
            <a:ext cx="5184648" cy="4023360"/>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4">
            <a:extLst>
              <a:ext uri="{FF2B5EF4-FFF2-40B4-BE49-F238E27FC236}">
                <a16:creationId xmlns:a16="http://schemas.microsoft.com/office/drawing/2014/main" id="{03718913-5E8E-2E44-862B-D47884C2F901}"/>
              </a:ext>
            </a:extLst>
          </p:cNvPr>
          <p:cNvSpPr>
            <a:spLocks noGrp="1"/>
          </p:cNvSpPr>
          <p:nvPr>
            <p:ph type="title" hasCustomPrompt="1"/>
          </p:nvPr>
        </p:nvSpPr>
        <p:spPr/>
        <p:txBody>
          <a:bodyPr/>
          <a:lstStyle/>
          <a:p>
            <a:r>
              <a:rPr lang="en-US" dirty="0"/>
              <a:t>Click to edit title</a:t>
            </a:r>
          </a:p>
        </p:txBody>
      </p:sp>
      <p:sp>
        <p:nvSpPr>
          <p:cNvPr id="7" name="Text Placeholder 11">
            <a:extLst>
              <a:ext uri="{FF2B5EF4-FFF2-40B4-BE49-F238E27FC236}">
                <a16:creationId xmlns:a16="http://schemas.microsoft.com/office/drawing/2014/main" id="{32BC4998-B6F1-DA42-B41F-97DBCEF72059}"/>
              </a:ext>
            </a:extLst>
          </p:cNvPr>
          <p:cNvSpPr>
            <a:spLocks noGrp="1"/>
          </p:cNvSpPr>
          <p:nvPr>
            <p:ph type="body" sz="quarter" idx="14" hasCustomPrompt="1"/>
          </p:nvPr>
        </p:nvSpPr>
        <p:spPr>
          <a:xfrm>
            <a:off x="639759" y="5838568"/>
            <a:ext cx="7058029" cy="274981"/>
          </a:xfrm>
        </p:spPr>
        <p:txBody>
          <a:bodyPr anchor="b"/>
          <a:lstStyle>
            <a:lvl1pPr>
              <a:defRPr sz="800">
                <a:solidFill>
                  <a:schemeClr val="tx1"/>
                </a:solidFill>
              </a:defRPr>
            </a:lvl1pPr>
            <a:lvl2pPr marL="4763" indent="0">
              <a:buNone/>
              <a:defRPr sz="1600"/>
            </a:lvl2pPr>
            <a:lvl3pPr>
              <a:defRPr sz="1600"/>
            </a:lvl3pPr>
            <a:lvl4pPr>
              <a:defRPr sz="1600"/>
            </a:lvl4pPr>
            <a:lvl5pPr>
              <a:defRPr sz="1600"/>
            </a:lvl5pPr>
          </a:lstStyle>
          <a:p>
            <a:pPr lvl="0"/>
            <a:r>
              <a:rPr lang="en-US" dirty="0"/>
              <a:t>Click to add a footnote for this page or delete placeholder if not in use</a:t>
            </a:r>
          </a:p>
        </p:txBody>
      </p:sp>
      <p:sp>
        <p:nvSpPr>
          <p:cNvPr id="2" name="Footer Placeholder 1">
            <a:extLst>
              <a:ext uri="{FF2B5EF4-FFF2-40B4-BE49-F238E27FC236}">
                <a16:creationId xmlns:a16="http://schemas.microsoft.com/office/drawing/2014/main" id="{5EBE4E73-5259-334F-AE3B-9FF8EABC0238}"/>
              </a:ext>
            </a:extLst>
          </p:cNvPr>
          <p:cNvSpPr>
            <a:spLocks noGrp="1"/>
          </p:cNvSpPr>
          <p:nvPr>
            <p:ph type="ftr" sz="quarter" idx="15"/>
          </p:nvPr>
        </p:nvSpPr>
        <p:spPr/>
        <p:txBody>
          <a:bodyPr/>
          <a:lstStyle/>
          <a:p>
            <a:endParaRPr lang="en-US" dirty="0"/>
          </a:p>
        </p:txBody>
      </p:sp>
    </p:spTree>
    <p:extLst>
      <p:ext uri="{BB962C8B-B14F-4D97-AF65-F5344CB8AC3E}">
        <p14:creationId xmlns:p14="http://schemas.microsoft.com/office/powerpoint/2010/main" val="882049688"/>
      </p:ext>
    </p:extLst>
  </p:cSld>
  <p:clrMapOvr>
    <a:masterClrMapping/>
  </p:clrMapOvr>
  <p:extLst>
    <p:ext uri="{DCECCB84-F9BA-43D5-87BE-67443E8EF086}">
      <p15:sldGuideLst xmlns:p15="http://schemas.microsoft.com/office/powerpoint/2012/main">
        <p15:guide id="2" pos="3674">
          <p15:clr>
            <a:srgbClr val="FBAE40"/>
          </p15:clr>
        </p15:guide>
        <p15:guide id="3" pos="400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C4BC3F-D36A-4333-B1D9-A713B6650EE6}"/>
              </a:ext>
            </a:extLst>
          </p:cNvPr>
          <p:cNvSpPr>
            <a:spLocks noGrp="1"/>
          </p:cNvSpPr>
          <p:nvPr>
            <p:ph sz="half" idx="1" hasCustomPrompt="1"/>
          </p:nvPr>
        </p:nvSpPr>
        <p:spPr>
          <a:xfrm>
            <a:off x="640079" y="1719072"/>
            <a:ext cx="3200400" cy="4023360"/>
          </a:xfrm>
        </p:spPr>
        <p:txBody>
          <a:bodyPr/>
          <a:lstStyle>
            <a:lvl1pPr>
              <a:defRPr sz="1800"/>
            </a:lvl1pPr>
            <a:lvl2pPr>
              <a:defRPr sz="1800"/>
            </a:lvl2pPr>
            <a:lvl3pPr>
              <a:defRPr sz="1800"/>
            </a:lvl3pPr>
            <a:lvl4pPr>
              <a:defRPr sz="1800"/>
            </a:lvl4pPr>
            <a:lvl5pPr>
              <a:defRPr sz="18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AE283BAA-2DD0-4F73-A72D-9AF490563F45}"/>
              </a:ext>
            </a:extLst>
          </p:cNvPr>
          <p:cNvSpPr>
            <a:spLocks noGrp="1"/>
          </p:cNvSpPr>
          <p:nvPr>
            <p:ph sz="half" idx="2" hasCustomPrompt="1"/>
          </p:nvPr>
        </p:nvSpPr>
        <p:spPr>
          <a:xfrm>
            <a:off x="4491989" y="1719072"/>
            <a:ext cx="3200400" cy="4023360"/>
          </a:xfrm>
        </p:spPr>
        <p:txBody>
          <a:bodyPr/>
          <a:lstStyle>
            <a:lvl1pPr>
              <a:defRPr sz="1800"/>
            </a:lvl1pPr>
            <a:lvl2pPr>
              <a:defRPr sz="1800"/>
            </a:lvl2pPr>
            <a:lvl3pPr>
              <a:defRPr sz="1800"/>
            </a:lvl3pPr>
            <a:lvl4pPr>
              <a:defRPr sz="1800"/>
            </a:lvl4pPr>
            <a:lvl5pPr>
              <a:defRPr sz="18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3">
            <a:extLst>
              <a:ext uri="{FF2B5EF4-FFF2-40B4-BE49-F238E27FC236}">
                <a16:creationId xmlns:a16="http://schemas.microsoft.com/office/drawing/2014/main" id="{E195327D-A4B7-F745-A0BE-0958545B2B09}"/>
              </a:ext>
            </a:extLst>
          </p:cNvPr>
          <p:cNvSpPr>
            <a:spLocks noGrp="1"/>
          </p:cNvSpPr>
          <p:nvPr>
            <p:ph sz="half" idx="10" hasCustomPrompt="1"/>
          </p:nvPr>
        </p:nvSpPr>
        <p:spPr>
          <a:xfrm>
            <a:off x="8343900" y="1719072"/>
            <a:ext cx="3200400" cy="4023360"/>
          </a:xfrm>
        </p:spPr>
        <p:txBody>
          <a:bodyPr/>
          <a:lstStyle>
            <a:lvl1pPr>
              <a:defRPr sz="1800"/>
            </a:lvl1pPr>
            <a:lvl2pPr>
              <a:defRPr sz="1800"/>
            </a:lvl2pPr>
            <a:lvl3pPr>
              <a:defRPr sz="1800"/>
            </a:lvl3pPr>
            <a:lvl4pPr>
              <a:defRPr sz="1800"/>
            </a:lvl4pPr>
            <a:lvl5pPr>
              <a:defRPr sz="18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4">
            <a:extLst>
              <a:ext uri="{FF2B5EF4-FFF2-40B4-BE49-F238E27FC236}">
                <a16:creationId xmlns:a16="http://schemas.microsoft.com/office/drawing/2014/main" id="{ECBECED5-E724-994C-A697-E6EB072DB612}"/>
              </a:ext>
            </a:extLst>
          </p:cNvPr>
          <p:cNvSpPr>
            <a:spLocks noGrp="1"/>
          </p:cNvSpPr>
          <p:nvPr>
            <p:ph type="title" hasCustomPrompt="1"/>
          </p:nvPr>
        </p:nvSpPr>
        <p:spPr/>
        <p:txBody>
          <a:bodyPr/>
          <a:lstStyle/>
          <a:p>
            <a:r>
              <a:rPr lang="en-US" dirty="0"/>
              <a:t>Click to edit title</a:t>
            </a:r>
          </a:p>
        </p:txBody>
      </p:sp>
      <p:sp>
        <p:nvSpPr>
          <p:cNvPr id="6" name="Text Placeholder 11">
            <a:extLst>
              <a:ext uri="{FF2B5EF4-FFF2-40B4-BE49-F238E27FC236}">
                <a16:creationId xmlns:a16="http://schemas.microsoft.com/office/drawing/2014/main" id="{492594FB-1602-454E-A30E-06B1DBF3544C}"/>
              </a:ext>
            </a:extLst>
          </p:cNvPr>
          <p:cNvSpPr>
            <a:spLocks noGrp="1"/>
          </p:cNvSpPr>
          <p:nvPr>
            <p:ph type="body" sz="quarter" idx="14" hasCustomPrompt="1"/>
          </p:nvPr>
        </p:nvSpPr>
        <p:spPr>
          <a:xfrm>
            <a:off x="639759" y="5838568"/>
            <a:ext cx="7058029" cy="274981"/>
          </a:xfrm>
        </p:spPr>
        <p:txBody>
          <a:bodyPr anchor="b"/>
          <a:lstStyle>
            <a:lvl1pPr>
              <a:defRPr sz="800">
                <a:solidFill>
                  <a:schemeClr val="tx1"/>
                </a:solidFill>
              </a:defRPr>
            </a:lvl1pPr>
            <a:lvl2pPr marL="4763" indent="0">
              <a:buNone/>
              <a:defRPr sz="1600"/>
            </a:lvl2pPr>
            <a:lvl3pPr>
              <a:defRPr sz="1600"/>
            </a:lvl3pPr>
            <a:lvl4pPr>
              <a:defRPr sz="1600"/>
            </a:lvl4pPr>
            <a:lvl5pPr>
              <a:defRPr sz="1600"/>
            </a:lvl5pPr>
          </a:lstStyle>
          <a:p>
            <a:pPr lvl="0"/>
            <a:r>
              <a:rPr lang="en-US" dirty="0"/>
              <a:t>Click to add a footnote for this page or delete placeholder if not in use</a:t>
            </a:r>
          </a:p>
        </p:txBody>
      </p:sp>
      <p:sp>
        <p:nvSpPr>
          <p:cNvPr id="2" name="Footer Placeholder 1">
            <a:extLst>
              <a:ext uri="{FF2B5EF4-FFF2-40B4-BE49-F238E27FC236}">
                <a16:creationId xmlns:a16="http://schemas.microsoft.com/office/drawing/2014/main" id="{6B01DFA6-8F9A-4F40-94EB-5AC4A5BBC72C}"/>
              </a:ext>
            </a:extLst>
          </p:cNvPr>
          <p:cNvSpPr>
            <a:spLocks noGrp="1"/>
          </p:cNvSpPr>
          <p:nvPr>
            <p:ph type="ftr" sz="quarter" idx="15"/>
          </p:nvPr>
        </p:nvSpPr>
        <p:spPr/>
        <p:txBody>
          <a:bodyPr/>
          <a:lstStyle/>
          <a:p>
            <a:endParaRPr lang="en-US" dirty="0"/>
          </a:p>
        </p:txBody>
      </p:sp>
    </p:spTree>
    <p:extLst>
      <p:ext uri="{BB962C8B-B14F-4D97-AF65-F5344CB8AC3E}">
        <p14:creationId xmlns:p14="http://schemas.microsoft.com/office/powerpoint/2010/main" val="943295143"/>
      </p:ext>
    </p:extLst>
  </p:cSld>
  <p:clrMapOvr>
    <a:masterClrMapping/>
  </p:clrMapOvr>
  <p:extLst>
    <p:ext uri="{DCECCB84-F9BA-43D5-87BE-67443E8EF086}">
      <p15:sldGuideLst xmlns:p15="http://schemas.microsoft.com/office/powerpoint/2012/main">
        <p15:guide id="2" pos="397">
          <p15:clr>
            <a:srgbClr val="FBAE40"/>
          </p15:clr>
        </p15:guide>
        <p15:guide id="3" pos="2421">
          <p15:clr>
            <a:srgbClr val="FBAE40"/>
          </p15:clr>
        </p15:guide>
        <p15:guide id="4" pos="2829">
          <p15:clr>
            <a:srgbClr val="FBAE40"/>
          </p15:clr>
        </p15:guide>
        <p15:guide id="5" pos="4849">
          <p15:clr>
            <a:srgbClr val="FBAE40"/>
          </p15:clr>
        </p15:guide>
        <p15:guide id="6" pos="5258">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o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C4BC3F-D36A-4333-B1D9-A713B6650EE6}"/>
              </a:ext>
            </a:extLst>
          </p:cNvPr>
          <p:cNvSpPr>
            <a:spLocks noGrp="1"/>
          </p:cNvSpPr>
          <p:nvPr>
            <p:ph sz="half" idx="1" hasCustomPrompt="1"/>
          </p:nvPr>
        </p:nvSpPr>
        <p:spPr>
          <a:xfrm>
            <a:off x="640079" y="1719072"/>
            <a:ext cx="7052310" cy="4023360"/>
          </a:xfrm>
        </p:spPr>
        <p:txBody>
          <a:bodyPr/>
          <a:lstStyle>
            <a:lvl1pPr>
              <a:defRPr sz="1800"/>
            </a:lvl1pPr>
            <a:lvl2pPr>
              <a:defRPr sz="1800"/>
            </a:lvl2pPr>
            <a:lvl3pPr>
              <a:defRPr sz="1800"/>
            </a:lvl3pPr>
            <a:lvl4pPr>
              <a:defRPr sz="1800"/>
            </a:lvl4pPr>
            <a:lvl5pPr>
              <a:defRPr sz="18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3">
            <a:extLst>
              <a:ext uri="{FF2B5EF4-FFF2-40B4-BE49-F238E27FC236}">
                <a16:creationId xmlns:a16="http://schemas.microsoft.com/office/drawing/2014/main" id="{E195327D-A4B7-F745-A0BE-0958545B2B09}"/>
              </a:ext>
            </a:extLst>
          </p:cNvPr>
          <p:cNvSpPr>
            <a:spLocks noGrp="1"/>
          </p:cNvSpPr>
          <p:nvPr>
            <p:ph sz="half" idx="10" hasCustomPrompt="1"/>
          </p:nvPr>
        </p:nvSpPr>
        <p:spPr>
          <a:xfrm>
            <a:off x="8343900" y="1719072"/>
            <a:ext cx="3200400" cy="4023360"/>
          </a:xfrm>
        </p:spPr>
        <p:txBody>
          <a:bodyPr/>
          <a:lstStyle>
            <a:lvl1pPr>
              <a:defRPr sz="1800"/>
            </a:lvl1pPr>
            <a:lvl2pPr>
              <a:defRPr sz="1800"/>
            </a:lvl2pPr>
            <a:lvl3pPr>
              <a:defRPr sz="1800"/>
            </a:lvl3pPr>
            <a:lvl4pPr>
              <a:defRPr sz="1800"/>
            </a:lvl4pPr>
            <a:lvl5pPr>
              <a:defRPr sz="18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4">
            <a:extLst>
              <a:ext uri="{FF2B5EF4-FFF2-40B4-BE49-F238E27FC236}">
                <a16:creationId xmlns:a16="http://schemas.microsoft.com/office/drawing/2014/main" id="{ECBECED5-E724-994C-A697-E6EB072DB612}"/>
              </a:ext>
            </a:extLst>
          </p:cNvPr>
          <p:cNvSpPr>
            <a:spLocks noGrp="1"/>
          </p:cNvSpPr>
          <p:nvPr>
            <p:ph type="title" hasCustomPrompt="1"/>
          </p:nvPr>
        </p:nvSpPr>
        <p:spPr/>
        <p:txBody>
          <a:bodyPr/>
          <a:lstStyle/>
          <a:p>
            <a:r>
              <a:rPr lang="en-US" dirty="0"/>
              <a:t>Click to edit title</a:t>
            </a:r>
          </a:p>
        </p:txBody>
      </p:sp>
      <p:sp>
        <p:nvSpPr>
          <p:cNvPr id="6" name="Text Placeholder 11">
            <a:extLst>
              <a:ext uri="{FF2B5EF4-FFF2-40B4-BE49-F238E27FC236}">
                <a16:creationId xmlns:a16="http://schemas.microsoft.com/office/drawing/2014/main" id="{492594FB-1602-454E-A30E-06B1DBF3544C}"/>
              </a:ext>
            </a:extLst>
          </p:cNvPr>
          <p:cNvSpPr>
            <a:spLocks noGrp="1"/>
          </p:cNvSpPr>
          <p:nvPr>
            <p:ph type="body" sz="quarter" idx="14" hasCustomPrompt="1"/>
          </p:nvPr>
        </p:nvSpPr>
        <p:spPr>
          <a:xfrm>
            <a:off x="639759" y="5838568"/>
            <a:ext cx="7058029" cy="274981"/>
          </a:xfrm>
        </p:spPr>
        <p:txBody>
          <a:bodyPr anchor="b"/>
          <a:lstStyle>
            <a:lvl1pPr>
              <a:defRPr sz="800">
                <a:solidFill>
                  <a:schemeClr val="tx1"/>
                </a:solidFill>
              </a:defRPr>
            </a:lvl1pPr>
            <a:lvl2pPr marL="4763" indent="0">
              <a:buNone/>
              <a:defRPr sz="1600"/>
            </a:lvl2pPr>
            <a:lvl3pPr>
              <a:defRPr sz="1600"/>
            </a:lvl3pPr>
            <a:lvl4pPr>
              <a:defRPr sz="1600"/>
            </a:lvl4pPr>
            <a:lvl5pPr>
              <a:defRPr sz="1600"/>
            </a:lvl5pPr>
          </a:lstStyle>
          <a:p>
            <a:pPr lvl="0"/>
            <a:r>
              <a:rPr lang="en-US" dirty="0"/>
              <a:t>Click to add a footnote for this page or delete placeholder if not in use</a:t>
            </a:r>
          </a:p>
        </p:txBody>
      </p:sp>
      <p:sp>
        <p:nvSpPr>
          <p:cNvPr id="2" name="Footer Placeholder 1">
            <a:extLst>
              <a:ext uri="{FF2B5EF4-FFF2-40B4-BE49-F238E27FC236}">
                <a16:creationId xmlns:a16="http://schemas.microsoft.com/office/drawing/2014/main" id="{6C2CE710-5EBE-7347-8470-8ABE73F49B4A}"/>
              </a:ext>
            </a:extLst>
          </p:cNvPr>
          <p:cNvSpPr>
            <a:spLocks noGrp="1"/>
          </p:cNvSpPr>
          <p:nvPr>
            <p:ph type="ftr" sz="quarter" idx="15"/>
          </p:nvPr>
        </p:nvSpPr>
        <p:spPr/>
        <p:txBody>
          <a:bodyPr/>
          <a:lstStyle/>
          <a:p>
            <a:endParaRPr lang="en-US" dirty="0"/>
          </a:p>
        </p:txBody>
      </p:sp>
    </p:spTree>
    <p:extLst>
      <p:ext uri="{BB962C8B-B14F-4D97-AF65-F5344CB8AC3E}">
        <p14:creationId xmlns:p14="http://schemas.microsoft.com/office/powerpoint/2010/main" val="3357973046"/>
      </p:ext>
    </p:extLst>
  </p:cSld>
  <p:clrMapOvr>
    <a:masterClrMapping/>
  </p:clrMapOvr>
  <p:extLst>
    <p:ext uri="{DCECCB84-F9BA-43D5-87BE-67443E8EF086}">
      <p15:sldGuideLst xmlns:p15="http://schemas.microsoft.com/office/powerpoint/2012/main">
        <p15:guide id="2" pos="397">
          <p15:clr>
            <a:srgbClr val="FBAE40"/>
          </p15:clr>
        </p15:guide>
        <p15:guide id="3" pos="2421">
          <p15:clr>
            <a:srgbClr val="FBAE40"/>
          </p15:clr>
        </p15:guide>
        <p15:guide id="4" pos="2829">
          <p15:clr>
            <a:srgbClr val="FBAE40"/>
          </p15:clr>
        </p15:guide>
        <p15:guide id="5" pos="4849">
          <p15:clr>
            <a:srgbClr val="FBAE40"/>
          </p15:clr>
        </p15:guide>
        <p15:guide id="6" pos="525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hree chart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C4BC3F-D36A-4333-B1D9-A713B6650EE6}"/>
              </a:ext>
            </a:extLst>
          </p:cNvPr>
          <p:cNvSpPr>
            <a:spLocks noGrp="1"/>
          </p:cNvSpPr>
          <p:nvPr>
            <p:ph sz="half" idx="1" hasCustomPrompt="1"/>
          </p:nvPr>
        </p:nvSpPr>
        <p:spPr>
          <a:xfrm>
            <a:off x="640079" y="2227342"/>
            <a:ext cx="3200400" cy="2670961"/>
          </a:xfrm>
        </p:spPr>
        <p:txBody>
          <a:bodyPr/>
          <a:lstStyle>
            <a:lvl1pPr>
              <a:defRPr sz="1800"/>
            </a:lvl1pPr>
            <a:lvl2pPr>
              <a:defRPr sz="1800"/>
            </a:lvl2pPr>
            <a:lvl3pPr>
              <a:defRPr sz="1800"/>
            </a:lvl3pPr>
            <a:lvl4pPr>
              <a:defRPr sz="1800"/>
            </a:lvl4pPr>
            <a:lvl5pPr>
              <a:defRPr sz="1800"/>
            </a:lvl5pPr>
          </a:lstStyle>
          <a:p>
            <a:pPr lvl="0"/>
            <a:r>
              <a:rPr lang="en-US" dirty="0"/>
              <a:t>Table or chart placeholder</a:t>
            </a:r>
          </a:p>
        </p:txBody>
      </p:sp>
      <p:sp>
        <p:nvSpPr>
          <p:cNvPr id="4" name="Content Placeholder 3">
            <a:extLst>
              <a:ext uri="{FF2B5EF4-FFF2-40B4-BE49-F238E27FC236}">
                <a16:creationId xmlns:a16="http://schemas.microsoft.com/office/drawing/2014/main" id="{AE283BAA-2DD0-4F73-A72D-9AF490563F45}"/>
              </a:ext>
            </a:extLst>
          </p:cNvPr>
          <p:cNvSpPr>
            <a:spLocks noGrp="1"/>
          </p:cNvSpPr>
          <p:nvPr>
            <p:ph sz="half" idx="2" hasCustomPrompt="1"/>
          </p:nvPr>
        </p:nvSpPr>
        <p:spPr>
          <a:xfrm>
            <a:off x="4491990" y="2227342"/>
            <a:ext cx="3200400" cy="2670961"/>
          </a:xfrm>
        </p:spPr>
        <p:txBody>
          <a:bodyPr/>
          <a:lstStyle>
            <a:lvl1pPr>
              <a:defRPr sz="1800"/>
            </a:lvl1pPr>
            <a:lvl2pPr>
              <a:defRPr sz="1800"/>
            </a:lvl2pPr>
            <a:lvl3pPr>
              <a:defRPr sz="1800"/>
            </a:lvl3pPr>
            <a:lvl4pPr>
              <a:defRPr sz="1800"/>
            </a:lvl4pPr>
            <a:lvl5pPr>
              <a:defRPr sz="1800"/>
            </a:lvl5pPr>
          </a:lstStyle>
          <a:p>
            <a:pPr lvl="0"/>
            <a:r>
              <a:rPr lang="en-US" dirty="0"/>
              <a:t>Table or chart placeholder</a:t>
            </a:r>
          </a:p>
        </p:txBody>
      </p:sp>
      <p:sp>
        <p:nvSpPr>
          <p:cNvPr id="7" name="Content Placeholder 3">
            <a:extLst>
              <a:ext uri="{FF2B5EF4-FFF2-40B4-BE49-F238E27FC236}">
                <a16:creationId xmlns:a16="http://schemas.microsoft.com/office/drawing/2014/main" id="{E195327D-A4B7-F745-A0BE-0958545B2B09}"/>
              </a:ext>
            </a:extLst>
          </p:cNvPr>
          <p:cNvSpPr>
            <a:spLocks noGrp="1"/>
          </p:cNvSpPr>
          <p:nvPr>
            <p:ph sz="half" idx="10" hasCustomPrompt="1"/>
          </p:nvPr>
        </p:nvSpPr>
        <p:spPr>
          <a:xfrm>
            <a:off x="8343900" y="2227342"/>
            <a:ext cx="3200400" cy="2670961"/>
          </a:xfrm>
        </p:spPr>
        <p:txBody>
          <a:bodyPr/>
          <a:lstStyle>
            <a:lvl1pPr>
              <a:defRPr sz="1800"/>
            </a:lvl1pPr>
            <a:lvl2pPr>
              <a:defRPr sz="1800"/>
            </a:lvl2pPr>
            <a:lvl3pPr>
              <a:defRPr sz="1800"/>
            </a:lvl3pPr>
            <a:lvl4pPr>
              <a:defRPr sz="1800"/>
            </a:lvl4pPr>
            <a:lvl5pPr>
              <a:defRPr sz="1800"/>
            </a:lvl5pPr>
          </a:lstStyle>
          <a:p>
            <a:pPr lvl="0"/>
            <a:r>
              <a:rPr lang="en-US" dirty="0"/>
              <a:t>Table or chart placeholder</a:t>
            </a:r>
          </a:p>
        </p:txBody>
      </p:sp>
      <p:sp>
        <p:nvSpPr>
          <p:cNvPr id="6" name="Text Placeholder 2">
            <a:extLst>
              <a:ext uri="{FF2B5EF4-FFF2-40B4-BE49-F238E27FC236}">
                <a16:creationId xmlns:a16="http://schemas.microsoft.com/office/drawing/2014/main" id="{1B7D6A64-436E-B549-A738-5BD4E26E780C}"/>
              </a:ext>
            </a:extLst>
          </p:cNvPr>
          <p:cNvSpPr>
            <a:spLocks noGrp="1"/>
          </p:cNvSpPr>
          <p:nvPr>
            <p:ph type="body" idx="11" hasCustomPrompt="1"/>
          </p:nvPr>
        </p:nvSpPr>
        <p:spPr>
          <a:xfrm>
            <a:off x="640081" y="1719072"/>
            <a:ext cx="3200400" cy="273193"/>
          </a:xfrm>
        </p:spPr>
        <p:txBody>
          <a:bodyPr anchor="b"/>
          <a:lstStyle>
            <a:lvl1pPr marL="0" indent="0">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Chart title</a:t>
            </a:r>
          </a:p>
        </p:txBody>
      </p:sp>
      <p:sp>
        <p:nvSpPr>
          <p:cNvPr id="9" name="Text Placeholder 2">
            <a:extLst>
              <a:ext uri="{FF2B5EF4-FFF2-40B4-BE49-F238E27FC236}">
                <a16:creationId xmlns:a16="http://schemas.microsoft.com/office/drawing/2014/main" id="{C9952872-2D99-6A44-AF8E-4C81084A6F5D}"/>
              </a:ext>
            </a:extLst>
          </p:cNvPr>
          <p:cNvSpPr>
            <a:spLocks noGrp="1"/>
          </p:cNvSpPr>
          <p:nvPr>
            <p:ph type="body" idx="12" hasCustomPrompt="1"/>
          </p:nvPr>
        </p:nvSpPr>
        <p:spPr>
          <a:xfrm>
            <a:off x="4491990" y="1719072"/>
            <a:ext cx="3200400" cy="273193"/>
          </a:xfrm>
        </p:spPr>
        <p:txBody>
          <a:bodyPr anchor="b"/>
          <a:lstStyle>
            <a:lvl1pPr marL="0" indent="0">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Chart title</a:t>
            </a:r>
          </a:p>
        </p:txBody>
      </p:sp>
      <p:sp>
        <p:nvSpPr>
          <p:cNvPr id="10" name="Text Placeholder 2">
            <a:extLst>
              <a:ext uri="{FF2B5EF4-FFF2-40B4-BE49-F238E27FC236}">
                <a16:creationId xmlns:a16="http://schemas.microsoft.com/office/drawing/2014/main" id="{1F3B5EBD-761F-0640-A0DD-A2788D2EC789}"/>
              </a:ext>
            </a:extLst>
          </p:cNvPr>
          <p:cNvSpPr>
            <a:spLocks noGrp="1"/>
          </p:cNvSpPr>
          <p:nvPr>
            <p:ph type="body" idx="13" hasCustomPrompt="1"/>
          </p:nvPr>
        </p:nvSpPr>
        <p:spPr>
          <a:xfrm>
            <a:off x="8343900" y="1719072"/>
            <a:ext cx="3200400" cy="273193"/>
          </a:xfrm>
        </p:spPr>
        <p:txBody>
          <a:bodyPr anchor="b"/>
          <a:lstStyle>
            <a:lvl1pPr marL="0" indent="0">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Chart title</a:t>
            </a:r>
          </a:p>
        </p:txBody>
      </p:sp>
      <p:sp>
        <p:nvSpPr>
          <p:cNvPr id="13" name="Text Placeholder 11">
            <a:extLst>
              <a:ext uri="{FF2B5EF4-FFF2-40B4-BE49-F238E27FC236}">
                <a16:creationId xmlns:a16="http://schemas.microsoft.com/office/drawing/2014/main" id="{EBDA8CCF-CB0C-BA45-8FC4-6297C0E0A914}"/>
              </a:ext>
            </a:extLst>
          </p:cNvPr>
          <p:cNvSpPr>
            <a:spLocks noGrp="1"/>
          </p:cNvSpPr>
          <p:nvPr>
            <p:ph type="body" sz="quarter" idx="15" hasCustomPrompt="1"/>
          </p:nvPr>
        </p:nvSpPr>
        <p:spPr>
          <a:xfrm>
            <a:off x="4491990" y="5158431"/>
            <a:ext cx="3200400" cy="586732"/>
          </a:xfrm>
        </p:spPr>
        <p:txBody>
          <a:bodyPr/>
          <a:lstStyle>
            <a:lvl1pPr>
              <a:defRPr sz="1600">
                <a:solidFill>
                  <a:schemeClr val="tx1"/>
                </a:solidFill>
              </a:defRPr>
            </a:lvl1pPr>
            <a:lvl2pPr marL="4763" indent="0">
              <a:buNone/>
              <a:defRPr sz="1600"/>
            </a:lvl2pPr>
            <a:lvl3pPr>
              <a:defRPr sz="1600"/>
            </a:lvl3pPr>
            <a:lvl4pPr>
              <a:defRPr sz="1600"/>
            </a:lvl4pPr>
            <a:lvl5pPr>
              <a:defRPr sz="1600"/>
            </a:lvl5pPr>
          </a:lstStyle>
          <a:p>
            <a:pPr lvl="0"/>
            <a:r>
              <a:rPr lang="en-US" dirty="0"/>
              <a:t>Body copy. Keep the messaging clear, concise and to the point.</a:t>
            </a:r>
          </a:p>
        </p:txBody>
      </p:sp>
      <p:sp>
        <p:nvSpPr>
          <p:cNvPr id="14" name="Text Placeholder 11">
            <a:extLst>
              <a:ext uri="{FF2B5EF4-FFF2-40B4-BE49-F238E27FC236}">
                <a16:creationId xmlns:a16="http://schemas.microsoft.com/office/drawing/2014/main" id="{BA7599CD-99BD-894F-B372-42E0EEA2CEA1}"/>
              </a:ext>
            </a:extLst>
          </p:cNvPr>
          <p:cNvSpPr>
            <a:spLocks noGrp="1"/>
          </p:cNvSpPr>
          <p:nvPr>
            <p:ph type="body" sz="quarter" idx="16" hasCustomPrompt="1"/>
          </p:nvPr>
        </p:nvSpPr>
        <p:spPr>
          <a:xfrm>
            <a:off x="8343900" y="5158431"/>
            <a:ext cx="3200400" cy="586732"/>
          </a:xfrm>
        </p:spPr>
        <p:txBody>
          <a:bodyPr/>
          <a:lstStyle>
            <a:lvl1pPr>
              <a:defRPr sz="1600">
                <a:solidFill>
                  <a:schemeClr val="tx1"/>
                </a:solidFill>
              </a:defRPr>
            </a:lvl1pPr>
            <a:lvl2pPr marL="4763" indent="0">
              <a:buNone/>
              <a:defRPr sz="1600"/>
            </a:lvl2pPr>
            <a:lvl3pPr>
              <a:defRPr sz="1600"/>
            </a:lvl3pPr>
            <a:lvl4pPr>
              <a:defRPr sz="1600"/>
            </a:lvl4pPr>
            <a:lvl5pPr>
              <a:defRPr sz="1600"/>
            </a:lvl5pPr>
          </a:lstStyle>
          <a:p>
            <a:pPr lvl="0"/>
            <a:r>
              <a:rPr lang="en-US" dirty="0"/>
              <a:t>Body copy. Keep the messaging clear, concise and to the point.</a:t>
            </a:r>
          </a:p>
        </p:txBody>
      </p:sp>
      <p:sp>
        <p:nvSpPr>
          <p:cNvPr id="12" name="Text Placeholder 11">
            <a:extLst>
              <a:ext uri="{FF2B5EF4-FFF2-40B4-BE49-F238E27FC236}">
                <a16:creationId xmlns:a16="http://schemas.microsoft.com/office/drawing/2014/main" id="{4FDCCCC4-4E98-AF48-BBF9-0C662158A29D}"/>
              </a:ext>
            </a:extLst>
          </p:cNvPr>
          <p:cNvSpPr>
            <a:spLocks noGrp="1"/>
          </p:cNvSpPr>
          <p:nvPr>
            <p:ph type="body" sz="quarter" idx="14" hasCustomPrompt="1"/>
          </p:nvPr>
        </p:nvSpPr>
        <p:spPr>
          <a:xfrm>
            <a:off x="639762" y="5158431"/>
            <a:ext cx="3200400" cy="586732"/>
          </a:xfrm>
        </p:spPr>
        <p:txBody>
          <a:bodyPr/>
          <a:lstStyle>
            <a:lvl1pPr>
              <a:defRPr sz="1600">
                <a:solidFill>
                  <a:schemeClr val="tx1"/>
                </a:solidFill>
              </a:defRPr>
            </a:lvl1pPr>
            <a:lvl2pPr marL="4763" indent="0">
              <a:buNone/>
              <a:defRPr sz="1600"/>
            </a:lvl2pPr>
            <a:lvl3pPr>
              <a:defRPr sz="1600"/>
            </a:lvl3pPr>
            <a:lvl4pPr>
              <a:defRPr sz="1600"/>
            </a:lvl4pPr>
            <a:lvl5pPr>
              <a:defRPr sz="1600"/>
            </a:lvl5pPr>
          </a:lstStyle>
          <a:p>
            <a:pPr lvl="0"/>
            <a:r>
              <a:rPr lang="en-US" dirty="0"/>
              <a:t>Body copy. Keep the messaging clear, concise and to the point.</a:t>
            </a:r>
          </a:p>
        </p:txBody>
      </p:sp>
      <p:sp>
        <p:nvSpPr>
          <p:cNvPr id="5" name="Title 4">
            <a:extLst>
              <a:ext uri="{FF2B5EF4-FFF2-40B4-BE49-F238E27FC236}">
                <a16:creationId xmlns:a16="http://schemas.microsoft.com/office/drawing/2014/main" id="{0182F045-38A8-AF47-A713-4B59F2866823}"/>
              </a:ext>
            </a:extLst>
          </p:cNvPr>
          <p:cNvSpPr>
            <a:spLocks noGrp="1"/>
          </p:cNvSpPr>
          <p:nvPr>
            <p:ph type="title"/>
          </p:nvPr>
        </p:nvSpPr>
        <p:spPr/>
        <p:txBody>
          <a:bodyPr/>
          <a:lstStyle/>
          <a:p>
            <a:r>
              <a:rPr lang="en-US"/>
              <a:t>Click to edit Master title style</a:t>
            </a:r>
            <a:endParaRPr lang="en-US" dirty="0"/>
          </a:p>
        </p:txBody>
      </p:sp>
      <p:sp>
        <p:nvSpPr>
          <p:cNvPr id="15" name="Text Placeholder 11">
            <a:extLst>
              <a:ext uri="{FF2B5EF4-FFF2-40B4-BE49-F238E27FC236}">
                <a16:creationId xmlns:a16="http://schemas.microsoft.com/office/drawing/2014/main" id="{48BDEB4C-56D6-2044-957E-BC1323994ACD}"/>
              </a:ext>
            </a:extLst>
          </p:cNvPr>
          <p:cNvSpPr>
            <a:spLocks noGrp="1"/>
          </p:cNvSpPr>
          <p:nvPr>
            <p:ph type="body" sz="quarter" idx="17" hasCustomPrompt="1"/>
          </p:nvPr>
        </p:nvSpPr>
        <p:spPr>
          <a:xfrm>
            <a:off x="639759" y="5838568"/>
            <a:ext cx="7058029" cy="274981"/>
          </a:xfrm>
        </p:spPr>
        <p:txBody>
          <a:bodyPr anchor="b"/>
          <a:lstStyle>
            <a:lvl1pPr>
              <a:defRPr sz="800">
                <a:solidFill>
                  <a:schemeClr val="tx1"/>
                </a:solidFill>
              </a:defRPr>
            </a:lvl1pPr>
            <a:lvl2pPr marL="4763" indent="0">
              <a:buNone/>
              <a:defRPr sz="1600"/>
            </a:lvl2pPr>
            <a:lvl3pPr>
              <a:defRPr sz="1600"/>
            </a:lvl3pPr>
            <a:lvl4pPr>
              <a:defRPr sz="1600"/>
            </a:lvl4pPr>
            <a:lvl5pPr>
              <a:defRPr sz="1600"/>
            </a:lvl5pPr>
          </a:lstStyle>
          <a:p>
            <a:pPr lvl="0"/>
            <a:r>
              <a:rPr lang="en-US" dirty="0"/>
              <a:t>Click to add a footnote for this page or delete placeholder if not in use</a:t>
            </a:r>
          </a:p>
        </p:txBody>
      </p:sp>
      <p:sp>
        <p:nvSpPr>
          <p:cNvPr id="2" name="Footer Placeholder 1">
            <a:extLst>
              <a:ext uri="{FF2B5EF4-FFF2-40B4-BE49-F238E27FC236}">
                <a16:creationId xmlns:a16="http://schemas.microsoft.com/office/drawing/2014/main" id="{438188A1-BE1F-C149-9AF3-45615472F9AB}"/>
              </a:ext>
            </a:extLst>
          </p:cNvPr>
          <p:cNvSpPr>
            <a:spLocks noGrp="1"/>
          </p:cNvSpPr>
          <p:nvPr>
            <p:ph type="ftr" sz="quarter" idx="18"/>
          </p:nvPr>
        </p:nvSpPr>
        <p:spPr/>
        <p:txBody>
          <a:bodyPr/>
          <a:lstStyle/>
          <a:p>
            <a:endParaRPr lang="en-US" dirty="0"/>
          </a:p>
        </p:txBody>
      </p:sp>
    </p:spTree>
    <p:extLst>
      <p:ext uri="{BB962C8B-B14F-4D97-AF65-F5344CB8AC3E}">
        <p14:creationId xmlns:p14="http://schemas.microsoft.com/office/powerpoint/2010/main" val="2135120139"/>
      </p:ext>
    </p:extLst>
  </p:cSld>
  <p:clrMapOvr>
    <a:masterClrMapping/>
  </p:clrMapOvr>
  <p:extLst>
    <p:ext uri="{DCECCB84-F9BA-43D5-87BE-67443E8EF086}">
      <p15:sldGuideLst xmlns:p15="http://schemas.microsoft.com/office/powerpoint/2012/main">
        <p15:guide id="1" orient="horz" pos="1397">
          <p15:clr>
            <a:srgbClr val="FBAE40"/>
          </p15:clr>
        </p15:guide>
        <p15:guide id="3" pos="2421">
          <p15:clr>
            <a:srgbClr val="FBAE40"/>
          </p15:clr>
        </p15:guide>
        <p15:guide id="4" pos="4849">
          <p15:clr>
            <a:srgbClr val="FBAE40"/>
          </p15:clr>
        </p15:guide>
        <p15:guide id="6" orient="horz" pos="3086">
          <p15:clr>
            <a:srgbClr val="FBAE40"/>
          </p15:clr>
        </p15:guide>
        <p15:guide id="7" orient="horz" pos="3246">
          <p15:clr>
            <a:srgbClr val="FBAE40"/>
          </p15:clr>
        </p15:guide>
        <p15:guide id="10" pos="5250">
          <p15:clr>
            <a:srgbClr val="FBAE40"/>
          </p15:clr>
        </p15:guide>
        <p15:guide id="11" pos="2829">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 two charts">
    <p:spTree>
      <p:nvGrpSpPr>
        <p:cNvPr id="1" name=""/>
        <p:cNvGrpSpPr/>
        <p:nvPr/>
      </p:nvGrpSpPr>
      <p:grpSpPr>
        <a:xfrm>
          <a:off x="0" y="0"/>
          <a:ext cx="0" cy="0"/>
          <a:chOff x="0" y="0"/>
          <a:chExt cx="0" cy="0"/>
        </a:xfrm>
      </p:grpSpPr>
      <p:sp>
        <p:nvSpPr>
          <p:cNvPr id="6" name="Content Placeholder 3">
            <a:extLst>
              <a:ext uri="{FF2B5EF4-FFF2-40B4-BE49-F238E27FC236}">
                <a16:creationId xmlns:a16="http://schemas.microsoft.com/office/drawing/2014/main" id="{CB66F7F6-8B6A-B445-A778-7A10C4FCF713}"/>
              </a:ext>
            </a:extLst>
          </p:cNvPr>
          <p:cNvSpPr>
            <a:spLocks noGrp="1"/>
          </p:cNvSpPr>
          <p:nvPr>
            <p:ph sz="half" idx="2" hasCustomPrompt="1"/>
          </p:nvPr>
        </p:nvSpPr>
        <p:spPr>
          <a:xfrm>
            <a:off x="4491989" y="2227342"/>
            <a:ext cx="3200400" cy="2670961"/>
          </a:xfrm>
        </p:spPr>
        <p:txBody>
          <a:bodyPr/>
          <a:lstStyle>
            <a:lvl1pPr>
              <a:defRPr sz="1800"/>
            </a:lvl1pPr>
            <a:lvl2pPr>
              <a:defRPr sz="1800"/>
            </a:lvl2pPr>
            <a:lvl3pPr>
              <a:defRPr sz="1800"/>
            </a:lvl3pPr>
            <a:lvl4pPr>
              <a:defRPr sz="1800"/>
            </a:lvl4pPr>
            <a:lvl5pPr>
              <a:defRPr sz="1800"/>
            </a:lvl5pPr>
          </a:lstStyle>
          <a:p>
            <a:pPr lvl="0"/>
            <a:r>
              <a:rPr lang="en-US" dirty="0"/>
              <a:t>Table or chart placeholder</a:t>
            </a:r>
          </a:p>
        </p:txBody>
      </p:sp>
      <p:sp>
        <p:nvSpPr>
          <p:cNvPr id="8" name="Content Placeholder 3">
            <a:extLst>
              <a:ext uri="{FF2B5EF4-FFF2-40B4-BE49-F238E27FC236}">
                <a16:creationId xmlns:a16="http://schemas.microsoft.com/office/drawing/2014/main" id="{C6C0EC67-5E7D-4248-962B-AE294DEFEA5C}"/>
              </a:ext>
            </a:extLst>
          </p:cNvPr>
          <p:cNvSpPr>
            <a:spLocks noGrp="1"/>
          </p:cNvSpPr>
          <p:nvPr>
            <p:ph sz="half" idx="10" hasCustomPrompt="1"/>
          </p:nvPr>
        </p:nvSpPr>
        <p:spPr>
          <a:xfrm>
            <a:off x="8343900" y="2227342"/>
            <a:ext cx="3200400" cy="2670961"/>
          </a:xfrm>
        </p:spPr>
        <p:txBody>
          <a:bodyPr/>
          <a:lstStyle>
            <a:lvl1pPr>
              <a:defRPr sz="1800"/>
            </a:lvl1pPr>
            <a:lvl2pPr>
              <a:defRPr sz="1800"/>
            </a:lvl2pPr>
            <a:lvl3pPr>
              <a:defRPr sz="1800"/>
            </a:lvl3pPr>
            <a:lvl4pPr>
              <a:defRPr sz="1800"/>
            </a:lvl4pPr>
            <a:lvl5pPr>
              <a:defRPr sz="1800"/>
            </a:lvl5pPr>
          </a:lstStyle>
          <a:p>
            <a:pPr lvl="0"/>
            <a:r>
              <a:rPr lang="en-US" dirty="0"/>
              <a:t>Table or chart placeholder</a:t>
            </a:r>
          </a:p>
        </p:txBody>
      </p:sp>
      <p:sp>
        <p:nvSpPr>
          <p:cNvPr id="9" name="Text Placeholder 2">
            <a:extLst>
              <a:ext uri="{FF2B5EF4-FFF2-40B4-BE49-F238E27FC236}">
                <a16:creationId xmlns:a16="http://schemas.microsoft.com/office/drawing/2014/main" id="{CEF9940F-D9D9-B343-B51A-10E10791BBBA}"/>
              </a:ext>
            </a:extLst>
          </p:cNvPr>
          <p:cNvSpPr>
            <a:spLocks noGrp="1"/>
          </p:cNvSpPr>
          <p:nvPr>
            <p:ph type="body" idx="12" hasCustomPrompt="1"/>
          </p:nvPr>
        </p:nvSpPr>
        <p:spPr>
          <a:xfrm>
            <a:off x="4491989" y="1719072"/>
            <a:ext cx="3200400" cy="273193"/>
          </a:xfrm>
        </p:spPr>
        <p:txBody>
          <a:bodyPr anchor="b"/>
          <a:lstStyle>
            <a:lvl1pPr marL="0" indent="0">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Optional chart title</a:t>
            </a:r>
          </a:p>
        </p:txBody>
      </p:sp>
      <p:sp>
        <p:nvSpPr>
          <p:cNvPr id="10" name="Text Placeholder 2">
            <a:extLst>
              <a:ext uri="{FF2B5EF4-FFF2-40B4-BE49-F238E27FC236}">
                <a16:creationId xmlns:a16="http://schemas.microsoft.com/office/drawing/2014/main" id="{8F6B0467-EE62-FA42-87FD-561619A6F8F5}"/>
              </a:ext>
            </a:extLst>
          </p:cNvPr>
          <p:cNvSpPr>
            <a:spLocks noGrp="1"/>
          </p:cNvSpPr>
          <p:nvPr>
            <p:ph type="body" idx="13" hasCustomPrompt="1"/>
          </p:nvPr>
        </p:nvSpPr>
        <p:spPr>
          <a:xfrm>
            <a:off x="8343900" y="1719072"/>
            <a:ext cx="3200400" cy="273193"/>
          </a:xfrm>
        </p:spPr>
        <p:txBody>
          <a:bodyPr anchor="b"/>
          <a:lstStyle>
            <a:lvl1pPr marL="0" indent="0">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Optional chart title</a:t>
            </a:r>
          </a:p>
        </p:txBody>
      </p:sp>
      <p:sp>
        <p:nvSpPr>
          <p:cNvPr id="11" name="Text Placeholder 11">
            <a:extLst>
              <a:ext uri="{FF2B5EF4-FFF2-40B4-BE49-F238E27FC236}">
                <a16:creationId xmlns:a16="http://schemas.microsoft.com/office/drawing/2014/main" id="{9FF451F5-7748-C949-A955-B66D566CC117}"/>
              </a:ext>
            </a:extLst>
          </p:cNvPr>
          <p:cNvSpPr>
            <a:spLocks noGrp="1"/>
          </p:cNvSpPr>
          <p:nvPr>
            <p:ph type="body" sz="quarter" idx="15" hasCustomPrompt="1"/>
          </p:nvPr>
        </p:nvSpPr>
        <p:spPr>
          <a:xfrm>
            <a:off x="4491989" y="5158432"/>
            <a:ext cx="3200400" cy="586732"/>
          </a:xfrm>
        </p:spPr>
        <p:txBody>
          <a:bodyPr/>
          <a:lstStyle>
            <a:lvl1pPr>
              <a:defRPr sz="1600">
                <a:solidFill>
                  <a:schemeClr val="tx1"/>
                </a:solidFill>
              </a:defRPr>
            </a:lvl1pPr>
            <a:lvl2pPr marL="4763" indent="0">
              <a:buNone/>
              <a:defRPr sz="1600"/>
            </a:lvl2pPr>
            <a:lvl3pPr>
              <a:defRPr sz="1600"/>
            </a:lvl3pPr>
            <a:lvl4pPr>
              <a:defRPr sz="1600"/>
            </a:lvl4pPr>
            <a:lvl5pPr>
              <a:defRPr sz="1600"/>
            </a:lvl5pPr>
          </a:lstStyle>
          <a:p>
            <a:pPr lvl="0"/>
            <a:r>
              <a:rPr lang="en-US" dirty="0"/>
              <a:t>Body copy. Keep the messaging clear, concise and to the point.</a:t>
            </a:r>
          </a:p>
        </p:txBody>
      </p:sp>
      <p:sp>
        <p:nvSpPr>
          <p:cNvPr id="12" name="Text Placeholder 11">
            <a:extLst>
              <a:ext uri="{FF2B5EF4-FFF2-40B4-BE49-F238E27FC236}">
                <a16:creationId xmlns:a16="http://schemas.microsoft.com/office/drawing/2014/main" id="{E6F2712F-0BAD-3D43-AA96-DAC8654C441C}"/>
              </a:ext>
            </a:extLst>
          </p:cNvPr>
          <p:cNvSpPr>
            <a:spLocks noGrp="1"/>
          </p:cNvSpPr>
          <p:nvPr>
            <p:ph type="body" sz="quarter" idx="16" hasCustomPrompt="1"/>
          </p:nvPr>
        </p:nvSpPr>
        <p:spPr>
          <a:xfrm>
            <a:off x="8343900" y="5158432"/>
            <a:ext cx="3200400" cy="586732"/>
          </a:xfrm>
        </p:spPr>
        <p:txBody>
          <a:bodyPr/>
          <a:lstStyle>
            <a:lvl1pPr>
              <a:defRPr sz="1600">
                <a:solidFill>
                  <a:schemeClr val="tx1"/>
                </a:solidFill>
              </a:defRPr>
            </a:lvl1pPr>
            <a:lvl2pPr marL="4763" indent="0">
              <a:buNone/>
              <a:defRPr sz="1600"/>
            </a:lvl2pPr>
            <a:lvl3pPr>
              <a:defRPr sz="1600"/>
            </a:lvl3pPr>
            <a:lvl4pPr>
              <a:defRPr sz="1600"/>
            </a:lvl4pPr>
            <a:lvl5pPr>
              <a:defRPr sz="1600"/>
            </a:lvl5pPr>
          </a:lstStyle>
          <a:p>
            <a:pPr lvl="0"/>
            <a:r>
              <a:rPr lang="en-US" dirty="0"/>
              <a:t>Body copy. Keep the messaging clear, concise and to the point.</a:t>
            </a:r>
          </a:p>
        </p:txBody>
      </p:sp>
      <p:sp>
        <p:nvSpPr>
          <p:cNvPr id="7" name="Title 6">
            <a:extLst>
              <a:ext uri="{FF2B5EF4-FFF2-40B4-BE49-F238E27FC236}">
                <a16:creationId xmlns:a16="http://schemas.microsoft.com/office/drawing/2014/main" id="{707704E5-505F-E644-8B15-34742134EA48}"/>
              </a:ext>
            </a:extLst>
          </p:cNvPr>
          <p:cNvSpPr>
            <a:spLocks noGrp="1"/>
          </p:cNvSpPr>
          <p:nvPr>
            <p:ph type="title"/>
          </p:nvPr>
        </p:nvSpPr>
        <p:spPr/>
        <p:txBody>
          <a:bodyPr/>
          <a:lstStyle/>
          <a:p>
            <a:r>
              <a:rPr lang="en-US"/>
              <a:t>Click to edit Master title style</a:t>
            </a:r>
          </a:p>
        </p:txBody>
      </p:sp>
      <p:sp>
        <p:nvSpPr>
          <p:cNvPr id="13" name="Text Placeholder 11">
            <a:extLst>
              <a:ext uri="{FF2B5EF4-FFF2-40B4-BE49-F238E27FC236}">
                <a16:creationId xmlns:a16="http://schemas.microsoft.com/office/drawing/2014/main" id="{739B3E2D-28D6-FC4F-A2A2-C7D08171629E}"/>
              </a:ext>
            </a:extLst>
          </p:cNvPr>
          <p:cNvSpPr>
            <a:spLocks noGrp="1"/>
          </p:cNvSpPr>
          <p:nvPr>
            <p:ph type="body" sz="quarter" idx="14" hasCustomPrompt="1"/>
          </p:nvPr>
        </p:nvSpPr>
        <p:spPr>
          <a:xfrm>
            <a:off x="639759" y="5838568"/>
            <a:ext cx="7058029" cy="274981"/>
          </a:xfrm>
        </p:spPr>
        <p:txBody>
          <a:bodyPr anchor="b"/>
          <a:lstStyle>
            <a:lvl1pPr>
              <a:defRPr sz="800">
                <a:solidFill>
                  <a:schemeClr val="tx1"/>
                </a:solidFill>
              </a:defRPr>
            </a:lvl1pPr>
            <a:lvl2pPr marL="4763" indent="0">
              <a:buNone/>
              <a:defRPr sz="1600"/>
            </a:lvl2pPr>
            <a:lvl3pPr>
              <a:defRPr sz="1600"/>
            </a:lvl3pPr>
            <a:lvl4pPr>
              <a:defRPr sz="1600"/>
            </a:lvl4pPr>
            <a:lvl5pPr>
              <a:defRPr sz="1600"/>
            </a:lvl5pPr>
          </a:lstStyle>
          <a:p>
            <a:pPr lvl="0"/>
            <a:r>
              <a:rPr lang="en-US" dirty="0"/>
              <a:t>Click to add a footnote for this page or delete placeholder if not in use</a:t>
            </a:r>
          </a:p>
        </p:txBody>
      </p:sp>
      <p:sp>
        <p:nvSpPr>
          <p:cNvPr id="2" name="Footer Placeholder 1">
            <a:extLst>
              <a:ext uri="{FF2B5EF4-FFF2-40B4-BE49-F238E27FC236}">
                <a16:creationId xmlns:a16="http://schemas.microsoft.com/office/drawing/2014/main" id="{836F5F35-DBF5-C84A-BD5D-8F32E68A84A6}"/>
              </a:ext>
            </a:extLst>
          </p:cNvPr>
          <p:cNvSpPr>
            <a:spLocks noGrp="1"/>
          </p:cNvSpPr>
          <p:nvPr>
            <p:ph type="ftr" sz="quarter" idx="17"/>
          </p:nvPr>
        </p:nvSpPr>
        <p:spPr/>
        <p:txBody>
          <a:bodyPr/>
          <a:lstStyle/>
          <a:p>
            <a:endParaRPr lang="en-US" dirty="0"/>
          </a:p>
        </p:txBody>
      </p:sp>
      <p:sp>
        <p:nvSpPr>
          <p:cNvPr id="5" name="Content Placeholder 4">
            <a:extLst>
              <a:ext uri="{FF2B5EF4-FFF2-40B4-BE49-F238E27FC236}">
                <a16:creationId xmlns:a16="http://schemas.microsoft.com/office/drawing/2014/main" id="{CF50F76B-FA29-B84B-8387-E972C0238586}"/>
              </a:ext>
            </a:extLst>
          </p:cNvPr>
          <p:cNvSpPr>
            <a:spLocks noGrp="1"/>
          </p:cNvSpPr>
          <p:nvPr>
            <p:ph sz="quarter" idx="18"/>
          </p:nvPr>
        </p:nvSpPr>
        <p:spPr>
          <a:xfrm>
            <a:off x="647700" y="1729029"/>
            <a:ext cx="3195638" cy="40161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51762731"/>
      </p:ext>
    </p:extLst>
  </p:cSld>
  <p:clrMapOvr>
    <a:masterClrMapping/>
  </p:clrMapOvr>
  <p:extLst>
    <p:ext uri="{DCECCB84-F9BA-43D5-87BE-67443E8EF086}">
      <p15:sldGuideLst xmlns:p15="http://schemas.microsoft.com/office/powerpoint/2012/main">
        <p15:guide id="4" pos="2421">
          <p15:clr>
            <a:srgbClr val="FBAE40"/>
          </p15:clr>
        </p15:guide>
        <p15:guide id="5" pos="2826">
          <p15:clr>
            <a:srgbClr val="FBAE40"/>
          </p15:clr>
        </p15:guide>
        <p15:guide id="6" pos="4849">
          <p15:clr>
            <a:srgbClr val="FBAE40"/>
          </p15:clr>
        </p15:guide>
        <p15:guide id="8" pos="5254">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D978A-4E91-7243-A687-476C0D745A32}"/>
              </a:ext>
            </a:extLst>
          </p:cNvPr>
          <p:cNvSpPr>
            <a:spLocks noGrp="1"/>
          </p:cNvSpPr>
          <p:nvPr>
            <p:ph type="title" hasCustomPrompt="1"/>
          </p:nvPr>
        </p:nvSpPr>
        <p:spPr/>
        <p:txBody>
          <a:bodyPr/>
          <a:lstStyle/>
          <a:p>
            <a:r>
              <a:rPr lang="en-US"/>
              <a:t>Click to edit table title</a:t>
            </a:r>
            <a:endParaRPr lang="en-US" dirty="0"/>
          </a:p>
        </p:txBody>
      </p:sp>
      <p:sp>
        <p:nvSpPr>
          <p:cNvPr id="4" name="Table Placeholder 3">
            <a:extLst>
              <a:ext uri="{FF2B5EF4-FFF2-40B4-BE49-F238E27FC236}">
                <a16:creationId xmlns:a16="http://schemas.microsoft.com/office/drawing/2014/main" id="{8DD65DAE-F216-2E49-ACAE-54335084F531}"/>
              </a:ext>
            </a:extLst>
          </p:cNvPr>
          <p:cNvSpPr>
            <a:spLocks noGrp="1"/>
          </p:cNvSpPr>
          <p:nvPr>
            <p:ph type="tbl" sz="quarter" idx="10"/>
          </p:nvPr>
        </p:nvSpPr>
        <p:spPr>
          <a:xfrm>
            <a:off x="640080" y="1719072"/>
            <a:ext cx="10902950" cy="4026091"/>
          </a:xfrm>
        </p:spPr>
        <p:txBody>
          <a:bodyPr/>
          <a:lstStyle/>
          <a:p>
            <a:r>
              <a:rPr lang="en-US" dirty="0"/>
              <a:t>Click icon to add table</a:t>
            </a:r>
          </a:p>
        </p:txBody>
      </p:sp>
      <p:sp>
        <p:nvSpPr>
          <p:cNvPr id="5" name="Text Placeholder 11">
            <a:extLst>
              <a:ext uri="{FF2B5EF4-FFF2-40B4-BE49-F238E27FC236}">
                <a16:creationId xmlns:a16="http://schemas.microsoft.com/office/drawing/2014/main" id="{47BB281B-EE6E-F544-82BA-54DA61494E19}"/>
              </a:ext>
            </a:extLst>
          </p:cNvPr>
          <p:cNvSpPr>
            <a:spLocks noGrp="1"/>
          </p:cNvSpPr>
          <p:nvPr>
            <p:ph type="body" sz="quarter" idx="14" hasCustomPrompt="1"/>
          </p:nvPr>
        </p:nvSpPr>
        <p:spPr>
          <a:xfrm>
            <a:off x="639759" y="5838568"/>
            <a:ext cx="7058029" cy="274981"/>
          </a:xfrm>
        </p:spPr>
        <p:txBody>
          <a:bodyPr anchor="b"/>
          <a:lstStyle>
            <a:lvl1pPr>
              <a:defRPr sz="800">
                <a:solidFill>
                  <a:schemeClr val="tx1"/>
                </a:solidFill>
              </a:defRPr>
            </a:lvl1pPr>
            <a:lvl2pPr marL="4763" indent="0">
              <a:buNone/>
              <a:defRPr sz="1600"/>
            </a:lvl2pPr>
            <a:lvl3pPr>
              <a:defRPr sz="1600"/>
            </a:lvl3pPr>
            <a:lvl4pPr>
              <a:defRPr sz="1600"/>
            </a:lvl4pPr>
            <a:lvl5pPr>
              <a:defRPr sz="1600"/>
            </a:lvl5pPr>
          </a:lstStyle>
          <a:p>
            <a:pPr lvl="0"/>
            <a:r>
              <a:rPr lang="en-US" dirty="0"/>
              <a:t>Click to add a footnote for this page or delete placeholder if not in use</a:t>
            </a:r>
          </a:p>
        </p:txBody>
      </p:sp>
      <p:sp>
        <p:nvSpPr>
          <p:cNvPr id="3" name="Footer Placeholder 2">
            <a:extLst>
              <a:ext uri="{FF2B5EF4-FFF2-40B4-BE49-F238E27FC236}">
                <a16:creationId xmlns:a16="http://schemas.microsoft.com/office/drawing/2014/main" id="{0329D87B-3C1F-B940-B037-28498C722E9E}"/>
              </a:ext>
            </a:extLst>
          </p:cNvPr>
          <p:cNvSpPr>
            <a:spLocks noGrp="1"/>
          </p:cNvSpPr>
          <p:nvPr>
            <p:ph type="ftr" sz="quarter" idx="15"/>
          </p:nvPr>
        </p:nvSpPr>
        <p:spPr/>
        <p:txBody>
          <a:bodyPr/>
          <a:lstStyle/>
          <a:p>
            <a:endParaRPr lang="en-US" dirty="0"/>
          </a:p>
        </p:txBody>
      </p:sp>
    </p:spTree>
    <p:extLst>
      <p:ext uri="{BB962C8B-B14F-4D97-AF65-F5344CB8AC3E}">
        <p14:creationId xmlns:p14="http://schemas.microsoft.com/office/powerpoint/2010/main" val="521454282"/>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2.xml"/><Relationship Id="rId3" Type="http://schemas.openxmlformats.org/officeDocument/2006/relationships/slideLayout" Target="../slideLayouts/slideLayout3.xml"/><Relationship Id="rId21" Type="http://schemas.openxmlformats.org/officeDocument/2006/relationships/image" Target="../media/image1.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3.svg"/><Relationship Id="rId10" Type="http://schemas.openxmlformats.org/officeDocument/2006/relationships/slideLayout" Target="../slideLayouts/slideLayout10.xml"/><Relationship Id="rId19" Type="http://schemas.openxmlformats.org/officeDocument/2006/relationships/tags" Target="../tags/tag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tags" Target="../tags/tag6.xml"/><Relationship Id="rId3" Type="http://schemas.openxmlformats.org/officeDocument/2006/relationships/slideLayout" Target="../slideLayouts/slideLayout19.xml"/><Relationship Id="rId21" Type="http://schemas.openxmlformats.org/officeDocument/2006/relationships/image" Target="../media/image2.png"/><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ags" Target="../tags/tag5.xml"/><Relationship Id="rId2" Type="http://schemas.openxmlformats.org/officeDocument/2006/relationships/slideLayout" Target="../slideLayouts/slideLayout18.xml"/><Relationship Id="rId16" Type="http://schemas.openxmlformats.org/officeDocument/2006/relationships/theme" Target="../theme/theme2.xml"/><Relationship Id="rId20" Type="http://schemas.openxmlformats.org/officeDocument/2006/relationships/image" Target="../media/image1.emf"/><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19" Type="http://schemas.openxmlformats.org/officeDocument/2006/relationships/oleObject" Target="../embeddings/oleObject1.bin"/><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 Id="rId22" Type="http://schemas.openxmlformats.org/officeDocument/2006/relationships/image" Target="../media/image3.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CDEEDC80-A6AE-4D71-8BED-4E85BC9C5D6B}"/>
              </a:ext>
            </a:extLst>
          </p:cNvPr>
          <p:cNvGraphicFramePr>
            <a:graphicFrameLocks noChangeAspect="1"/>
          </p:cNvGraphicFramePr>
          <p:nvPr>
            <p:custDataLst>
              <p:tags r:id="rId18"/>
            </p:custDataLst>
            <p:extLst>
              <p:ext uri="{D42A27DB-BD31-4B8C-83A1-F6EECF244321}">
                <p14:modId xmlns:p14="http://schemas.microsoft.com/office/powerpoint/2010/main" val="2281206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0" imgW="530" imgH="531" progId="TCLayout.ActiveDocument.1">
                  <p:embed/>
                </p:oleObj>
              </mc:Choice>
              <mc:Fallback>
                <p:oleObj name="think-cell Slide" r:id="rId20" imgW="530" imgH="531" progId="TCLayout.ActiveDocument.1">
                  <p:embed/>
                  <p:pic>
                    <p:nvPicPr>
                      <p:cNvPr id="8" name="Object 7" hidden="1">
                        <a:extLst>
                          <a:ext uri="{FF2B5EF4-FFF2-40B4-BE49-F238E27FC236}">
                            <a16:creationId xmlns:a16="http://schemas.microsoft.com/office/drawing/2014/main" id="{CDEEDC80-A6AE-4D71-8BED-4E85BC9C5D6B}"/>
                          </a:ext>
                        </a:extLst>
                      </p:cNvPr>
                      <p:cNvPicPr/>
                      <p:nvPr/>
                    </p:nvPicPr>
                    <p:blipFill>
                      <a:blip r:embed="rId21"/>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E8D99B60-9158-488E-8BCC-87D5B5BCDFBF}"/>
              </a:ext>
            </a:extLst>
          </p:cNvPr>
          <p:cNvSpPr/>
          <p:nvPr>
            <p:custDataLst>
              <p:tags r:id="rId19"/>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3200" b="0" i="0" baseline="0" dirty="0">
              <a:latin typeface="Georgia" panose="02040502050405020303" pitchFamily="18" charset="0"/>
              <a:ea typeface="+mj-ea"/>
              <a:cs typeface="+mj-cs"/>
              <a:sym typeface="Georgia" panose="02040502050405020303" pitchFamily="18" charset="0"/>
            </a:endParaRPr>
          </a:p>
        </p:txBody>
      </p:sp>
      <p:sp>
        <p:nvSpPr>
          <p:cNvPr id="4" name="Footer Placeholder 3">
            <a:extLst>
              <a:ext uri="{FF2B5EF4-FFF2-40B4-BE49-F238E27FC236}">
                <a16:creationId xmlns:a16="http://schemas.microsoft.com/office/drawing/2014/main" id="{FB8B7701-A632-3D47-AED3-D4B4366A6C1A}"/>
              </a:ext>
            </a:extLst>
          </p:cNvPr>
          <p:cNvSpPr>
            <a:spLocks noGrp="1"/>
          </p:cNvSpPr>
          <p:nvPr>
            <p:ph type="ftr" sz="quarter" idx="3"/>
          </p:nvPr>
        </p:nvSpPr>
        <p:spPr>
          <a:xfrm>
            <a:off x="3336324" y="6362188"/>
            <a:ext cx="7707596" cy="153888"/>
          </a:xfrm>
          <a:prstGeom prst="rect">
            <a:avLst/>
          </a:prstGeom>
          <a:noFill/>
        </p:spPr>
        <p:txBody>
          <a:bodyPr vert="horz" wrap="square" lIns="0" tIns="0" rIns="0" bIns="0" rtlCol="0" anchor="b" anchorCtr="0">
            <a:spAutoFit/>
          </a:bodyPr>
          <a:lstStyle>
            <a:lvl1pPr algn="r">
              <a:defRPr lang="en-US" sz="1000">
                <a:solidFill>
                  <a:schemeClr val="tx1"/>
                </a:solidFill>
              </a:defRPr>
            </a:lvl1pPr>
          </a:lstStyle>
          <a:p>
            <a:endParaRPr lang="en-US" dirty="0"/>
          </a:p>
        </p:txBody>
      </p:sp>
      <p:sp>
        <p:nvSpPr>
          <p:cNvPr id="2" name="Title Placeholder 1">
            <a:extLst>
              <a:ext uri="{FF2B5EF4-FFF2-40B4-BE49-F238E27FC236}">
                <a16:creationId xmlns:a16="http://schemas.microsoft.com/office/drawing/2014/main" id="{37BB7F75-52C6-40D5-8388-347CF6B3BAF8}"/>
              </a:ext>
            </a:extLst>
          </p:cNvPr>
          <p:cNvSpPr>
            <a:spLocks noGrp="1"/>
          </p:cNvSpPr>
          <p:nvPr>
            <p:ph type="title"/>
          </p:nvPr>
        </p:nvSpPr>
        <p:spPr>
          <a:xfrm>
            <a:off x="641350" y="523875"/>
            <a:ext cx="10902950" cy="956516"/>
          </a:xfrm>
          <a:prstGeom prst="rect">
            <a:avLst/>
          </a:prstGeom>
        </p:spPr>
        <p:txBody>
          <a:bodyPr vert="horz" lIns="0" tIns="0" rIns="0" bIns="0" rtlCol="0" anchor="t">
            <a:noAutofit/>
          </a:bodyPr>
          <a:lstStyle/>
          <a:p>
            <a:r>
              <a:rPr lang="en-US" dirty="0"/>
              <a:t>Click to edit title</a:t>
            </a:r>
          </a:p>
        </p:txBody>
      </p:sp>
      <p:sp>
        <p:nvSpPr>
          <p:cNvPr id="3" name="Text Placeholder 2">
            <a:extLst>
              <a:ext uri="{FF2B5EF4-FFF2-40B4-BE49-F238E27FC236}">
                <a16:creationId xmlns:a16="http://schemas.microsoft.com/office/drawing/2014/main" id="{C5809464-EA83-4E37-8A02-61A16616FE31}"/>
              </a:ext>
            </a:extLst>
          </p:cNvPr>
          <p:cNvSpPr>
            <a:spLocks noGrp="1"/>
          </p:cNvSpPr>
          <p:nvPr>
            <p:ph type="body" idx="1"/>
          </p:nvPr>
        </p:nvSpPr>
        <p:spPr>
          <a:xfrm>
            <a:off x="641350" y="1719072"/>
            <a:ext cx="10902950" cy="4023360"/>
          </a:xfrm>
          <a:prstGeom prst="rect">
            <a:avLst/>
          </a:prstGeom>
        </p:spPr>
        <p:txBody>
          <a:bodyPr vert="horz" lIns="0" tIns="0" rIns="0" bIns="0" rtlCol="0">
            <a:noAutofit/>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Box 5">
            <a:extLst>
              <a:ext uri="{FF2B5EF4-FFF2-40B4-BE49-F238E27FC236}">
                <a16:creationId xmlns:a16="http://schemas.microsoft.com/office/drawing/2014/main" id="{A80DC250-A7AB-924E-9520-907FE62E8E91}"/>
              </a:ext>
            </a:extLst>
          </p:cNvPr>
          <p:cNvSpPr txBox="1"/>
          <p:nvPr/>
        </p:nvSpPr>
        <p:spPr>
          <a:xfrm>
            <a:off x="11200986" y="6362188"/>
            <a:ext cx="350934" cy="153888"/>
          </a:xfrm>
          <a:prstGeom prst="rect">
            <a:avLst/>
          </a:prstGeom>
          <a:noFill/>
        </p:spPr>
        <p:txBody>
          <a:bodyPr wrap="square" lIns="0" tIns="0" rIns="0" bIns="0" rtlCol="0">
            <a:spAutoFit/>
          </a:bodyPr>
          <a:lstStyle/>
          <a:p>
            <a:pPr algn="r"/>
            <a:fld id="{A9D3C46F-8465-6948-8418-CACF6F0DE93E}" type="slidenum">
              <a:rPr lang="en-US" sz="1000" smtClean="0">
                <a:solidFill>
                  <a:schemeClr val="tx1"/>
                </a:solidFill>
              </a:rPr>
              <a:pPr algn="r"/>
              <a:t>‹#›</a:t>
            </a:fld>
            <a:endParaRPr lang="en-US" sz="1000" dirty="0">
              <a:solidFill>
                <a:schemeClr val="tx1"/>
              </a:solidFill>
            </a:endParaRPr>
          </a:p>
        </p:txBody>
      </p:sp>
      <p:pic>
        <p:nvPicPr>
          <p:cNvPr id="42" name="Graphic 41">
            <a:extLst>
              <a:ext uri="{FF2B5EF4-FFF2-40B4-BE49-F238E27FC236}">
                <a16:creationId xmlns:a16="http://schemas.microsoft.com/office/drawing/2014/main" id="{D40E65D4-0B0A-FF40-8007-5D9E4DC5D061}"/>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rcRect r="89889"/>
          <a:stretch>
            <a:fillRect/>
          </a:stretch>
        </p:blipFill>
        <p:spPr>
          <a:xfrm>
            <a:off x="640081" y="6246684"/>
            <a:ext cx="251703" cy="345186"/>
          </a:xfrm>
          <a:custGeom>
            <a:avLst/>
            <a:gdLst>
              <a:gd name="connsiteX0" fmla="*/ 0 w 251703"/>
              <a:gd name="connsiteY0" fmla="*/ 0 h 345186"/>
              <a:gd name="connsiteX1" fmla="*/ 251703 w 251703"/>
              <a:gd name="connsiteY1" fmla="*/ 0 h 345186"/>
              <a:gd name="connsiteX2" fmla="*/ 251703 w 251703"/>
              <a:gd name="connsiteY2" fmla="*/ 345186 h 345186"/>
              <a:gd name="connsiteX3" fmla="*/ 0 w 251703"/>
              <a:gd name="connsiteY3" fmla="*/ 345186 h 345186"/>
            </a:gdLst>
            <a:ahLst/>
            <a:cxnLst>
              <a:cxn ang="0">
                <a:pos x="connsiteX0" y="connsiteY0"/>
              </a:cxn>
              <a:cxn ang="0">
                <a:pos x="connsiteX1" y="connsiteY1"/>
              </a:cxn>
              <a:cxn ang="0">
                <a:pos x="connsiteX2" y="connsiteY2"/>
              </a:cxn>
              <a:cxn ang="0">
                <a:pos x="connsiteX3" y="connsiteY3"/>
              </a:cxn>
            </a:cxnLst>
            <a:rect l="l" t="t" r="r" b="b"/>
            <a:pathLst>
              <a:path w="251703" h="345186">
                <a:moveTo>
                  <a:pt x="0" y="0"/>
                </a:moveTo>
                <a:lnTo>
                  <a:pt x="251703" y="0"/>
                </a:lnTo>
                <a:lnTo>
                  <a:pt x="251703" y="345186"/>
                </a:lnTo>
                <a:lnTo>
                  <a:pt x="0" y="345186"/>
                </a:lnTo>
                <a:close/>
              </a:path>
            </a:pathLst>
          </a:custGeom>
        </p:spPr>
      </p:pic>
    </p:spTree>
    <p:extLst>
      <p:ext uri="{BB962C8B-B14F-4D97-AF65-F5344CB8AC3E}">
        <p14:creationId xmlns:p14="http://schemas.microsoft.com/office/powerpoint/2010/main" val="6769762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92" r:id="rId16"/>
  </p:sldLayoutIdLst>
  <p:txStyles>
    <p:titleStyle>
      <a:lvl1pPr algn="l" defTabSz="914400" rtl="0" eaLnBrk="1" latinLnBrk="0" hangingPunct="1">
        <a:lnSpc>
          <a:spcPct val="90000"/>
        </a:lnSpc>
        <a:spcBef>
          <a:spcPct val="0"/>
        </a:spcBef>
        <a:buNone/>
        <a:defRPr sz="3200" kern="1200">
          <a:solidFill>
            <a:schemeClr val="accent2"/>
          </a:solidFill>
          <a:latin typeface="+mj-lt"/>
          <a:ea typeface="+mj-ea"/>
          <a:cs typeface="+mj-cs"/>
        </a:defRPr>
      </a:lvl1pPr>
    </p:titleStyle>
    <p:bodyStyle>
      <a:lvl1pPr marL="0" indent="0" algn="l" defTabSz="914400" rtl="0" eaLnBrk="1" latinLnBrk="0" hangingPunct="1">
        <a:lnSpc>
          <a:spcPct val="100000"/>
        </a:lnSpc>
        <a:spcBef>
          <a:spcPts val="0"/>
        </a:spcBef>
        <a:buFont typeface="Arial" panose="020B0604020202020204" pitchFamily="34" charset="0"/>
        <a:buNone/>
        <a:defRPr sz="2000" b="0" kern="1200">
          <a:solidFill>
            <a:schemeClr val="tx1"/>
          </a:solidFill>
          <a:latin typeface="+mn-lt"/>
          <a:ea typeface="+mn-ea"/>
          <a:cs typeface="+mn-cs"/>
        </a:defRPr>
      </a:lvl1pPr>
      <a:lvl2pPr marL="461963" indent="-228600" algn="l" defTabSz="914400" rtl="0" eaLnBrk="1" latinLnBrk="0" hangingPunct="1">
        <a:lnSpc>
          <a:spcPct val="100000"/>
        </a:lnSpc>
        <a:spcBef>
          <a:spcPts val="0"/>
        </a:spcBef>
        <a:buSzPct val="95000"/>
        <a:buFont typeface="Arial" panose="020B0604020202020204" pitchFamily="34" charset="0"/>
        <a:buChar char="•"/>
        <a:tabLst/>
        <a:defRPr sz="2000" kern="1200">
          <a:solidFill>
            <a:schemeClr val="tx1"/>
          </a:solidFill>
          <a:latin typeface="+mn-lt"/>
          <a:ea typeface="+mn-ea"/>
          <a:cs typeface="+mn-cs"/>
        </a:defRPr>
      </a:lvl2pPr>
      <a:lvl3pPr marL="688975" indent="-220663" algn="l" defTabSz="914400" rtl="0" eaLnBrk="1" latinLnBrk="0" hangingPunct="1">
        <a:lnSpc>
          <a:spcPct val="100000"/>
        </a:lnSpc>
        <a:spcBef>
          <a:spcPts val="0"/>
        </a:spcBef>
        <a:buFont typeface="Calibri" panose="020F0502020204030204" pitchFamily="34" charset="0"/>
        <a:buChar char="‒"/>
        <a:tabLst/>
        <a:defRPr sz="2000" kern="1200">
          <a:solidFill>
            <a:schemeClr val="tx1"/>
          </a:solidFill>
          <a:latin typeface="+mn-lt"/>
          <a:ea typeface="+mn-ea"/>
          <a:cs typeface="+mn-cs"/>
        </a:defRPr>
      </a:lvl3pPr>
      <a:lvl4pPr marL="917575" indent="-233363" algn="l" defTabSz="914400" rtl="0" eaLnBrk="1" latinLnBrk="0" hangingPunct="1">
        <a:lnSpc>
          <a:spcPct val="100000"/>
        </a:lnSpc>
        <a:spcBef>
          <a:spcPts val="0"/>
        </a:spcBef>
        <a:buSzPct val="80000"/>
        <a:buFont typeface="Wingdings" pitchFamily="2" charset="2"/>
        <a:buChar char="§"/>
        <a:tabLst/>
        <a:defRPr sz="2000" kern="1200">
          <a:solidFill>
            <a:schemeClr val="tx1"/>
          </a:solidFill>
          <a:latin typeface="+mn-lt"/>
          <a:ea typeface="+mn-ea"/>
          <a:cs typeface="+mn-cs"/>
        </a:defRPr>
      </a:lvl4pPr>
      <a:lvl5pPr marL="1146175" indent="-234950" algn="l" defTabSz="914400" rtl="0" eaLnBrk="1" latinLnBrk="0" hangingPunct="1">
        <a:lnSpc>
          <a:spcPct val="100000"/>
        </a:lnSpc>
        <a:spcBef>
          <a:spcPts val="0"/>
        </a:spcBef>
        <a:buSzPct val="90000"/>
        <a:buFont typeface="System Font Regular"/>
        <a:buChar char="–"/>
        <a:tabLst/>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27">
          <p15:clr>
            <a:srgbClr val="F26B43"/>
          </p15:clr>
        </p15:guide>
        <p15:guide id="2" pos="401">
          <p15:clr>
            <a:srgbClr val="F26B43"/>
          </p15:clr>
        </p15:guide>
        <p15:guide id="3" pos="7274">
          <p15:clr>
            <a:srgbClr val="F26B43"/>
          </p15:clr>
        </p15:guide>
        <p15:guide id="4" orient="horz" pos="938">
          <p15:clr>
            <a:srgbClr val="F26B43"/>
          </p15:clr>
        </p15:guide>
        <p15:guide id="5" orient="horz" pos="1082">
          <p15:clr>
            <a:srgbClr val="F26B43"/>
          </p15:clr>
        </p15:guide>
        <p15:guide id="6" orient="horz" pos="3619">
          <p15:clr>
            <a:srgbClr val="F26B43"/>
          </p15:clr>
        </p15:guide>
        <p15:guide id="7" orient="horz" pos="4084">
          <p15:clr>
            <a:srgbClr val="F26B43"/>
          </p15:clr>
        </p15:guide>
        <p15:guide id="8" orient="horz" pos="3853">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CDEEDC80-A6AE-4D71-8BED-4E85BC9C5D6B}"/>
              </a:ext>
            </a:extLst>
          </p:cNvPr>
          <p:cNvGraphicFramePr>
            <a:graphicFrameLocks noChangeAspect="1"/>
          </p:cNvGraphicFramePr>
          <p:nvPr>
            <p:custDataLst>
              <p:tags r:id="rId17"/>
            </p:custDataLst>
            <p:extLst>
              <p:ext uri="{D42A27DB-BD31-4B8C-83A1-F6EECF244321}">
                <p14:modId xmlns:p14="http://schemas.microsoft.com/office/powerpoint/2010/main" val="2281206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9" imgW="530" imgH="531" progId="TCLayout.ActiveDocument.1">
                  <p:embed/>
                </p:oleObj>
              </mc:Choice>
              <mc:Fallback>
                <p:oleObj name="think-cell Slide" r:id="rId19" imgW="530" imgH="531" progId="TCLayout.ActiveDocument.1">
                  <p:embed/>
                  <p:pic>
                    <p:nvPicPr>
                      <p:cNvPr id="8" name="Object 7" hidden="1">
                        <a:extLst>
                          <a:ext uri="{FF2B5EF4-FFF2-40B4-BE49-F238E27FC236}">
                            <a16:creationId xmlns:a16="http://schemas.microsoft.com/office/drawing/2014/main" id="{CDEEDC80-A6AE-4D71-8BED-4E85BC9C5D6B}"/>
                          </a:ext>
                        </a:extLst>
                      </p:cNvPr>
                      <p:cNvPicPr/>
                      <p:nvPr/>
                    </p:nvPicPr>
                    <p:blipFill>
                      <a:blip r:embed="rId20"/>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E8D99B60-9158-488E-8BCC-87D5B5BCDFBF}"/>
              </a:ext>
            </a:extLst>
          </p:cNvPr>
          <p:cNvSpPr/>
          <p:nvPr>
            <p:custDataLst>
              <p:tags r:id="rId18"/>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3200" b="0" i="0" baseline="0" dirty="0">
              <a:latin typeface="Georgia" panose="02040502050405020303" pitchFamily="18" charset="0"/>
              <a:ea typeface="+mj-ea"/>
              <a:cs typeface="+mj-cs"/>
              <a:sym typeface="Georgia" panose="02040502050405020303" pitchFamily="18" charset="0"/>
            </a:endParaRPr>
          </a:p>
        </p:txBody>
      </p:sp>
      <p:sp>
        <p:nvSpPr>
          <p:cNvPr id="4" name="Footer Placeholder 3">
            <a:extLst>
              <a:ext uri="{FF2B5EF4-FFF2-40B4-BE49-F238E27FC236}">
                <a16:creationId xmlns:a16="http://schemas.microsoft.com/office/drawing/2014/main" id="{FB8B7701-A632-3D47-AED3-D4B4366A6C1A}"/>
              </a:ext>
            </a:extLst>
          </p:cNvPr>
          <p:cNvSpPr>
            <a:spLocks noGrp="1"/>
          </p:cNvSpPr>
          <p:nvPr>
            <p:ph type="ftr" sz="quarter" idx="3"/>
          </p:nvPr>
        </p:nvSpPr>
        <p:spPr>
          <a:xfrm>
            <a:off x="3336324" y="6362188"/>
            <a:ext cx="7707596" cy="153888"/>
          </a:xfrm>
          <a:prstGeom prst="rect">
            <a:avLst/>
          </a:prstGeom>
          <a:noFill/>
        </p:spPr>
        <p:txBody>
          <a:bodyPr vert="horz" wrap="square" lIns="0" tIns="0" rIns="0" bIns="0" rtlCol="0" anchor="b" anchorCtr="0">
            <a:spAutoFit/>
          </a:bodyPr>
          <a:lstStyle>
            <a:lvl1pPr algn="r">
              <a:defRPr lang="en-US" sz="1000">
                <a:solidFill>
                  <a:schemeClr val="tx1"/>
                </a:solidFill>
              </a:defRPr>
            </a:lvl1pPr>
          </a:lstStyle>
          <a:p>
            <a:r>
              <a:rPr lang="en-US"/>
              <a:t>Mass General Brigham Office of Continuing Professional Development   |   Confidential—do not copy or distribute</a:t>
            </a:r>
          </a:p>
        </p:txBody>
      </p:sp>
      <p:sp>
        <p:nvSpPr>
          <p:cNvPr id="2" name="Title Placeholder 1">
            <a:extLst>
              <a:ext uri="{FF2B5EF4-FFF2-40B4-BE49-F238E27FC236}">
                <a16:creationId xmlns:a16="http://schemas.microsoft.com/office/drawing/2014/main" id="{37BB7F75-52C6-40D5-8388-347CF6B3BAF8}"/>
              </a:ext>
            </a:extLst>
          </p:cNvPr>
          <p:cNvSpPr>
            <a:spLocks noGrp="1"/>
          </p:cNvSpPr>
          <p:nvPr>
            <p:ph type="title"/>
          </p:nvPr>
        </p:nvSpPr>
        <p:spPr>
          <a:xfrm>
            <a:off x="641350" y="523875"/>
            <a:ext cx="10902950" cy="956516"/>
          </a:xfrm>
          <a:prstGeom prst="rect">
            <a:avLst/>
          </a:prstGeom>
        </p:spPr>
        <p:txBody>
          <a:bodyPr vert="horz" lIns="0" tIns="0" rIns="0" bIns="0" rtlCol="0" anchor="t">
            <a:noAutofit/>
          </a:bodyPr>
          <a:lstStyle/>
          <a:p>
            <a:r>
              <a:rPr lang="en-US" dirty="0"/>
              <a:t>Click to edit title</a:t>
            </a:r>
          </a:p>
        </p:txBody>
      </p:sp>
      <p:sp>
        <p:nvSpPr>
          <p:cNvPr id="3" name="Text Placeholder 2">
            <a:extLst>
              <a:ext uri="{FF2B5EF4-FFF2-40B4-BE49-F238E27FC236}">
                <a16:creationId xmlns:a16="http://schemas.microsoft.com/office/drawing/2014/main" id="{C5809464-EA83-4E37-8A02-61A16616FE31}"/>
              </a:ext>
            </a:extLst>
          </p:cNvPr>
          <p:cNvSpPr>
            <a:spLocks noGrp="1"/>
          </p:cNvSpPr>
          <p:nvPr>
            <p:ph type="body" idx="1"/>
          </p:nvPr>
        </p:nvSpPr>
        <p:spPr>
          <a:xfrm>
            <a:off x="641350" y="1719072"/>
            <a:ext cx="10902950" cy="4023360"/>
          </a:xfrm>
          <a:prstGeom prst="rect">
            <a:avLst/>
          </a:prstGeom>
        </p:spPr>
        <p:txBody>
          <a:bodyPr vert="horz" lIns="0" tIns="0" rIns="0" bIns="0" rtlCol="0">
            <a:noAutofit/>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Box 5">
            <a:extLst>
              <a:ext uri="{FF2B5EF4-FFF2-40B4-BE49-F238E27FC236}">
                <a16:creationId xmlns:a16="http://schemas.microsoft.com/office/drawing/2014/main" id="{A80DC250-A7AB-924E-9520-907FE62E8E91}"/>
              </a:ext>
            </a:extLst>
          </p:cNvPr>
          <p:cNvSpPr txBox="1"/>
          <p:nvPr/>
        </p:nvSpPr>
        <p:spPr>
          <a:xfrm>
            <a:off x="11200986" y="6362188"/>
            <a:ext cx="350934" cy="153888"/>
          </a:xfrm>
          <a:prstGeom prst="rect">
            <a:avLst/>
          </a:prstGeom>
          <a:noFill/>
        </p:spPr>
        <p:txBody>
          <a:bodyPr wrap="square" lIns="0" tIns="0" rIns="0" bIns="0" rtlCol="0">
            <a:spAutoFit/>
          </a:bodyPr>
          <a:lstStyle/>
          <a:p>
            <a:pPr algn="r"/>
            <a:fld id="{A9D3C46F-8465-6948-8418-CACF6F0DE93E}" type="slidenum">
              <a:rPr lang="en-US" sz="1000" smtClean="0">
                <a:solidFill>
                  <a:schemeClr val="tx1"/>
                </a:solidFill>
              </a:rPr>
              <a:pPr algn="r"/>
              <a:t>‹#›</a:t>
            </a:fld>
            <a:endParaRPr lang="en-US" sz="1000" dirty="0">
              <a:solidFill>
                <a:schemeClr val="tx1"/>
              </a:solidFill>
            </a:endParaRPr>
          </a:p>
        </p:txBody>
      </p:sp>
      <p:pic>
        <p:nvPicPr>
          <p:cNvPr id="42" name="Graphic 41">
            <a:extLst>
              <a:ext uri="{FF2B5EF4-FFF2-40B4-BE49-F238E27FC236}">
                <a16:creationId xmlns:a16="http://schemas.microsoft.com/office/drawing/2014/main" id="{D40E65D4-0B0A-FF40-8007-5D9E4DC5D061}"/>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rcRect r="89889"/>
          <a:stretch>
            <a:fillRect/>
          </a:stretch>
        </p:blipFill>
        <p:spPr>
          <a:xfrm>
            <a:off x="640081" y="6246684"/>
            <a:ext cx="251703" cy="345186"/>
          </a:xfrm>
          <a:custGeom>
            <a:avLst/>
            <a:gdLst>
              <a:gd name="connsiteX0" fmla="*/ 0 w 251703"/>
              <a:gd name="connsiteY0" fmla="*/ 0 h 345186"/>
              <a:gd name="connsiteX1" fmla="*/ 251703 w 251703"/>
              <a:gd name="connsiteY1" fmla="*/ 0 h 345186"/>
              <a:gd name="connsiteX2" fmla="*/ 251703 w 251703"/>
              <a:gd name="connsiteY2" fmla="*/ 345186 h 345186"/>
              <a:gd name="connsiteX3" fmla="*/ 0 w 251703"/>
              <a:gd name="connsiteY3" fmla="*/ 345186 h 345186"/>
            </a:gdLst>
            <a:ahLst/>
            <a:cxnLst>
              <a:cxn ang="0">
                <a:pos x="connsiteX0" y="connsiteY0"/>
              </a:cxn>
              <a:cxn ang="0">
                <a:pos x="connsiteX1" y="connsiteY1"/>
              </a:cxn>
              <a:cxn ang="0">
                <a:pos x="connsiteX2" y="connsiteY2"/>
              </a:cxn>
              <a:cxn ang="0">
                <a:pos x="connsiteX3" y="connsiteY3"/>
              </a:cxn>
            </a:cxnLst>
            <a:rect l="l" t="t" r="r" b="b"/>
            <a:pathLst>
              <a:path w="251703" h="345186">
                <a:moveTo>
                  <a:pt x="0" y="0"/>
                </a:moveTo>
                <a:lnTo>
                  <a:pt x="251703" y="0"/>
                </a:lnTo>
                <a:lnTo>
                  <a:pt x="251703" y="345186"/>
                </a:lnTo>
                <a:lnTo>
                  <a:pt x="0" y="345186"/>
                </a:lnTo>
                <a:close/>
              </a:path>
            </a:pathLst>
          </a:custGeom>
        </p:spPr>
      </p:pic>
    </p:spTree>
    <p:extLst>
      <p:ext uri="{BB962C8B-B14F-4D97-AF65-F5344CB8AC3E}">
        <p14:creationId xmlns:p14="http://schemas.microsoft.com/office/powerpoint/2010/main" val="1744752950"/>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Lst>
  <p:hf sldNum="0" hdr="0" dt="0"/>
  <p:txStyles>
    <p:titleStyle>
      <a:lvl1pPr algn="l" defTabSz="914400" rtl="0" eaLnBrk="1" latinLnBrk="0" hangingPunct="1">
        <a:lnSpc>
          <a:spcPct val="90000"/>
        </a:lnSpc>
        <a:spcBef>
          <a:spcPct val="0"/>
        </a:spcBef>
        <a:buNone/>
        <a:defRPr sz="3200" kern="1200">
          <a:solidFill>
            <a:schemeClr val="accent2"/>
          </a:solidFill>
          <a:latin typeface="+mj-lt"/>
          <a:ea typeface="+mj-ea"/>
          <a:cs typeface="+mj-cs"/>
        </a:defRPr>
      </a:lvl1pPr>
    </p:titleStyle>
    <p:bodyStyle>
      <a:lvl1pPr marL="0" indent="0" algn="l" defTabSz="914400" rtl="0" eaLnBrk="1" latinLnBrk="0" hangingPunct="1">
        <a:lnSpc>
          <a:spcPct val="100000"/>
        </a:lnSpc>
        <a:spcBef>
          <a:spcPts val="0"/>
        </a:spcBef>
        <a:buFont typeface="Arial" panose="020B0604020202020204" pitchFamily="34" charset="0"/>
        <a:buNone/>
        <a:defRPr sz="2000" b="0" kern="1200">
          <a:solidFill>
            <a:schemeClr val="tx1"/>
          </a:solidFill>
          <a:latin typeface="+mn-lt"/>
          <a:ea typeface="+mn-ea"/>
          <a:cs typeface="+mn-cs"/>
        </a:defRPr>
      </a:lvl1pPr>
      <a:lvl2pPr marL="461963" indent="-228600" algn="l" defTabSz="914400" rtl="0" eaLnBrk="1" latinLnBrk="0" hangingPunct="1">
        <a:lnSpc>
          <a:spcPct val="100000"/>
        </a:lnSpc>
        <a:spcBef>
          <a:spcPts val="0"/>
        </a:spcBef>
        <a:buSzPct val="95000"/>
        <a:buFont typeface="Arial" panose="020B0604020202020204" pitchFamily="34" charset="0"/>
        <a:buChar char="•"/>
        <a:tabLst/>
        <a:defRPr sz="2000" kern="1200">
          <a:solidFill>
            <a:schemeClr val="tx1"/>
          </a:solidFill>
          <a:latin typeface="+mn-lt"/>
          <a:ea typeface="+mn-ea"/>
          <a:cs typeface="+mn-cs"/>
        </a:defRPr>
      </a:lvl2pPr>
      <a:lvl3pPr marL="688975" indent="-220663" algn="l" defTabSz="914400" rtl="0" eaLnBrk="1" latinLnBrk="0" hangingPunct="1">
        <a:lnSpc>
          <a:spcPct val="100000"/>
        </a:lnSpc>
        <a:spcBef>
          <a:spcPts val="0"/>
        </a:spcBef>
        <a:buFont typeface="Calibri" panose="020F0502020204030204" pitchFamily="34" charset="0"/>
        <a:buChar char="‒"/>
        <a:tabLst/>
        <a:defRPr sz="2000" kern="1200">
          <a:solidFill>
            <a:schemeClr val="tx1"/>
          </a:solidFill>
          <a:latin typeface="+mn-lt"/>
          <a:ea typeface="+mn-ea"/>
          <a:cs typeface="+mn-cs"/>
        </a:defRPr>
      </a:lvl3pPr>
      <a:lvl4pPr marL="917575" indent="-233363" algn="l" defTabSz="914400" rtl="0" eaLnBrk="1" latinLnBrk="0" hangingPunct="1">
        <a:lnSpc>
          <a:spcPct val="100000"/>
        </a:lnSpc>
        <a:spcBef>
          <a:spcPts val="0"/>
        </a:spcBef>
        <a:buSzPct val="80000"/>
        <a:buFont typeface="Wingdings" pitchFamily="2" charset="2"/>
        <a:buChar char="§"/>
        <a:tabLst/>
        <a:defRPr sz="2000" kern="1200">
          <a:solidFill>
            <a:schemeClr val="tx1"/>
          </a:solidFill>
          <a:latin typeface="+mn-lt"/>
          <a:ea typeface="+mn-ea"/>
          <a:cs typeface="+mn-cs"/>
        </a:defRPr>
      </a:lvl4pPr>
      <a:lvl5pPr marL="1146175" indent="-234950" algn="l" defTabSz="914400" rtl="0" eaLnBrk="1" latinLnBrk="0" hangingPunct="1">
        <a:lnSpc>
          <a:spcPct val="100000"/>
        </a:lnSpc>
        <a:spcBef>
          <a:spcPts val="0"/>
        </a:spcBef>
        <a:buSzPct val="90000"/>
        <a:buFont typeface="System Font Regular"/>
        <a:buChar char="–"/>
        <a:tabLst/>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27">
          <p15:clr>
            <a:srgbClr val="F26B43"/>
          </p15:clr>
        </p15:guide>
        <p15:guide id="2" pos="401">
          <p15:clr>
            <a:srgbClr val="F26B43"/>
          </p15:clr>
        </p15:guide>
        <p15:guide id="3" pos="7274">
          <p15:clr>
            <a:srgbClr val="F26B43"/>
          </p15:clr>
        </p15:guide>
        <p15:guide id="4" orient="horz" pos="938">
          <p15:clr>
            <a:srgbClr val="F26B43"/>
          </p15:clr>
        </p15:guide>
        <p15:guide id="5" orient="horz" pos="1082">
          <p15:clr>
            <a:srgbClr val="F26B43"/>
          </p15:clr>
        </p15:guide>
        <p15:guide id="6" orient="horz" pos="3619">
          <p15:clr>
            <a:srgbClr val="F26B43"/>
          </p15:clr>
        </p15:guide>
        <p15:guide id="7" orient="horz" pos="4084">
          <p15:clr>
            <a:srgbClr val="F26B43"/>
          </p15:clr>
        </p15:guide>
        <p15:guide id="8" orient="horz" pos="3853">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mailto:mgbcpd@mgb.org" TargetMode="External"/><Relationship Id="rId1" Type="http://schemas.openxmlformats.org/officeDocument/2006/relationships/slideLayout" Target="../slideLayouts/slideLayout16.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16.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2" Type="http://schemas.openxmlformats.org/officeDocument/2006/relationships/hyperlink" Target="https://partnershealthcare.sharepoint.com/:f:/r/sites/VitalsSystemwideGrandRounds/Shared%20Documents/AY25-26%20Test%20Series%20Recordings?e=5%3a59124b36191744fb8bd1c7bf8d270890&amp;sharingv2=true&amp;fromShare=true&amp;at=9" TargetMode="Externa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hyperlink" Target="https://cpd.partners.org/series-coordinators" TargetMode="Externa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hyperlink" Target="mailto:PartnersCPD@partners.org" TargetMode="External"/><Relationship Id="rId5" Type="http://schemas.openxmlformats.org/officeDocument/2006/relationships/image" Target="../media/image6.emf"/><Relationship Id="rId4" Type="http://schemas.openxmlformats.org/officeDocument/2006/relationships/oleObject" Target="../embeddings/oleObject3.bin"/></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hyperlink" Target="https://cpd.partners.org/series-coordinators" TargetMode="Externa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hyperlink" Target="mailto:mgbcpd@mgb.org" TargetMode="External"/><Relationship Id="rId2" Type="http://schemas.openxmlformats.org/officeDocument/2006/relationships/hyperlink" Target="https://cpd.partners.org/series-coordinators/" TargetMode="External"/><Relationship Id="rId1" Type="http://schemas.openxmlformats.org/officeDocument/2006/relationships/slideLayout" Target="../slideLayouts/slideLayout11.xml"/><Relationship Id="rId4" Type="http://schemas.openxmlformats.org/officeDocument/2006/relationships/hyperlink" Target="mailto:PCMVideoconferencing@partnershealthcare.onmicrosoft.com" TargetMode="Externa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0.xml"/><Relationship Id="rId7" Type="http://schemas.openxmlformats.org/officeDocument/2006/relationships/hyperlink" Target="https://teams.microsoft.com/l/meetup-join/19%3ameeting_ZDgwZmI2MzktMzlhZi00MWM0LTk5ZmMtMDVlMTA4MGRjZWVl%40thread.v2/0?context=%7b%22Tid%22%3a%22720edb1f-5c4e-4043-8141-214a63a7ead5%22%2c%22Oid%22%3a%222bf1802d-b022-4f95-952b-f37ef995ba13%22%7d" TargetMode="Externa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image" Target="../media/image34.emf"/><Relationship Id="rId5" Type="http://schemas.openxmlformats.org/officeDocument/2006/relationships/oleObject" Target="../embeddings/oleObject6.bin"/><Relationship Id="rId4" Type="http://schemas.openxmlformats.org/officeDocument/2006/relationships/notesSlide" Target="../notesSlides/notesSlide8.xml"/></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s://www.linkedin.com/showcase/mass-general-brigham-office-of-continuing-professional-development" TargetMode="Externa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9.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slideLayout" Target="../slideLayouts/slideLayout2.xml"/><Relationship Id="rId7" Type="http://schemas.openxmlformats.org/officeDocument/2006/relationships/hyperlink" Target="https://cpd.partners.org/series-coordinators" TargetMode="External"/><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hyperlink" Target="mailto:PartnersCPD@partners.org" TargetMode="External"/><Relationship Id="rId5" Type="http://schemas.openxmlformats.org/officeDocument/2006/relationships/image" Target="../media/image8.emf"/><Relationship Id="rId4" Type="http://schemas.openxmlformats.org/officeDocument/2006/relationships/oleObject" Target="../embeddings/oleObject4.bin"/></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2.xml"/><Relationship Id="rId7" Type="http://schemas.openxmlformats.org/officeDocument/2006/relationships/hyperlink" Target="https://teams.microsoft.com/l/meetup-join/19%3ameeting_ZDgwZmI2MzktMzlhZi00MWM0LTk5ZmMtMDVlMTA4MGRjZWVl%40thread.v2/0?context=%7b%22Tid%22%3a%22720edb1f-5c4e-4043-8141-214a63a7ead5%22%2c%22Oid%22%3a%222bf1802d-b022-4f95-952b-f37ef995ba13%22%7d" TargetMode="Externa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8.emf"/><Relationship Id="rId5" Type="http://schemas.openxmlformats.org/officeDocument/2006/relationships/oleObject" Target="../embeddings/oleObject4.bin"/><Relationship Id="rId4"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hyperlink" Target="https://cpd.partners.org/series-coordinators/content/hospital-series-workflows-and-videos" TargetMode="External"/><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1.jpg"/><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10.emf"/><Relationship Id="rId5" Type="http://schemas.openxmlformats.org/officeDocument/2006/relationships/oleObject" Target="../embeddings/oleObject5.bin"/><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partnershealthcare.sharepoint.com/sites/VitalsSystemwideGrandRounds"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D63CF-3DE9-BA47-AD6C-3CA9A50B60E1}"/>
              </a:ext>
            </a:extLst>
          </p:cNvPr>
          <p:cNvSpPr>
            <a:spLocks noGrp="1"/>
          </p:cNvSpPr>
          <p:nvPr>
            <p:ph type="ctrTitle"/>
          </p:nvPr>
        </p:nvSpPr>
        <p:spPr>
          <a:xfrm>
            <a:off x="796629" y="1125080"/>
            <a:ext cx="10879347" cy="2618554"/>
          </a:xfrm>
        </p:spPr>
        <p:txBody>
          <a:bodyPr/>
          <a:lstStyle/>
          <a:p>
            <a:pPr algn="ctr"/>
            <a:r>
              <a:rPr lang="en-US" dirty="0"/>
              <a:t>In-Hospital Series </a:t>
            </a:r>
            <a:br>
              <a:rPr lang="en-US" dirty="0"/>
            </a:br>
            <a:r>
              <a:rPr lang="en-US" dirty="0"/>
              <a:t>Systemwide Grand Rounds Phase 2: Archived Library</a:t>
            </a:r>
          </a:p>
        </p:txBody>
      </p:sp>
      <p:sp>
        <p:nvSpPr>
          <p:cNvPr id="3" name="Subtitle 2">
            <a:extLst>
              <a:ext uri="{FF2B5EF4-FFF2-40B4-BE49-F238E27FC236}">
                <a16:creationId xmlns:a16="http://schemas.microsoft.com/office/drawing/2014/main" id="{E02C1933-575E-314E-A8C0-02AE388116AE}"/>
              </a:ext>
            </a:extLst>
          </p:cNvPr>
          <p:cNvSpPr>
            <a:spLocks noGrp="1"/>
          </p:cNvSpPr>
          <p:nvPr>
            <p:ph type="subTitle" idx="1"/>
          </p:nvPr>
        </p:nvSpPr>
        <p:spPr>
          <a:xfrm>
            <a:off x="1334608" y="5082010"/>
            <a:ext cx="9522781" cy="737220"/>
          </a:xfrm>
        </p:spPr>
        <p:txBody>
          <a:bodyPr/>
          <a:lstStyle/>
          <a:p>
            <a:r>
              <a:rPr lang="en-US" dirty="0"/>
              <a:t>Continuing Professional Development</a:t>
            </a:r>
            <a:br>
              <a:rPr lang="en-US" dirty="0"/>
            </a:br>
            <a:r>
              <a:rPr lang="en-US" dirty="0"/>
              <a:t>June 10, 2025</a:t>
            </a:r>
          </a:p>
        </p:txBody>
      </p:sp>
      <p:sp>
        <p:nvSpPr>
          <p:cNvPr id="8" name="Footer Placeholder 7">
            <a:extLst>
              <a:ext uri="{FF2B5EF4-FFF2-40B4-BE49-F238E27FC236}">
                <a16:creationId xmlns:a16="http://schemas.microsoft.com/office/drawing/2014/main" id="{293F4FD5-6872-FC47-BC1C-159D286BFA45}"/>
              </a:ext>
            </a:extLst>
          </p:cNvPr>
          <p:cNvSpPr>
            <a:spLocks noGrp="1"/>
          </p:cNvSpPr>
          <p:nvPr>
            <p:ph type="ftr" sz="quarter" idx="10"/>
          </p:nvPr>
        </p:nvSpPr>
        <p:spPr/>
        <p:txBody>
          <a:bodyPr/>
          <a:lstStyle/>
          <a:p>
            <a:pPr algn="r"/>
            <a:r>
              <a:rPr lang="en-US" dirty="0"/>
              <a:t>Confidential—do not copy or distribute</a:t>
            </a:r>
          </a:p>
        </p:txBody>
      </p:sp>
      <p:pic>
        <p:nvPicPr>
          <p:cNvPr id="7" name="Picture 6">
            <a:extLst>
              <a:ext uri="{FF2B5EF4-FFF2-40B4-BE49-F238E27FC236}">
                <a16:creationId xmlns:a16="http://schemas.microsoft.com/office/drawing/2014/main" id="{4903C626-3712-45EF-B22B-352AC934D95E}"/>
              </a:ext>
            </a:extLst>
          </p:cNvPr>
          <p:cNvPicPr>
            <a:picLocks noChangeAspect="1"/>
          </p:cNvPicPr>
          <p:nvPr/>
        </p:nvPicPr>
        <p:blipFill>
          <a:blip r:embed="rId3"/>
          <a:stretch>
            <a:fillRect/>
          </a:stretch>
        </p:blipFill>
        <p:spPr>
          <a:xfrm>
            <a:off x="8656208" y="3743634"/>
            <a:ext cx="2937575" cy="2618554"/>
          </a:xfrm>
          <a:prstGeom prst="rect">
            <a:avLst/>
          </a:prstGeom>
          <a:effectLst>
            <a:softEdge rad="63500"/>
          </a:effectLst>
        </p:spPr>
      </p:pic>
      <p:sp>
        <p:nvSpPr>
          <p:cNvPr id="5" name="TextBox 4">
            <a:extLst>
              <a:ext uri="{FF2B5EF4-FFF2-40B4-BE49-F238E27FC236}">
                <a16:creationId xmlns:a16="http://schemas.microsoft.com/office/drawing/2014/main" id="{8A46554C-51F1-0B5C-7C91-4EA0D63016EA}"/>
              </a:ext>
            </a:extLst>
          </p:cNvPr>
          <p:cNvSpPr txBox="1"/>
          <p:nvPr/>
        </p:nvSpPr>
        <p:spPr>
          <a:xfrm>
            <a:off x="1757071" y="3743634"/>
            <a:ext cx="6585206" cy="1015663"/>
          </a:xfrm>
          <a:prstGeom prst="rect">
            <a:avLst/>
          </a:prstGeom>
          <a:noFill/>
        </p:spPr>
        <p:txBody>
          <a:bodyPr wrap="square">
            <a:spAutoFit/>
          </a:bodyPr>
          <a:lstStyle/>
          <a:p>
            <a:r>
              <a:rPr lang="en-US" sz="6000" dirty="0">
                <a:solidFill>
                  <a:schemeClr val="accent2"/>
                </a:solidFill>
                <a:latin typeface="+mj-lt"/>
                <a:ea typeface="+mj-ea"/>
                <a:cs typeface="+mj-cs"/>
              </a:rPr>
              <a:t>Training Webinar </a:t>
            </a:r>
          </a:p>
        </p:txBody>
      </p:sp>
    </p:spTree>
    <p:extLst>
      <p:ext uri="{BB962C8B-B14F-4D97-AF65-F5344CB8AC3E}">
        <p14:creationId xmlns:p14="http://schemas.microsoft.com/office/powerpoint/2010/main" val="5330763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90772-5513-8933-8D19-6F11EFCC2FC1}"/>
              </a:ext>
            </a:extLst>
          </p:cNvPr>
          <p:cNvSpPr>
            <a:spLocks noGrp="1"/>
          </p:cNvSpPr>
          <p:nvPr>
            <p:ph type="title"/>
          </p:nvPr>
        </p:nvSpPr>
        <p:spPr/>
        <p:txBody>
          <a:bodyPr/>
          <a:lstStyle/>
          <a:p>
            <a:r>
              <a:rPr lang="en-US" dirty="0"/>
              <a:t>Recording with Transcript  - Example</a:t>
            </a:r>
          </a:p>
        </p:txBody>
      </p:sp>
      <p:sp>
        <p:nvSpPr>
          <p:cNvPr id="3" name="Content Placeholder 2">
            <a:extLst>
              <a:ext uri="{FF2B5EF4-FFF2-40B4-BE49-F238E27FC236}">
                <a16:creationId xmlns:a16="http://schemas.microsoft.com/office/drawing/2014/main" id="{53C048C1-3EE2-0B62-1DB7-FC3B00CC4FD8}"/>
              </a:ext>
            </a:extLst>
          </p:cNvPr>
          <p:cNvSpPr>
            <a:spLocks noGrp="1"/>
          </p:cNvSpPr>
          <p:nvPr>
            <p:ph idx="1"/>
          </p:nvPr>
        </p:nvSpPr>
        <p:spPr/>
        <p:txBody>
          <a:bodyPr/>
          <a:lstStyle/>
          <a:p>
            <a:endParaRPr lang="en-US" dirty="0"/>
          </a:p>
        </p:txBody>
      </p:sp>
      <p:pic>
        <p:nvPicPr>
          <p:cNvPr id="4" name="Picture 3" descr="A screenshot of a computer&#10;&#10;AI-generated content may be incorrect.">
            <a:extLst>
              <a:ext uri="{FF2B5EF4-FFF2-40B4-BE49-F238E27FC236}">
                <a16:creationId xmlns:a16="http://schemas.microsoft.com/office/drawing/2014/main" id="{EEB63ADF-E857-2D28-1B70-CEFA4A0499D5}"/>
              </a:ext>
            </a:extLst>
          </p:cNvPr>
          <p:cNvPicPr>
            <a:picLocks noChangeAspect="1"/>
          </p:cNvPicPr>
          <p:nvPr/>
        </p:nvPicPr>
        <p:blipFill>
          <a:blip r:embed="rId2"/>
          <a:stretch>
            <a:fillRect/>
          </a:stretch>
        </p:blipFill>
        <p:spPr>
          <a:xfrm>
            <a:off x="647700" y="1641379"/>
            <a:ext cx="7741698" cy="4240565"/>
          </a:xfrm>
          <a:prstGeom prst="rect">
            <a:avLst/>
          </a:prstGeom>
          <a:ln>
            <a:solidFill>
              <a:schemeClr val="tx1"/>
            </a:solidFill>
          </a:ln>
        </p:spPr>
      </p:pic>
    </p:spTree>
    <p:extLst>
      <p:ext uri="{BB962C8B-B14F-4D97-AF65-F5344CB8AC3E}">
        <p14:creationId xmlns:p14="http://schemas.microsoft.com/office/powerpoint/2010/main" val="37250242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E0C87-1B46-5F06-6732-663D1EAC13F1}"/>
              </a:ext>
            </a:extLst>
          </p:cNvPr>
          <p:cNvSpPr>
            <a:spLocks noGrp="1"/>
          </p:cNvSpPr>
          <p:nvPr>
            <p:ph type="title"/>
          </p:nvPr>
        </p:nvSpPr>
        <p:spPr/>
        <p:txBody>
          <a:bodyPr/>
          <a:lstStyle/>
          <a:p>
            <a:r>
              <a:rPr lang="en-US" dirty="0"/>
              <a:t>Search - Example</a:t>
            </a:r>
          </a:p>
        </p:txBody>
      </p:sp>
      <p:sp>
        <p:nvSpPr>
          <p:cNvPr id="3" name="Content Placeholder 2">
            <a:extLst>
              <a:ext uri="{FF2B5EF4-FFF2-40B4-BE49-F238E27FC236}">
                <a16:creationId xmlns:a16="http://schemas.microsoft.com/office/drawing/2014/main" id="{4736972B-C71B-C425-AF6C-5313A501CC91}"/>
              </a:ext>
            </a:extLst>
          </p:cNvPr>
          <p:cNvSpPr>
            <a:spLocks noGrp="1"/>
          </p:cNvSpPr>
          <p:nvPr>
            <p:ph idx="1"/>
          </p:nvPr>
        </p:nvSpPr>
        <p:spPr/>
        <p:txBody>
          <a:bodyPr/>
          <a:lstStyle/>
          <a:p>
            <a:endParaRPr lang="en-US" dirty="0"/>
          </a:p>
        </p:txBody>
      </p:sp>
      <p:pic>
        <p:nvPicPr>
          <p:cNvPr id="4" name="Picture 3" descr="A screenshot of a computer&#10;&#10;AI-generated content may be incorrect.">
            <a:extLst>
              <a:ext uri="{FF2B5EF4-FFF2-40B4-BE49-F238E27FC236}">
                <a16:creationId xmlns:a16="http://schemas.microsoft.com/office/drawing/2014/main" id="{A9E9E0D5-DA0E-6257-D58E-7836428315A1}"/>
              </a:ext>
            </a:extLst>
          </p:cNvPr>
          <p:cNvPicPr>
            <a:picLocks noChangeAspect="1"/>
          </p:cNvPicPr>
          <p:nvPr/>
        </p:nvPicPr>
        <p:blipFill>
          <a:blip r:embed="rId2"/>
          <a:stretch>
            <a:fillRect/>
          </a:stretch>
        </p:blipFill>
        <p:spPr>
          <a:xfrm>
            <a:off x="641350" y="1121250"/>
            <a:ext cx="7428452" cy="4927699"/>
          </a:xfrm>
          <a:prstGeom prst="rect">
            <a:avLst/>
          </a:prstGeom>
          <a:ln>
            <a:solidFill>
              <a:schemeClr val="tx1"/>
            </a:solidFill>
          </a:ln>
        </p:spPr>
      </p:pic>
      <p:pic>
        <p:nvPicPr>
          <p:cNvPr id="5" name="Picture 4" descr="A close up of a computer screen&#10;&#10;AI-generated content may be incorrect.">
            <a:extLst>
              <a:ext uri="{FF2B5EF4-FFF2-40B4-BE49-F238E27FC236}">
                <a16:creationId xmlns:a16="http://schemas.microsoft.com/office/drawing/2014/main" id="{6CDDF670-51A4-9686-7701-E82FE1D29505}"/>
              </a:ext>
            </a:extLst>
          </p:cNvPr>
          <p:cNvPicPr>
            <a:picLocks noChangeAspect="1"/>
          </p:cNvPicPr>
          <p:nvPr/>
        </p:nvPicPr>
        <p:blipFill rotWithShape="1">
          <a:blip r:embed="rId3">
            <a:extLst>
              <a:ext uri="{28A0092B-C50C-407E-A947-70E740481C1C}">
                <a14:useLocalDpi xmlns:a14="http://schemas.microsoft.com/office/drawing/2010/main" val="0"/>
              </a:ext>
            </a:extLst>
          </a:blip>
          <a:srcRect t="63929"/>
          <a:stretch/>
        </p:blipFill>
        <p:spPr bwMode="auto">
          <a:xfrm>
            <a:off x="2602683" y="5458493"/>
            <a:ext cx="3133725" cy="291465"/>
          </a:xfrm>
          <a:prstGeom prst="rect">
            <a:avLst/>
          </a:prstGeom>
          <a:ln>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456040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3206C-9A44-237C-15C0-9A0AD8523565}"/>
              </a:ext>
            </a:extLst>
          </p:cNvPr>
          <p:cNvSpPr>
            <a:spLocks noGrp="1"/>
          </p:cNvSpPr>
          <p:nvPr>
            <p:ph type="title"/>
          </p:nvPr>
        </p:nvSpPr>
        <p:spPr/>
        <p:txBody>
          <a:bodyPr/>
          <a:lstStyle/>
          <a:p>
            <a:r>
              <a:rPr lang="en-US" dirty="0"/>
              <a:t>Search Results – Example</a:t>
            </a:r>
          </a:p>
        </p:txBody>
      </p:sp>
      <p:sp>
        <p:nvSpPr>
          <p:cNvPr id="3" name="Content Placeholder 2">
            <a:extLst>
              <a:ext uri="{FF2B5EF4-FFF2-40B4-BE49-F238E27FC236}">
                <a16:creationId xmlns:a16="http://schemas.microsoft.com/office/drawing/2014/main" id="{1D1EC1F2-1C5B-D2FB-4842-214EC9AB48D1}"/>
              </a:ext>
            </a:extLst>
          </p:cNvPr>
          <p:cNvSpPr>
            <a:spLocks noGrp="1"/>
          </p:cNvSpPr>
          <p:nvPr>
            <p:ph idx="1"/>
          </p:nvPr>
        </p:nvSpPr>
        <p:spPr>
          <a:xfrm>
            <a:off x="7324079" y="1230800"/>
            <a:ext cx="4220222" cy="4023360"/>
          </a:xfrm>
        </p:spPr>
        <p:txBody>
          <a:bodyPr/>
          <a:lstStyle/>
          <a:p>
            <a:r>
              <a:rPr lang="en-US" dirty="0"/>
              <a:t>These are all the recordings where “lymphoma” is in the transcript</a:t>
            </a:r>
          </a:p>
        </p:txBody>
      </p:sp>
      <p:pic>
        <p:nvPicPr>
          <p:cNvPr id="4" name="Picture 3" descr="A screenshot of a computer&#10;&#10;AI-generated content may be incorrect.">
            <a:extLst>
              <a:ext uri="{FF2B5EF4-FFF2-40B4-BE49-F238E27FC236}">
                <a16:creationId xmlns:a16="http://schemas.microsoft.com/office/drawing/2014/main" id="{214B82F6-8BDA-D064-807B-F4A70CC85DAD}"/>
              </a:ext>
            </a:extLst>
          </p:cNvPr>
          <p:cNvPicPr>
            <a:picLocks noChangeAspect="1"/>
          </p:cNvPicPr>
          <p:nvPr/>
        </p:nvPicPr>
        <p:blipFill>
          <a:blip r:embed="rId2"/>
          <a:stretch>
            <a:fillRect/>
          </a:stretch>
        </p:blipFill>
        <p:spPr>
          <a:xfrm>
            <a:off x="641350" y="1193108"/>
            <a:ext cx="6435965" cy="4976871"/>
          </a:xfrm>
          <a:prstGeom prst="rect">
            <a:avLst/>
          </a:prstGeom>
          <a:ln>
            <a:solidFill>
              <a:schemeClr val="tx1"/>
            </a:solidFill>
          </a:ln>
        </p:spPr>
      </p:pic>
    </p:spTree>
    <p:extLst>
      <p:ext uri="{BB962C8B-B14F-4D97-AF65-F5344CB8AC3E}">
        <p14:creationId xmlns:p14="http://schemas.microsoft.com/office/powerpoint/2010/main" val="33498996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C1573-5902-FFD7-4B28-BE2796397280}"/>
              </a:ext>
            </a:extLst>
          </p:cNvPr>
          <p:cNvSpPr>
            <a:spLocks noGrp="1"/>
          </p:cNvSpPr>
          <p:nvPr>
            <p:ph type="title"/>
          </p:nvPr>
        </p:nvSpPr>
        <p:spPr/>
        <p:txBody>
          <a:bodyPr/>
          <a:lstStyle/>
          <a:p>
            <a:r>
              <a:rPr lang="en-US" dirty="0"/>
              <a:t>Overview of New Recording Process</a:t>
            </a:r>
          </a:p>
        </p:txBody>
      </p:sp>
      <p:sp>
        <p:nvSpPr>
          <p:cNvPr id="6" name="Content Placeholder 2">
            <a:extLst>
              <a:ext uri="{FF2B5EF4-FFF2-40B4-BE49-F238E27FC236}">
                <a16:creationId xmlns:a16="http://schemas.microsoft.com/office/drawing/2014/main" id="{142380FF-7585-9AAA-4211-E00C3491BAA2}"/>
              </a:ext>
            </a:extLst>
          </p:cNvPr>
          <p:cNvSpPr>
            <a:spLocks noGrp="1"/>
          </p:cNvSpPr>
          <p:nvPr>
            <p:ph idx="1"/>
          </p:nvPr>
        </p:nvSpPr>
        <p:spPr>
          <a:xfrm>
            <a:off x="641350" y="1181100"/>
            <a:ext cx="10902950" cy="4561332"/>
          </a:xfrm>
        </p:spPr>
        <p:txBody>
          <a:bodyPr>
            <a:normAutofit lnSpcReduction="10000"/>
          </a:bodyPr>
          <a:lstStyle/>
          <a:p>
            <a:pPr marL="342900" indent="-342900">
              <a:buFont typeface="Arial" panose="020B0604020202020204" pitchFamily="34" charset="0"/>
              <a:buChar char="•"/>
            </a:pPr>
            <a:r>
              <a:rPr lang="en-US" dirty="0"/>
              <a:t>Systemwide Grand Rounds site on Vitals – currently hosts calendar of live sessions</a:t>
            </a:r>
          </a:p>
          <a:p>
            <a:pPr marL="804863" lvl="1" indent="-342900"/>
            <a:r>
              <a:rPr lang="en-US" dirty="0"/>
              <a:t>Will be adding a video library at the start of new academic year</a:t>
            </a:r>
          </a:p>
          <a:p>
            <a:pPr lvl="1" indent="0">
              <a:buNone/>
            </a:pPr>
            <a:endParaRPr lang="en-US" dirty="0"/>
          </a:p>
          <a:p>
            <a:pPr lvl="1" indent="0">
              <a:buNone/>
            </a:pPr>
            <a:endParaRPr lang="en-US" dirty="0"/>
          </a:p>
          <a:p>
            <a:br>
              <a:rPr lang="en-US" dirty="0"/>
            </a:br>
            <a:endParaRPr lang="en-US" dirty="0"/>
          </a:p>
          <a:p>
            <a:pPr marL="342900" indent="-342900">
              <a:buFont typeface="Arial" panose="020B0604020202020204" pitchFamily="34" charset="0"/>
              <a:buChar char="•"/>
            </a:pPr>
            <a:r>
              <a:rPr lang="en-US" dirty="0"/>
              <a:t>Each series will have its own folder to upload recordings</a:t>
            </a:r>
          </a:p>
          <a:p>
            <a:pPr marL="804863" lvl="1" indent="-342900"/>
            <a:r>
              <a:rPr lang="en-US" dirty="0"/>
              <a:t>Coordinator handling recordings will need to upload video files to series </a:t>
            </a:r>
            <a:br>
              <a:rPr lang="en-US" dirty="0"/>
            </a:br>
            <a:r>
              <a:rPr lang="en-US" dirty="0"/>
              <a:t>folder on Vitals</a:t>
            </a:r>
          </a:p>
          <a:p>
            <a:pPr marL="1260475" lvl="3" indent="-342900"/>
            <a:r>
              <a:rPr lang="en-US" dirty="0"/>
              <a:t>Access to add and delete video files</a:t>
            </a:r>
          </a:p>
          <a:p>
            <a:pPr marL="1260475" lvl="3" indent="-342900"/>
            <a:r>
              <a:rPr lang="en-US" dirty="0"/>
              <a:t>Will receive autogenerated email with invitation to edit</a:t>
            </a:r>
            <a:br>
              <a:rPr lang="en-US" dirty="0"/>
            </a:br>
            <a:endParaRPr lang="en-US" dirty="0"/>
          </a:p>
          <a:p>
            <a:pPr marL="342900" indent="-342900">
              <a:buFont typeface="Arial" panose="020B0604020202020204" pitchFamily="34" charset="0"/>
              <a:buChar char="•"/>
            </a:pPr>
            <a:r>
              <a:rPr lang="en-US" dirty="0"/>
              <a:t>Link for each series will also be provided with the ”your site is built” email</a:t>
            </a:r>
          </a:p>
          <a:p>
            <a:pPr marL="342900" indent="-342900">
              <a:buFont typeface="Arial" panose="020B0604020202020204" pitchFamily="34" charset="0"/>
              <a:buChar char="•"/>
            </a:pPr>
            <a:r>
              <a:rPr lang="en-US" dirty="0"/>
              <a:t>Contact </a:t>
            </a:r>
            <a:r>
              <a:rPr lang="en-US" dirty="0">
                <a:hlinkClick r:id="rId2"/>
              </a:rPr>
              <a:t>mgbcpd@mgb.org</a:t>
            </a:r>
            <a:r>
              <a:rPr lang="en-US" dirty="0"/>
              <a:t> to request editing permission for additional people</a:t>
            </a:r>
          </a:p>
          <a:p>
            <a:pPr marL="342900" indent="-342900">
              <a:buFont typeface="Arial" panose="020B0604020202020204" pitchFamily="34" charset="0"/>
              <a:buChar char="•"/>
            </a:pPr>
            <a:r>
              <a:rPr lang="en-US" dirty="0"/>
              <a:t>Option to use your current recording site, in addition to Vitals video library</a:t>
            </a:r>
          </a:p>
          <a:p>
            <a:pPr marL="804863" lvl="1" indent="-342900"/>
            <a:r>
              <a:rPr lang="en-US" dirty="0"/>
              <a:t>Video library on Vitals is only accessible internally</a:t>
            </a:r>
          </a:p>
        </p:txBody>
      </p:sp>
      <p:pic>
        <p:nvPicPr>
          <p:cNvPr id="7" name="Picture 6">
            <a:extLst>
              <a:ext uri="{FF2B5EF4-FFF2-40B4-BE49-F238E27FC236}">
                <a16:creationId xmlns:a16="http://schemas.microsoft.com/office/drawing/2014/main" id="{8B015992-FAA1-F0DE-9812-F53DCDA427E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06679" y="1790261"/>
            <a:ext cx="9172292" cy="740839"/>
          </a:xfrm>
          <a:prstGeom prst="rect">
            <a:avLst/>
          </a:prstGeom>
        </p:spPr>
      </p:pic>
      <p:pic>
        <p:nvPicPr>
          <p:cNvPr id="8" name="Picture 7">
            <a:extLst>
              <a:ext uri="{FF2B5EF4-FFF2-40B4-BE49-F238E27FC236}">
                <a16:creationId xmlns:a16="http://schemas.microsoft.com/office/drawing/2014/main" id="{17005361-B905-7E46-4F95-E67A5C9CA153}"/>
              </a:ext>
            </a:extLst>
          </p:cNvPr>
          <p:cNvPicPr>
            <a:picLocks noChangeAspect="1"/>
          </p:cNvPicPr>
          <p:nvPr/>
        </p:nvPicPr>
        <p:blipFill>
          <a:blip r:embed="rId4"/>
          <a:stretch>
            <a:fillRect/>
          </a:stretch>
        </p:blipFill>
        <p:spPr>
          <a:xfrm>
            <a:off x="9187215" y="2709115"/>
            <a:ext cx="2363435" cy="2410236"/>
          </a:xfrm>
          <a:prstGeom prst="rect">
            <a:avLst/>
          </a:prstGeom>
        </p:spPr>
      </p:pic>
      <p:sp>
        <p:nvSpPr>
          <p:cNvPr id="9" name="Arrow: Right 8">
            <a:extLst>
              <a:ext uri="{FF2B5EF4-FFF2-40B4-BE49-F238E27FC236}">
                <a16:creationId xmlns:a16="http://schemas.microsoft.com/office/drawing/2014/main" id="{DA673093-782F-5096-5F27-C6237C35EB6E}"/>
              </a:ext>
            </a:extLst>
          </p:cNvPr>
          <p:cNvSpPr/>
          <p:nvPr/>
        </p:nvSpPr>
        <p:spPr>
          <a:xfrm>
            <a:off x="7639050" y="3923758"/>
            <a:ext cx="1541815" cy="253161"/>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3082021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7653A-2690-0954-6F28-1DFD08953CC9}"/>
              </a:ext>
            </a:extLst>
          </p:cNvPr>
          <p:cNvSpPr>
            <a:spLocks noGrp="1"/>
          </p:cNvSpPr>
          <p:nvPr>
            <p:ph type="title"/>
          </p:nvPr>
        </p:nvSpPr>
        <p:spPr>
          <a:xfrm>
            <a:off x="641350" y="523875"/>
            <a:ext cx="10902950" cy="476250"/>
          </a:xfrm>
        </p:spPr>
        <p:txBody>
          <a:bodyPr/>
          <a:lstStyle/>
          <a:p>
            <a:r>
              <a:rPr lang="en-US" dirty="0"/>
              <a:t>How to Upload Recordings – Screenshots</a:t>
            </a:r>
          </a:p>
        </p:txBody>
      </p:sp>
      <p:sp>
        <p:nvSpPr>
          <p:cNvPr id="7" name="TextBox 6">
            <a:extLst>
              <a:ext uri="{FF2B5EF4-FFF2-40B4-BE49-F238E27FC236}">
                <a16:creationId xmlns:a16="http://schemas.microsoft.com/office/drawing/2014/main" id="{B1531B6C-E3DD-4CC7-2524-3C967038F179}"/>
              </a:ext>
            </a:extLst>
          </p:cNvPr>
          <p:cNvSpPr txBox="1"/>
          <p:nvPr/>
        </p:nvSpPr>
        <p:spPr>
          <a:xfrm>
            <a:off x="641350" y="1028700"/>
            <a:ext cx="11912107" cy="5632311"/>
          </a:xfrm>
          <a:prstGeom prst="rect">
            <a:avLst/>
          </a:prstGeom>
          <a:noFill/>
        </p:spPr>
        <p:txBody>
          <a:bodyPr wrap="none" rtlCol="0">
            <a:spAutoFit/>
          </a:bodyPr>
          <a:lstStyle/>
          <a:p>
            <a:pPr marL="342900" indent="-342900">
              <a:buAutoNum type="arabicPeriod"/>
            </a:pPr>
            <a:r>
              <a:rPr lang="en-US" b="1" dirty="0"/>
              <a:t>Navigate to your series folder.</a:t>
            </a:r>
          </a:p>
          <a:p>
            <a:pPr marL="342900" indent="-342900">
              <a:buAutoNum type="arabicPeriod"/>
            </a:pPr>
            <a:r>
              <a:rPr lang="en-US" b="1" dirty="0"/>
              <a:t>Click ‘Upload’</a:t>
            </a:r>
          </a:p>
          <a:p>
            <a:pPr marL="342900" indent="-342900">
              <a:buAutoNum type="arabicPeriod"/>
            </a:pPr>
            <a:endParaRPr lang="en-US" b="1" dirty="0"/>
          </a:p>
          <a:p>
            <a:pPr marL="342900" indent="-342900">
              <a:buAutoNum type="arabicPeriod"/>
            </a:pPr>
            <a:endParaRPr lang="en-US" b="1" dirty="0"/>
          </a:p>
          <a:p>
            <a:pPr marL="342900" indent="-342900">
              <a:buAutoNum type="arabicPeriod"/>
            </a:pPr>
            <a:endParaRPr lang="en-US" b="1" dirty="0"/>
          </a:p>
          <a:p>
            <a:pPr marL="342900" indent="-342900">
              <a:buAutoNum type="arabicPeriod"/>
            </a:pPr>
            <a:endParaRPr lang="en-US" b="1" dirty="0"/>
          </a:p>
          <a:p>
            <a:pPr marL="342900" indent="-342900">
              <a:buAutoNum type="arabicPeriod"/>
            </a:pPr>
            <a:endParaRPr lang="en-US" b="1" dirty="0"/>
          </a:p>
          <a:p>
            <a:pPr marL="342900" indent="-342900">
              <a:buAutoNum type="arabicPeriod"/>
            </a:pPr>
            <a:endParaRPr lang="en-US" b="1" dirty="0"/>
          </a:p>
          <a:p>
            <a:pPr marL="342900" indent="-342900">
              <a:buAutoNum type="arabicPeriod"/>
            </a:pPr>
            <a:endParaRPr lang="en-US" b="1" dirty="0"/>
          </a:p>
          <a:p>
            <a:pPr marL="342900" indent="-342900">
              <a:buAutoNum type="arabicPeriod"/>
            </a:pPr>
            <a:endParaRPr lang="en-US" b="1" dirty="0"/>
          </a:p>
          <a:p>
            <a:pPr marL="342900" indent="-342900">
              <a:buAutoNum type="arabicPeriod"/>
            </a:pPr>
            <a:endParaRPr lang="en-US" b="1" dirty="0"/>
          </a:p>
          <a:p>
            <a:pPr marL="342900" indent="-342900">
              <a:buAutoNum type="arabicPeriod"/>
            </a:pPr>
            <a:endParaRPr lang="en-US" b="1" dirty="0"/>
          </a:p>
          <a:p>
            <a:pPr marL="342900" indent="-342900">
              <a:buAutoNum type="arabicPeriod"/>
            </a:pPr>
            <a:endParaRPr lang="en-US" b="1" dirty="0"/>
          </a:p>
          <a:p>
            <a:pPr marL="342900" indent="-342900">
              <a:buAutoNum type="arabicPeriod"/>
            </a:pPr>
            <a:r>
              <a:rPr lang="en-US" b="1" dirty="0"/>
              <a:t>Locate &amp; select the video file you want to upload. Then, click ‘Open’</a:t>
            </a:r>
            <a:br>
              <a:rPr lang="en-US" b="1" dirty="0"/>
            </a:br>
            <a:endParaRPr lang="en-US" b="1" dirty="0"/>
          </a:p>
          <a:p>
            <a:pPr marL="342900" indent="-342900">
              <a:buAutoNum type="arabicPeriod"/>
            </a:pPr>
            <a:r>
              <a:rPr lang="en-US" b="1" dirty="0"/>
              <a:t>Wait for the video to upload to your folder. </a:t>
            </a:r>
            <a:r>
              <a:rPr lang="en-US" b="1" i="1" dirty="0"/>
              <a:t>Upload status can be found by clicking the rotating ‘Uploading item’ button</a:t>
            </a:r>
            <a:endParaRPr lang="en-US" b="1" dirty="0"/>
          </a:p>
          <a:p>
            <a:pPr marL="342900" indent="-342900">
              <a:buAutoNum type="arabicPeriod"/>
            </a:pPr>
            <a:endParaRPr lang="en-US" b="1" dirty="0"/>
          </a:p>
          <a:p>
            <a:pPr marL="342900" indent="-342900">
              <a:buAutoNum type="arabicPeriod"/>
            </a:pPr>
            <a:endParaRPr lang="en-US" b="1" dirty="0"/>
          </a:p>
          <a:p>
            <a:pPr marL="342900" indent="-342900">
              <a:buAutoNum type="arabicPeriod"/>
            </a:pPr>
            <a:endParaRPr lang="en-US" b="1" dirty="0"/>
          </a:p>
          <a:p>
            <a:endParaRPr lang="en-US" b="1" dirty="0"/>
          </a:p>
        </p:txBody>
      </p:sp>
      <p:grpSp>
        <p:nvGrpSpPr>
          <p:cNvPr id="8" name="Group 7">
            <a:extLst>
              <a:ext uri="{FF2B5EF4-FFF2-40B4-BE49-F238E27FC236}">
                <a16:creationId xmlns:a16="http://schemas.microsoft.com/office/drawing/2014/main" id="{3B2AA8CE-A114-491A-E7FE-245CF84C263F}"/>
              </a:ext>
            </a:extLst>
          </p:cNvPr>
          <p:cNvGrpSpPr/>
          <p:nvPr/>
        </p:nvGrpSpPr>
        <p:grpSpPr>
          <a:xfrm>
            <a:off x="3855576" y="1396289"/>
            <a:ext cx="4474497" cy="2927350"/>
            <a:chOff x="0" y="0"/>
            <a:chExt cx="3759200" cy="2311400"/>
          </a:xfrm>
        </p:grpSpPr>
        <p:pic>
          <p:nvPicPr>
            <p:cNvPr id="9" name="Picture 8">
              <a:extLst>
                <a:ext uri="{FF2B5EF4-FFF2-40B4-BE49-F238E27FC236}">
                  <a16:creationId xmlns:a16="http://schemas.microsoft.com/office/drawing/2014/main" id="{6A3183DB-B943-411F-F120-36C0CD06D2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3759200" cy="2311400"/>
            </a:xfrm>
            <a:prstGeom prst="rect">
              <a:avLst/>
            </a:prstGeom>
          </p:spPr>
        </p:pic>
        <p:sp>
          <p:nvSpPr>
            <p:cNvPr id="10" name="Rectangle 9">
              <a:extLst>
                <a:ext uri="{FF2B5EF4-FFF2-40B4-BE49-F238E27FC236}">
                  <a16:creationId xmlns:a16="http://schemas.microsoft.com/office/drawing/2014/main" id="{D84E8AFE-4CFB-DB40-3F29-E8B75B4A8660}"/>
                </a:ext>
              </a:extLst>
            </p:cNvPr>
            <p:cNvSpPr/>
            <p:nvPr/>
          </p:nvSpPr>
          <p:spPr>
            <a:xfrm>
              <a:off x="903953" y="1045537"/>
              <a:ext cx="358509" cy="228723"/>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11" name="Rectangle 10">
            <a:extLst>
              <a:ext uri="{FF2B5EF4-FFF2-40B4-BE49-F238E27FC236}">
                <a16:creationId xmlns:a16="http://schemas.microsoft.com/office/drawing/2014/main" id="{B6E27C51-D452-F42D-080B-EBE0BD432389}"/>
              </a:ext>
            </a:extLst>
          </p:cNvPr>
          <p:cNvSpPr/>
          <p:nvPr/>
        </p:nvSpPr>
        <p:spPr>
          <a:xfrm>
            <a:off x="4934707" y="2371678"/>
            <a:ext cx="894593" cy="34943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2" name="Group 11">
            <a:extLst>
              <a:ext uri="{FF2B5EF4-FFF2-40B4-BE49-F238E27FC236}">
                <a16:creationId xmlns:a16="http://schemas.microsoft.com/office/drawing/2014/main" id="{98BD7D4A-F564-DD1C-A4F1-52E81E3E6DC1}"/>
              </a:ext>
            </a:extLst>
          </p:cNvPr>
          <p:cNvGrpSpPr/>
          <p:nvPr/>
        </p:nvGrpSpPr>
        <p:grpSpPr>
          <a:xfrm>
            <a:off x="1829367" y="5523611"/>
            <a:ext cx="8533266" cy="857885"/>
            <a:chOff x="0" y="0"/>
            <a:chExt cx="5943600" cy="597535"/>
          </a:xfrm>
        </p:grpSpPr>
        <p:pic>
          <p:nvPicPr>
            <p:cNvPr id="13" name="Picture 12">
              <a:extLst>
                <a:ext uri="{FF2B5EF4-FFF2-40B4-BE49-F238E27FC236}">
                  <a16:creationId xmlns:a16="http://schemas.microsoft.com/office/drawing/2014/main" id="{B4D191E3-D98B-1D64-94F6-B8CF3327C67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5943600" cy="597535"/>
            </a:xfrm>
            <a:prstGeom prst="rect">
              <a:avLst/>
            </a:prstGeom>
          </p:spPr>
        </p:pic>
        <p:sp>
          <p:nvSpPr>
            <p:cNvPr id="14" name="Rectangle 13">
              <a:extLst>
                <a:ext uri="{FF2B5EF4-FFF2-40B4-BE49-F238E27FC236}">
                  <a16:creationId xmlns:a16="http://schemas.microsoft.com/office/drawing/2014/main" id="{1F356643-C7CC-77FE-7545-9FB34AC807B9}"/>
                </a:ext>
              </a:extLst>
            </p:cNvPr>
            <p:cNvSpPr/>
            <p:nvPr/>
          </p:nvSpPr>
          <p:spPr>
            <a:xfrm>
              <a:off x="4502560" y="331715"/>
              <a:ext cx="513244" cy="194678"/>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Tree>
    <p:extLst>
      <p:ext uri="{BB962C8B-B14F-4D97-AF65-F5344CB8AC3E}">
        <p14:creationId xmlns:p14="http://schemas.microsoft.com/office/powerpoint/2010/main" val="24381573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9D470-B71D-F4DA-35FD-BF7705FBF64F}"/>
              </a:ext>
            </a:extLst>
          </p:cNvPr>
          <p:cNvSpPr>
            <a:spLocks noGrp="1"/>
          </p:cNvSpPr>
          <p:nvPr>
            <p:ph type="title"/>
          </p:nvPr>
        </p:nvSpPr>
        <p:spPr/>
        <p:txBody>
          <a:bodyPr/>
          <a:lstStyle/>
          <a:p>
            <a:r>
              <a:rPr lang="en-US" dirty="0"/>
              <a:t>Live demo</a:t>
            </a:r>
          </a:p>
        </p:txBody>
      </p:sp>
      <p:sp>
        <p:nvSpPr>
          <p:cNvPr id="4" name="TextBox 3">
            <a:extLst>
              <a:ext uri="{FF2B5EF4-FFF2-40B4-BE49-F238E27FC236}">
                <a16:creationId xmlns:a16="http://schemas.microsoft.com/office/drawing/2014/main" id="{AFEC120C-7B1F-A95E-E1F1-E369C9B37C99}"/>
              </a:ext>
            </a:extLst>
          </p:cNvPr>
          <p:cNvSpPr txBox="1"/>
          <p:nvPr/>
        </p:nvSpPr>
        <p:spPr>
          <a:xfrm>
            <a:off x="3044825" y="1295725"/>
            <a:ext cx="6096000" cy="369332"/>
          </a:xfrm>
          <a:prstGeom prst="rect">
            <a:avLst/>
          </a:prstGeom>
          <a:noFill/>
        </p:spPr>
        <p:txBody>
          <a:bodyPr wrap="square">
            <a:spAutoFit/>
          </a:bodyPr>
          <a:lstStyle/>
          <a:p>
            <a:pPr algn="ctr"/>
            <a:r>
              <a:rPr lang="en-US" sz="1800" u="none" strike="noStrike" dirty="0">
                <a:solidFill>
                  <a:srgbClr val="323130"/>
                </a:solidFill>
                <a:effectLst/>
                <a:latin typeface="Calibri" panose="020F0502020204030204" pitchFamily="34" charset="0"/>
                <a:ea typeface="Calibri" panose="020F0502020204030204" pitchFamily="34" charset="0"/>
                <a:cs typeface="Calibri" panose="020F0502020204030204" pitchFamily="34" charset="0"/>
                <a:hlinkClick r:id="rId2"/>
              </a:rPr>
              <a:t>AY25-26 Test Series Recordings</a:t>
            </a:r>
          </a:p>
        </p:txBody>
      </p:sp>
    </p:spTree>
    <p:extLst>
      <p:ext uri="{BB962C8B-B14F-4D97-AF65-F5344CB8AC3E}">
        <p14:creationId xmlns:p14="http://schemas.microsoft.com/office/powerpoint/2010/main" val="27356439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93EBC-526D-497E-5AE7-7B4F8A1B958C}"/>
              </a:ext>
            </a:extLst>
          </p:cNvPr>
          <p:cNvSpPr>
            <a:spLocks noGrp="1"/>
          </p:cNvSpPr>
          <p:nvPr>
            <p:ph type="title"/>
          </p:nvPr>
        </p:nvSpPr>
        <p:spPr/>
        <p:txBody>
          <a:bodyPr/>
          <a:lstStyle/>
          <a:p>
            <a:r>
              <a:rPr lang="en-US" dirty="0"/>
              <a:t>Disclosure Form Changes</a:t>
            </a:r>
          </a:p>
        </p:txBody>
      </p:sp>
      <p:sp>
        <p:nvSpPr>
          <p:cNvPr id="3" name="Content Placeholder 2">
            <a:extLst>
              <a:ext uri="{FF2B5EF4-FFF2-40B4-BE49-F238E27FC236}">
                <a16:creationId xmlns:a16="http://schemas.microsoft.com/office/drawing/2014/main" id="{E43BBC49-672C-D4E4-513C-EBC84782810D}"/>
              </a:ext>
            </a:extLst>
          </p:cNvPr>
          <p:cNvSpPr>
            <a:spLocks noGrp="1"/>
          </p:cNvSpPr>
          <p:nvPr>
            <p:ph idx="1"/>
          </p:nvPr>
        </p:nvSpPr>
        <p:spPr>
          <a:xfrm>
            <a:off x="647700" y="1417320"/>
            <a:ext cx="10902950" cy="4023360"/>
          </a:xfrm>
        </p:spPr>
        <p:txBody>
          <a:bodyPr/>
          <a:lstStyle/>
          <a:p>
            <a:r>
              <a:rPr lang="en-US" dirty="0"/>
              <a:t>When you receive your approval, 2 links for the online disclosures will be provided</a:t>
            </a:r>
          </a:p>
          <a:p>
            <a:pPr marL="342900" indent="-342900">
              <a:buFont typeface="Arial" panose="020B0604020202020204" pitchFamily="34" charset="0"/>
              <a:buChar char="•"/>
            </a:pPr>
            <a:r>
              <a:rPr lang="en-US" dirty="0"/>
              <a:t>Share one with the speakers</a:t>
            </a:r>
          </a:p>
          <a:p>
            <a:pPr marL="342900" indent="-342900">
              <a:buFont typeface="Arial" panose="020B0604020202020204" pitchFamily="34" charset="0"/>
              <a:buChar char="•"/>
            </a:pPr>
            <a:r>
              <a:rPr lang="en-US" dirty="0"/>
              <a:t>The other will be for the admins</a:t>
            </a:r>
          </a:p>
          <a:p>
            <a:r>
              <a:rPr lang="en-US" sz="1600" i="1" dirty="0"/>
              <a:t>(Note: the shorter link is the one you share and the longer one only for the admins)</a:t>
            </a:r>
          </a:p>
          <a:p>
            <a:endParaRPr lang="en-US" dirty="0"/>
          </a:p>
          <a:p>
            <a:r>
              <a:rPr lang="en-US" dirty="0"/>
              <a:t>This link will be used for the speakers for your series. The planners will not be included in this link.</a:t>
            </a:r>
          </a:p>
          <a:p>
            <a:r>
              <a:rPr lang="en-US" dirty="0"/>
              <a:t>Planners are on a separate CPD link.</a:t>
            </a:r>
          </a:p>
          <a:p>
            <a:endParaRPr lang="en-US" dirty="0"/>
          </a:p>
          <a:p>
            <a:endParaRPr lang="en-US" dirty="0"/>
          </a:p>
          <a:p>
            <a:r>
              <a:rPr lang="en-US" dirty="0"/>
              <a:t>There is the option to use the fillable PDF – which is available on the Series Coordinator site</a:t>
            </a:r>
          </a:p>
          <a:p>
            <a:r>
              <a:rPr lang="en-US" dirty="0">
                <a:hlinkClick r:id="rId2"/>
              </a:rPr>
              <a:t>https://cpd.partners.org/series-coordinators</a:t>
            </a:r>
            <a:endParaRPr lang="en-US" dirty="0"/>
          </a:p>
          <a:p>
            <a:endParaRPr lang="en-US" dirty="0"/>
          </a:p>
          <a:p>
            <a:endParaRPr lang="en-US" dirty="0"/>
          </a:p>
        </p:txBody>
      </p:sp>
    </p:spTree>
    <p:extLst>
      <p:ext uri="{BB962C8B-B14F-4D97-AF65-F5344CB8AC3E}">
        <p14:creationId xmlns:p14="http://schemas.microsoft.com/office/powerpoint/2010/main" val="42491062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BFEA8-2FD4-47C1-1E0B-ED9C988D7E1D}"/>
              </a:ext>
            </a:extLst>
          </p:cNvPr>
          <p:cNvSpPr>
            <a:spLocks noGrp="1"/>
          </p:cNvSpPr>
          <p:nvPr>
            <p:ph type="title"/>
          </p:nvPr>
        </p:nvSpPr>
        <p:spPr/>
        <p:txBody>
          <a:bodyPr/>
          <a:lstStyle/>
          <a:p>
            <a:r>
              <a:rPr lang="en-US" dirty="0"/>
              <a:t>Microsoft Forms Online Disclosure form – Screenshots</a:t>
            </a:r>
          </a:p>
        </p:txBody>
      </p:sp>
      <p:sp>
        <p:nvSpPr>
          <p:cNvPr id="3" name="Content Placeholder 2">
            <a:extLst>
              <a:ext uri="{FF2B5EF4-FFF2-40B4-BE49-F238E27FC236}">
                <a16:creationId xmlns:a16="http://schemas.microsoft.com/office/drawing/2014/main" id="{2681BDF8-F452-19EA-7162-15ABE3F16CDD}"/>
              </a:ext>
            </a:extLst>
          </p:cNvPr>
          <p:cNvSpPr>
            <a:spLocks noGrp="1"/>
          </p:cNvSpPr>
          <p:nvPr>
            <p:ph idx="1"/>
          </p:nvPr>
        </p:nvSpPr>
        <p:spPr>
          <a:xfrm>
            <a:off x="811657" y="1706496"/>
            <a:ext cx="5095982" cy="857893"/>
          </a:xfrm>
        </p:spPr>
        <p:txBody>
          <a:bodyPr/>
          <a:lstStyle/>
          <a:p>
            <a:r>
              <a:rPr lang="en-US" b="1" dirty="0"/>
              <a:t>Screenshot of the Form the Speakers will see</a:t>
            </a:r>
          </a:p>
          <a:p>
            <a:endParaRPr lang="en-US" dirty="0"/>
          </a:p>
          <a:p>
            <a:endParaRPr lang="en-US" dirty="0"/>
          </a:p>
        </p:txBody>
      </p:sp>
      <p:pic>
        <p:nvPicPr>
          <p:cNvPr id="5" name="Picture 4">
            <a:extLst>
              <a:ext uri="{FF2B5EF4-FFF2-40B4-BE49-F238E27FC236}">
                <a16:creationId xmlns:a16="http://schemas.microsoft.com/office/drawing/2014/main" id="{7E6576A9-A4E9-53B1-F436-F24CB749B79C}"/>
              </a:ext>
            </a:extLst>
          </p:cNvPr>
          <p:cNvPicPr>
            <a:picLocks noChangeAspect="1"/>
          </p:cNvPicPr>
          <p:nvPr/>
        </p:nvPicPr>
        <p:blipFill>
          <a:blip r:embed="rId2"/>
          <a:stretch>
            <a:fillRect/>
          </a:stretch>
        </p:blipFill>
        <p:spPr>
          <a:xfrm>
            <a:off x="6092825" y="1230224"/>
            <a:ext cx="4950788" cy="2183364"/>
          </a:xfrm>
          <a:prstGeom prst="rect">
            <a:avLst/>
          </a:prstGeom>
        </p:spPr>
      </p:pic>
      <p:pic>
        <p:nvPicPr>
          <p:cNvPr id="7" name="Picture 6">
            <a:extLst>
              <a:ext uri="{FF2B5EF4-FFF2-40B4-BE49-F238E27FC236}">
                <a16:creationId xmlns:a16="http://schemas.microsoft.com/office/drawing/2014/main" id="{2523BDA0-304B-3709-D328-F6273DB9F769}"/>
              </a:ext>
            </a:extLst>
          </p:cNvPr>
          <p:cNvPicPr>
            <a:picLocks noChangeAspect="1"/>
          </p:cNvPicPr>
          <p:nvPr/>
        </p:nvPicPr>
        <p:blipFill>
          <a:blip r:embed="rId3"/>
          <a:stretch>
            <a:fillRect/>
          </a:stretch>
        </p:blipFill>
        <p:spPr>
          <a:xfrm>
            <a:off x="6092825" y="3648388"/>
            <a:ext cx="5554894" cy="2138856"/>
          </a:xfrm>
          <a:prstGeom prst="rect">
            <a:avLst/>
          </a:prstGeom>
        </p:spPr>
      </p:pic>
      <p:sp>
        <p:nvSpPr>
          <p:cNvPr id="8" name="Content Placeholder 2">
            <a:extLst>
              <a:ext uri="{FF2B5EF4-FFF2-40B4-BE49-F238E27FC236}">
                <a16:creationId xmlns:a16="http://schemas.microsoft.com/office/drawing/2014/main" id="{7171064D-BEC5-20D1-20D9-69C14C15EA6F}"/>
              </a:ext>
            </a:extLst>
          </p:cNvPr>
          <p:cNvSpPr txBox="1">
            <a:spLocks/>
          </p:cNvSpPr>
          <p:nvPr/>
        </p:nvSpPr>
        <p:spPr>
          <a:xfrm>
            <a:off x="811656" y="3828738"/>
            <a:ext cx="5178177" cy="2397250"/>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buFont typeface="Arial" panose="020B0604020202020204" pitchFamily="34" charset="0"/>
              <a:buNone/>
              <a:defRPr sz="2000" b="0" kern="1200">
                <a:solidFill>
                  <a:schemeClr val="tx1"/>
                </a:solidFill>
                <a:latin typeface="+mn-lt"/>
                <a:ea typeface="+mn-ea"/>
                <a:cs typeface="+mn-cs"/>
              </a:defRPr>
            </a:lvl1pPr>
            <a:lvl2pPr marL="461963" indent="-228600" algn="l" defTabSz="914400" rtl="0" eaLnBrk="1" latinLnBrk="0" hangingPunct="1">
              <a:lnSpc>
                <a:spcPct val="100000"/>
              </a:lnSpc>
              <a:spcBef>
                <a:spcPts val="0"/>
              </a:spcBef>
              <a:buSzPct val="95000"/>
              <a:buFont typeface="Arial" panose="020B0604020202020204" pitchFamily="34" charset="0"/>
              <a:buChar char="•"/>
              <a:tabLst/>
              <a:defRPr sz="2000" kern="1200">
                <a:solidFill>
                  <a:schemeClr val="tx1"/>
                </a:solidFill>
                <a:latin typeface="+mn-lt"/>
                <a:ea typeface="+mn-ea"/>
                <a:cs typeface="+mn-cs"/>
              </a:defRPr>
            </a:lvl2pPr>
            <a:lvl3pPr marL="688975" indent="-220663" algn="l" defTabSz="914400" rtl="0" eaLnBrk="1" latinLnBrk="0" hangingPunct="1">
              <a:lnSpc>
                <a:spcPct val="100000"/>
              </a:lnSpc>
              <a:spcBef>
                <a:spcPts val="0"/>
              </a:spcBef>
              <a:buFont typeface="Calibri" panose="020F0502020204030204" pitchFamily="34" charset="0"/>
              <a:buChar char="‒"/>
              <a:tabLst/>
              <a:defRPr sz="2000" kern="1200">
                <a:solidFill>
                  <a:schemeClr val="tx1"/>
                </a:solidFill>
                <a:latin typeface="+mn-lt"/>
                <a:ea typeface="+mn-ea"/>
                <a:cs typeface="+mn-cs"/>
              </a:defRPr>
            </a:lvl3pPr>
            <a:lvl4pPr marL="917575" indent="-233363" algn="l" defTabSz="914400" rtl="0" eaLnBrk="1" latinLnBrk="0" hangingPunct="1">
              <a:lnSpc>
                <a:spcPct val="100000"/>
              </a:lnSpc>
              <a:spcBef>
                <a:spcPts val="0"/>
              </a:spcBef>
              <a:buSzPct val="80000"/>
              <a:buFont typeface="Wingdings" pitchFamily="2" charset="2"/>
              <a:buChar char="§"/>
              <a:tabLst/>
              <a:defRPr sz="2000" kern="1200">
                <a:solidFill>
                  <a:schemeClr val="tx1"/>
                </a:solidFill>
                <a:latin typeface="+mn-lt"/>
                <a:ea typeface="+mn-ea"/>
                <a:cs typeface="+mn-cs"/>
              </a:defRPr>
            </a:lvl4pPr>
            <a:lvl5pPr marL="1146175" indent="-234950" algn="l" defTabSz="914400" rtl="0" eaLnBrk="1" latinLnBrk="0" hangingPunct="1">
              <a:lnSpc>
                <a:spcPct val="100000"/>
              </a:lnSpc>
              <a:spcBef>
                <a:spcPts val="0"/>
              </a:spcBef>
              <a:buSzPct val="90000"/>
              <a:buFont typeface="System Font Regular"/>
              <a:buChar char="–"/>
              <a:tabLst/>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Screenshot of the Form the Admins use</a:t>
            </a:r>
          </a:p>
          <a:p>
            <a:endParaRPr lang="en-US" dirty="0"/>
          </a:p>
          <a:p>
            <a:pPr marL="342900" indent="-342900">
              <a:buFont typeface="Arial" panose="020B0604020202020204" pitchFamily="34" charset="0"/>
              <a:buChar char="•"/>
            </a:pPr>
            <a:r>
              <a:rPr lang="en-US" dirty="0"/>
              <a:t>Notice the Heading is white, and you can collect and view responses</a:t>
            </a:r>
          </a:p>
          <a:p>
            <a:pPr marL="342900" indent="-342900">
              <a:buFont typeface="Arial" panose="020B0604020202020204" pitchFamily="34" charset="0"/>
              <a:buChar char="•"/>
            </a:pPr>
            <a:r>
              <a:rPr lang="en-US" dirty="0"/>
              <a:t>Any field filled in this form will be visible to all users.</a:t>
            </a:r>
          </a:p>
          <a:p>
            <a:r>
              <a:rPr lang="en-US" dirty="0"/>
              <a:t> (</a:t>
            </a:r>
            <a:r>
              <a:rPr lang="en-US" i="1" dirty="0"/>
              <a:t>There is an option to send a fillable form.)</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7030534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8DB3C-72D0-8FD9-AE2F-1465BE2BC72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C2F7FC4-77D4-0159-E765-79F63EA38DD5}"/>
              </a:ext>
            </a:extLst>
          </p:cNvPr>
          <p:cNvSpPr>
            <a:spLocks noGrp="1"/>
          </p:cNvSpPr>
          <p:nvPr>
            <p:ph type="title"/>
          </p:nvPr>
        </p:nvSpPr>
        <p:spPr/>
        <p:txBody>
          <a:bodyPr/>
          <a:lstStyle/>
          <a:p>
            <a:r>
              <a:rPr lang="en-US" dirty="0"/>
              <a:t>Microsoft Forms Disclosure form – For admins</a:t>
            </a:r>
          </a:p>
        </p:txBody>
      </p:sp>
      <p:sp>
        <p:nvSpPr>
          <p:cNvPr id="8" name="Content Placeholder 2">
            <a:extLst>
              <a:ext uri="{FF2B5EF4-FFF2-40B4-BE49-F238E27FC236}">
                <a16:creationId xmlns:a16="http://schemas.microsoft.com/office/drawing/2014/main" id="{06AF6ABA-C1F5-55B4-97FA-1DE50F623E5B}"/>
              </a:ext>
            </a:extLst>
          </p:cNvPr>
          <p:cNvSpPr txBox="1">
            <a:spLocks/>
          </p:cNvSpPr>
          <p:nvPr/>
        </p:nvSpPr>
        <p:spPr>
          <a:xfrm>
            <a:off x="914648" y="1519656"/>
            <a:ext cx="4697183" cy="4500999"/>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buFont typeface="Arial" panose="020B0604020202020204" pitchFamily="34" charset="0"/>
              <a:buNone/>
              <a:defRPr sz="2000" b="0" kern="1200">
                <a:solidFill>
                  <a:schemeClr val="tx1"/>
                </a:solidFill>
                <a:latin typeface="+mn-lt"/>
                <a:ea typeface="+mn-ea"/>
                <a:cs typeface="+mn-cs"/>
              </a:defRPr>
            </a:lvl1pPr>
            <a:lvl2pPr marL="461963" indent="-228600" algn="l" defTabSz="914400" rtl="0" eaLnBrk="1" latinLnBrk="0" hangingPunct="1">
              <a:lnSpc>
                <a:spcPct val="100000"/>
              </a:lnSpc>
              <a:spcBef>
                <a:spcPts val="0"/>
              </a:spcBef>
              <a:buSzPct val="95000"/>
              <a:buFont typeface="Arial" panose="020B0604020202020204" pitchFamily="34" charset="0"/>
              <a:buChar char="•"/>
              <a:tabLst/>
              <a:defRPr sz="2000" kern="1200">
                <a:solidFill>
                  <a:schemeClr val="tx1"/>
                </a:solidFill>
                <a:latin typeface="+mn-lt"/>
                <a:ea typeface="+mn-ea"/>
                <a:cs typeface="+mn-cs"/>
              </a:defRPr>
            </a:lvl2pPr>
            <a:lvl3pPr marL="688975" indent="-220663" algn="l" defTabSz="914400" rtl="0" eaLnBrk="1" latinLnBrk="0" hangingPunct="1">
              <a:lnSpc>
                <a:spcPct val="100000"/>
              </a:lnSpc>
              <a:spcBef>
                <a:spcPts val="0"/>
              </a:spcBef>
              <a:buFont typeface="Calibri" panose="020F0502020204030204" pitchFamily="34" charset="0"/>
              <a:buChar char="‒"/>
              <a:tabLst/>
              <a:defRPr sz="2000" kern="1200">
                <a:solidFill>
                  <a:schemeClr val="tx1"/>
                </a:solidFill>
                <a:latin typeface="+mn-lt"/>
                <a:ea typeface="+mn-ea"/>
                <a:cs typeface="+mn-cs"/>
              </a:defRPr>
            </a:lvl3pPr>
            <a:lvl4pPr marL="917575" indent="-233363" algn="l" defTabSz="914400" rtl="0" eaLnBrk="1" latinLnBrk="0" hangingPunct="1">
              <a:lnSpc>
                <a:spcPct val="100000"/>
              </a:lnSpc>
              <a:spcBef>
                <a:spcPts val="0"/>
              </a:spcBef>
              <a:buSzPct val="80000"/>
              <a:buFont typeface="Wingdings" pitchFamily="2" charset="2"/>
              <a:buChar char="§"/>
              <a:tabLst/>
              <a:defRPr sz="2000" kern="1200">
                <a:solidFill>
                  <a:schemeClr val="tx1"/>
                </a:solidFill>
                <a:latin typeface="+mn-lt"/>
                <a:ea typeface="+mn-ea"/>
                <a:cs typeface="+mn-cs"/>
              </a:defRPr>
            </a:lvl4pPr>
            <a:lvl5pPr marL="1146175" indent="-234950" algn="l" defTabSz="914400" rtl="0" eaLnBrk="1" latinLnBrk="0" hangingPunct="1">
              <a:lnSpc>
                <a:spcPct val="100000"/>
              </a:lnSpc>
              <a:spcBef>
                <a:spcPts val="0"/>
              </a:spcBef>
              <a:buSzPct val="90000"/>
              <a:buFont typeface="System Font Regular"/>
              <a:buChar char="–"/>
              <a:tabLst/>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US" dirty="0"/>
              <a:t>Click Collect responses</a:t>
            </a:r>
          </a:p>
          <a:p>
            <a:pPr marL="342900" indent="-342900">
              <a:buFont typeface="Arial" panose="020B0604020202020204" pitchFamily="34" charset="0"/>
              <a:buChar char="•"/>
            </a:pPr>
            <a:endParaRPr lang="en-US" b="1" dirty="0"/>
          </a:p>
          <a:p>
            <a:pPr marL="342900" indent="-342900">
              <a:buFont typeface="Arial" panose="020B0604020202020204" pitchFamily="34" charset="0"/>
              <a:buChar char="•"/>
            </a:pPr>
            <a:endParaRPr lang="en-US" b="1" dirty="0"/>
          </a:p>
          <a:p>
            <a:pPr marL="342900" indent="-342900">
              <a:buFont typeface="Arial" panose="020B0604020202020204" pitchFamily="34" charset="0"/>
              <a:buChar char="•"/>
            </a:pPr>
            <a:r>
              <a:rPr lang="en-US" dirty="0"/>
              <a:t>The email can be sent to the speaker from the system</a:t>
            </a:r>
          </a:p>
          <a:p>
            <a:pPr marL="342900" indent="-342900">
              <a:buFont typeface="Arial" panose="020B0604020202020204" pitchFamily="34" charset="0"/>
              <a:buChar char="•"/>
            </a:pPr>
            <a:r>
              <a:rPr lang="en-US" dirty="0"/>
              <a:t>You can copy the link and sent the link in the existing email format you currently use. (or use the link sent in the approval email)</a:t>
            </a:r>
          </a:p>
          <a:p>
            <a:endParaRPr lang="en-US" b="1" dirty="0"/>
          </a:p>
          <a:p>
            <a:endParaRPr lang="en-US" dirty="0"/>
          </a:p>
          <a:p>
            <a:endParaRPr lang="en-US" dirty="0"/>
          </a:p>
          <a:p>
            <a:endParaRPr lang="en-US" dirty="0"/>
          </a:p>
          <a:p>
            <a:endParaRPr lang="en-US" dirty="0"/>
          </a:p>
          <a:p>
            <a:endParaRPr lang="en-US" dirty="0"/>
          </a:p>
        </p:txBody>
      </p:sp>
      <p:pic>
        <p:nvPicPr>
          <p:cNvPr id="10" name="Picture 9">
            <a:extLst>
              <a:ext uri="{FF2B5EF4-FFF2-40B4-BE49-F238E27FC236}">
                <a16:creationId xmlns:a16="http://schemas.microsoft.com/office/drawing/2014/main" id="{49960E8E-F0F1-9C54-6FD7-1B3D8D7CB4FD}"/>
              </a:ext>
            </a:extLst>
          </p:cNvPr>
          <p:cNvPicPr>
            <a:picLocks noChangeAspect="1"/>
          </p:cNvPicPr>
          <p:nvPr/>
        </p:nvPicPr>
        <p:blipFill>
          <a:blip r:embed="rId2"/>
          <a:stretch>
            <a:fillRect/>
          </a:stretch>
        </p:blipFill>
        <p:spPr>
          <a:xfrm>
            <a:off x="6211117" y="1180800"/>
            <a:ext cx="5665521" cy="956516"/>
          </a:xfrm>
          <a:prstGeom prst="rect">
            <a:avLst/>
          </a:prstGeom>
        </p:spPr>
      </p:pic>
      <p:pic>
        <p:nvPicPr>
          <p:cNvPr id="12" name="Picture 11">
            <a:extLst>
              <a:ext uri="{FF2B5EF4-FFF2-40B4-BE49-F238E27FC236}">
                <a16:creationId xmlns:a16="http://schemas.microsoft.com/office/drawing/2014/main" id="{6CEC205A-3C6E-8639-1696-7DE02EE6D399}"/>
              </a:ext>
            </a:extLst>
          </p:cNvPr>
          <p:cNvPicPr>
            <a:picLocks noChangeAspect="1"/>
          </p:cNvPicPr>
          <p:nvPr/>
        </p:nvPicPr>
        <p:blipFill>
          <a:blip r:embed="rId3"/>
          <a:stretch>
            <a:fillRect/>
          </a:stretch>
        </p:blipFill>
        <p:spPr>
          <a:xfrm>
            <a:off x="6895868" y="2489441"/>
            <a:ext cx="4648432" cy="3528628"/>
          </a:xfrm>
          <a:prstGeom prst="rect">
            <a:avLst/>
          </a:prstGeom>
        </p:spPr>
      </p:pic>
    </p:spTree>
    <p:extLst>
      <p:ext uri="{BB962C8B-B14F-4D97-AF65-F5344CB8AC3E}">
        <p14:creationId xmlns:p14="http://schemas.microsoft.com/office/powerpoint/2010/main" val="12174577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8521E0-9F80-FC16-1812-F43FDB0044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4B5DED6-6688-BDCA-CAF1-D397D3B59FF7}"/>
              </a:ext>
            </a:extLst>
          </p:cNvPr>
          <p:cNvSpPr>
            <a:spLocks noGrp="1"/>
          </p:cNvSpPr>
          <p:nvPr>
            <p:ph type="title"/>
          </p:nvPr>
        </p:nvSpPr>
        <p:spPr/>
        <p:txBody>
          <a:bodyPr/>
          <a:lstStyle/>
          <a:p>
            <a:r>
              <a:rPr lang="en-US" dirty="0"/>
              <a:t>Microsoft Forms Disclosure form – How to view the forms</a:t>
            </a:r>
          </a:p>
        </p:txBody>
      </p:sp>
      <p:sp>
        <p:nvSpPr>
          <p:cNvPr id="3" name="Content Placeholder 2">
            <a:extLst>
              <a:ext uri="{FF2B5EF4-FFF2-40B4-BE49-F238E27FC236}">
                <a16:creationId xmlns:a16="http://schemas.microsoft.com/office/drawing/2014/main" id="{68854177-E4C2-E489-51BC-509FD1AD7B2E}"/>
              </a:ext>
            </a:extLst>
          </p:cNvPr>
          <p:cNvSpPr>
            <a:spLocks noGrp="1"/>
          </p:cNvSpPr>
          <p:nvPr>
            <p:ph idx="1"/>
          </p:nvPr>
        </p:nvSpPr>
        <p:spPr>
          <a:xfrm>
            <a:off x="641349" y="1481376"/>
            <a:ext cx="6201239" cy="4395442"/>
          </a:xfrm>
        </p:spPr>
        <p:txBody>
          <a:bodyPr/>
          <a:lstStyle/>
          <a:p>
            <a:r>
              <a:rPr lang="en-US" dirty="0"/>
              <a:t>Click on view responses</a:t>
            </a:r>
          </a:p>
          <a:p>
            <a:endParaRPr lang="en-US" dirty="0"/>
          </a:p>
          <a:p>
            <a:r>
              <a:rPr lang="en-US" dirty="0"/>
              <a:t>There are 2 opens to view the responses</a:t>
            </a:r>
          </a:p>
          <a:p>
            <a:pPr marL="457200" indent="-457200">
              <a:buFont typeface="Arial" panose="020B0604020202020204" pitchFamily="34" charset="0"/>
              <a:buChar char="•"/>
            </a:pPr>
            <a:r>
              <a:rPr lang="en-US" dirty="0"/>
              <a:t>Excel Spreadsheet</a:t>
            </a:r>
          </a:p>
          <a:p>
            <a:pPr marL="457200" indent="-457200">
              <a:buFont typeface="Arial" panose="020B0604020202020204" pitchFamily="34" charset="0"/>
              <a:buChar char="•"/>
            </a:pPr>
            <a:r>
              <a:rPr lang="en-US" dirty="0"/>
              <a:t>Individual results</a:t>
            </a:r>
          </a:p>
        </p:txBody>
      </p:sp>
      <p:sp>
        <p:nvSpPr>
          <p:cNvPr id="8" name="Content Placeholder 2">
            <a:extLst>
              <a:ext uri="{FF2B5EF4-FFF2-40B4-BE49-F238E27FC236}">
                <a16:creationId xmlns:a16="http://schemas.microsoft.com/office/drawing/2014/main" id="{C4F22FB3-9355-D791-DDFE-1C2720300324}"/>
              </a:ext>
            </a:extLst>
          </p:cNvPr>
          <p:cNvSpPr txBox="1">
            <a:spLocks/>
          </p:cNvSpPr>
          <p:nvPr/>
        </p:nvSpPr>
        <p:spPr>
          <a:xfrm>
            <a:off x="811656" y="3779059"/>
            <a:ext cx="5178177" cy="1778156"/>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buFont typeface="Arial" panose="020B0604020202020204" pitchFamily="34" charset="0"/>
              <a:buNone/>
              <a:defRPr sz="2000" b="0" kern="1200">
                <a:solidFill>
                  <a:schemeClr val="tx1"/>
                </a:solidFill>
                <a:latin typeface="+mn-lt"/>
                <a:ea typeface="+mn-ea"/>
                <a:cs typeface="+mn-cs"/>
              </a:defRPr>
            </a:lvl1pPr>
            <a:lvl2pPr marL="461963" indent="-228600" algn="l" defTabSz="914400" rtl="0" eaLnBrk="1" latinLnBrk="0" hangingPunct="1">
              <a:lnSpc>
                <a:spcPct val="100000"/>
              </a:lnSpc>
              <a:spcBef>
                <a:spcPts val="0"/>
              </a:spcBef>
              <a:buSzPct val="95000"/>
              <a:buFont typeface="Arial" panose="020B0604020202020204" pitchFamily="34" charset="0"/>
              <a:buChar char="•"/>
              <a:tabLst/>
              <a:defRPr sz="2000" kern="1200">
                <a:solidFill>
                  <a:schemeClr val="tx1"/>
                </a:solidFill>
                <a:latin typeface="+mn-lt"/>
                <a:ea typeface="+mn-ea"/>
                <a:cs typeface="+mn-cs"/>
              </a:defRPr>
            </a:lvl2pPr>
            <a:lvl3pPr marL="688975" indent="-220663" algn="l" defTabSz="914400" rtl="0" eaLnBrk="1" latinLnBrk="0" hangingPunct="1">
              <a:lnSpc>
                <a:spcPct val="100000"/>
              </a:lnSpc>
              <a:spcBef>
                <a:spcPts val="0"/>
              </a:spcBef>
              <a:buFont typeface="Calibri" panose="020F0502020204030204" pitchFamily="34" charset="0"/>
              <a:buChar char="‒"/>
              <a:tabLst/>
              <a:defRPr sz="2000" kern="1200">
                <a:solidFill>
                  <a:schemeClr val="tx1"/>
                </a:solidFill>
                <a:latin typeface="+mn-lt"/>
                <a:ea typeface="+mn-ea"/>
                <a:cs typeface="+mn-cs"/>
              </a:defRPr>
            </a:lvl3pPr>
            <a:lvl4pPr marL="917575" indent="-233363" algn="l" defTabSz="914400" rtl="0" eaLnBrk="1" latinLnBrk="0" hangingPunct="1">
              <a:lnSpc>
                <a:spcPct val="100000"/>
              </a:lnSpc>
              <a:spcBef>
                <a:spcPts val="0"/>
              </a:spcBef>
              <a:buSzPct val="80000"/>
              <a:buFont typeface="Wingdings" pitchFamily="2" charset="2"/>
              <a:buChar char="§"/>
              <a:tabLst/>
              <a:defRPr sz="2000" kern="1200">
                <a:solidFill>
                  <a:schemeClr val="tx1"/>
                </a:solidFill>
                <a:latin typeface="+mn-lt"/>
                <a:ea typeface="+mn-ea"/>
                <a:cs typeface="+mn-cs"/>
              </a:defRPr>
            </a:lvl4pPr>
            <a:lvl5pPr marL="1146175" indent="-234950" algn="l" defTabSz="914400" rtl="0" eaLnBrk="1" latinLnBrk="0" hangingPunct="1">
              <a:lnSpc>
                <a:spcPct val="100000"/>
              </a:lnSpc>
              <a:spcBef>
                <a:spcPts val="0"/>
              </a:spcBef>
              <a:buSzPct val="90000"/>
              <a:buFont typeface="System Font Regular"/>
              <a:buChar char="–"/>
              <a:tabLst/>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a:p>
            <a:endParaRPr lang="en-US" dirty="0"/>
          </a:p>
          <a:p>
            <a:endParaRPr lang="en-US" dirty="0"/>
          </a:p>
          <a:p>
            <a:endParaRPr lang="en-US" dirty="0"/>
          </a:p>
        </p:txBody>
      </p:sp>
      <p:pic>
        <p:nvPicPr>
          <p:cNvPr id="6" name="Picture 5">
            <a:extLst>
              <a:ext uri="{FF2B5EF4-FFF2-40B4-BE49-F238E27FC236}">
                <a16:creationId xmlns:a16="http://schemas.microsoft.com/office/drawing/2014/main" id="{133A9084-7EAF-BDA1-5BC9-568A39196CB0}"/>
              </a:ext>
            </a:extLst>
          </p:cNvPr>
          <p:cNvPicPr>
            <a:picLocks noChangeAspect="1"/>
          </p:cNvPicPr>
          <p:nvPr/>
        </p:nvPicPr>
        <p:blipFill>
          <a:blip r:embed="rId2"/>
          <a:stretch>
            <a:fillRect/>
          </a:stretch>
        </p:blipFill>
        <p:spPr>
          <a:xfrm>
            <a:off x="6978016" y="1413561"/>
            <a:ext cx="4572634" cy="585869"/>
          </a:xfrm>
          <a:prstGeom prst="rect">
            <a:avLst/>
          </a:prstGeom>
        </p:spPr>
      </p:pic>
      <p:pic>
        <p:nvPicPr>
          <p:cNvPr id="12" name="Picture 11">
            <a:extLst>
              <a:ext uri="{FF2B5EF4-FFF2-40B4-BE49-F238E27FC236}">
                <a16:creationId xmlns:a16="http://schemas.microsoft.com/office/drawing/2014/main" id="{3952DFC3-E421-AA7E-1B8C-C20DC31E3A26}"/>
              </a:ext>
            </a:extLst>
          </p:cNvPr>
          <p:cNvPicPr>
            <a:picLocks noChangeAspect="1"/>
          </p:cNvPicPr>
          <p:nvPr/>
        </p:nvPicPr>
        <p:blipFill>
          <a:blip r:embed="rId3"/>
          <a:stretch>
            <a:fillRect/>
          </a:stretch>
        </p:blipFill>
        <p:spPr>
          <a:xfrm>
            <a:off x="5303842" y="2763748"/>
            <a:ext cx="6358630" cy="2241226"/>
          </a:xfrm>
          <a:prstGeom prst="rect">
            <a:avLst/>
          </a:prstGeom>
        </p:spPr>
      </p:pic>
    </p:spTree>
    <p:extLst>
      <p:ext uri="{BB962C8B-B14F-4D97-AF65-F5344CB8AC3E}">
        <p14:creationId xmlns:p14="http://schemas.microsoft.com/office/powerpoint/2010/main" val="9100077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6226CDD4-6B09-9D4E-B578-8220F4284834}"/>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5" name="Object 4" hidden="1">
                        <a:extLst>
                          <a:ext uri="{FF2B5EF4-FFF2-40B4-BE49-F238E27FC236}">
                            <a16:creationId xmlns:a16="http://schemas.microsoft.com/office/drawing/2014/main" id="{6226CDD4-6B09-9D4E-B578-8220F4284834}"/>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63F4507-1A52-3B49-A47A-AEF11172DED5}"/>
              </a:ext>
            </a:extLst>
          </p:cNvPr>
          <p:cNvSpPr>
            <a:spLocks noGrp="1"/>
          </p:cNvSpPr>
          <p:nvPr>
            <p:ph type="title"/>
          </p:nvPr>
        </p:nvSpPr>
        <p:spPr>
          <a:xfrm>
            <a:off x="1174750" y="449473"/>
            <a:ext cx="2206625" cy="581025"/>
          </a:xfrm>
        </p:spPr>
        <p:txBody>
          <a:bodyPr/>
          <a:lstStyle/>
          <a:p>
            <a:r>
              <a:rPr lang="en-US" dirty="0"/>
              <a:t>Agenda</a:t>
            </a:r>
          </a:p>
        </p:txBody>
      </p:sp>
      <p:sp>
        <p:nvSpPr>
          <p:cNvPr id="3" name="Content Placeholder 2">
            <a:extLst>
              <a:ext uri="{FF2B5EF4-FFF2-40B4-BE49-F238E27FC236}">
                <a16:creationId xmlns:a16="http://schemas.microsoft.com/office/drawing/2014/main" id="{3D248E56-61CB-CB43-BCA5-E10B505A5A18}"/>
              </a:ext>
            </a:extLst>
          </p:cNvPr>
          <p:cNvSpPr>
            <a:spLocks noGrp="1"/>
          </p:cNvSpPr>
          <p:nvPr>
            <p:ph idx="1"/>
          </p:nvPr>
        </p:nvSpPr>
        <p:spPr>
          <a:xfrm>
            <a:off x="1147494" y="1030497"/>
            <a:ext cx="10220862" cy="5246898"/>
          </a:xfrm>
        </p:spPr>
        <p:txBody>
          <a:bodyPr/>
          <a:lstStyle/>
          <a:p>
            <a:pPr marL="342900" indent="-342900">
              <a:lnSpc>
                <a:spcPct val="115000"/>
              </a:lnSpc>
              <a:spcAft>
                <a:spcPts val="600"/>
              </a:spcAft>
              <a:buFont typeface="Arial" panose="020B0604020202020204" pitchFamily="34" charset="0"/>
              <a:buChar char="•"/>
              <a:tabLst>
                <a:tab pos="457200" algn="l"/>
              </a:tabLst>
            </a:pPr>
            <a:r>
              <a:rPr lang="en-US" sz="1800" kern="100" dirty="0">
                <a:latin typeface="Aptos" panose="020B0004020202020204" pitchFamily="34" charset="0"/>
                <a:cs typeface="Times New Roman" panose="02020603050405020304" pitchFamily="18" charset="0"/>
              </a:rPr>
              <a:t>Important Dates</a:t>
            </a:r>
          </a:p>
          <a:p>
            <a:pPr marL="342900" indent="-342900">
              <a:lnSpc>
                <a:spcPct val="115000"/>
              </a:lnSpc>
              <a:spcAft>
                <a:spcPts val="600"/>
              </a:spcAft>
              <a:buFont typeface="Arial" panose="020B0604020202020204" pitchFamily="34" charset="0"/>
              <a:buChar char="•"/>
              <a:tabLst>
                <a:tab pos="457200" algn="l"/>
              </a:tabLst>
            </a:pPr>
            <a:r>
              <a:rPr lang="en-US" sz="1800" kern="100" dirty="0">
                <a:latin typeface="Aptos" panose="020B0004020202020204" pitchFamily="34" charset="0"/>
                <a:cs typeface="Times New Roman" panose="02020603050405020304" pitchFamily="18" charset="0"/>
              </a:rPr>
              <a:t>Joint Accreditation and requirements for interprofessional activity</a:t>
            </a:r>
          </a:p>
          <a:p>
            <a:pPr marL="342900" indent="-342900">
              <a:lnSpc>
                <a:spcPct val="115000"/>
              </a:lnSpc>
              <a:spcAft>
                <a:spcPts val="600"/>
              </a:spcAft>
              <a:buFont typeface="Arial" panose="020B0604020202020204" pitchFamily="34" charset="0"/>
              <a:buChar char="•"/>
              <a:tabLst>
                <a:tab pos="457200" algn="l"/>
              </a:tabLst>
            </a:pPr>
            <a:r>
              <a:rPr lang="en-US" sz="1800" kern="100" dirty="0">
                <a:latin typeface="Aptos" panose="020B0004020202020204" pitchFamily="34" charset="0"/>
                <a:cs typeface="Times New Roman" panose="02020603050405020304" pitchFamily="18" charset="0"/>
              </a:rPr>
              <a:t>Systemwide Access to In-Hospital Series</a:t>
            </a:r>
          </a:p>
          <a:p>
            <a:pPr marL="342900" indent="-342900">
              <a:lnSpc>
                <a:spcPct val="115000"/>
              </a:lnSpc>
              <a:spcAft>
                <a:spcPts val="600"/>
              </a:spcAft>
              <a:buFont typeface="Arial" panose="020B0604020202020204" pitchFamily="34" charset="0"/>
              <a:buChar char="•"/>
              <a:tabLst>
                <a:tab pos="457200" algn="l"/>
              </a:tabLst>
            </a:pPr>
            <a:r>
              <a:rPr lang="en-US" sz="1800" kern="100" dirty="0">
                <a:latin typeface="Aptos" panose="020B0004020202020204" pitchFamily="34" charset="0"/>
                <a:cs typeface="Times New Roman" panose="02020603050405020304" pitchFamily="18" charset="0"/>
              </a:rPr>
              <a:t>New Recording Process</a:t>
            </a:r>
          </a:p>
          <a:p>
            <a:pPr marL="342900" indent="-342900">
              <a:lnSpc>
                <a:spcPct val="115000"/>
              </a:lnSpc>
              <a:spcAft>
                <a:spcPts val="600"/>
              </a:spcAft>
              <a:buFont typeface="Arial" panose="020B0604020202020204" pitchFamily="34" charset="0"/>
              <a:buChar char="•"/>
              <a:tabLst>
                <a:tab pos="457200" algn="l"/>
              </a:tabLst>
            </a:pPr>
            <a:r>
              <a:rPr lang="en-US" sz="1800" kern="100" dirty="0">
                <a:latin typeface="Aptos" panose="020B0004020202020204" pitchFamily="34" charset="0"/>
                <a:cs typeface="Times New Roman" panose="02020603050405020304" pitchFamily="18" charset="0"/>
              </a:rPr>
              <a:t>Disclosure Form Changes</a:t>
            </a:r>
          </a:p>
          <a:p>
            <a:pPr marL="342900" indent="-342900">
              <a:lnSpc>
                <a:spcPct val="115000"/>
              </a:lnSpc>
              <a:spcAft>
                <a:spcPts val="600"/>
              </a:spcAft>
              <a:buFont typeface="Arial" panose="020B0604020202020204" pitchFamily="34" charset="0"/>
              <a:buChar char="•"/>
              <a:tabLst>
                <a:tab pos="457200" algn="l"/>
              </a:tabLst>
            </a:pPr>
            <a:r>
              <a:rPr lang="en-US" sz="1800" kern="100" dirty="0">
                <a:latin typeface="Aptos" panose="020B0004020202020204" pitchFamily="34" charset="0"/>
                <a:cs typeface="Times New Roman" panose="02020603050405020304" pitchFamily="18" charset="0"/>
              </a:rPr>
              <a:t>How to add disclosure information to Ethos</a:t>
            </a:r>
          </a:p>
          <a:p>
            <a:pPr marL="342900" indent="-342900">
              <a:lnSpc>
                <a:spcPct val="115000"/>
              </a:lnSpc>
              <a:spcAft>
                <a:spcPts val="600"/>
              </a:spcAft>
              <a:buFont typeface="Arial" panose="020B0604020202020204" pitchFamily="34" charset="0"/>
              <a:buChar char="•"/>
              <a:tabLst>
                <a:tab pos="457200" algn="l"/>
              </a:tabLst>
            </a:pPr>
            <a:r>
              <a:rPr lang="en-US" sz="1800" kern="100" dirty="0">
                <a:latin typeface="Aptos" panose="020B0004020202020204" pitchFamily="34" charset="0"/>
                <a:cs typeface="Times New Roman" panose="02020603050405020304" pitchFamily="18" charset="0"/>
              </a:rPr>
              <a:t>Fillable PDF process</a:t>
            </a:r>
          </a:p>
          <a:p>
            <a:pPr marL="342900" indent="-342900">
              <a:lnSpc>
                <a:spcPct val="115000"/>
              </a:lnSpc>
              <a:spcAft>
                <a:spcPts val="600"/>
              </a:spcAft>
              <a:buFont typeface="Arial" panose="020B0604020202020204" pitchFamily="34" charset="0"/>
              <a:buChar char="•"/>
              <a:tabLst>
                <a:tab pos="457200" algn="l"/>
              </a:tabLst>
            </a:pPr>
            <a:r>
              <a:rPr lang="en-US" sz="1800" kern="100" dirty="0">
                <a:latin typeface="Aptos" panose="020B0004020202020204" pitchFamily="34" charset="0"/>
                <a:cs typeface="Times New Roman" panose="02020603050405020304" pitchFamily="18" charset="0"/>
              </a:rPr>
              <a:t>Online disclosure</a:t>
            </a:r>
          </a:p>
          <a:p>
            <a:pPr marL="342900" indent="-342900">
              <a:lnSpc>
                <a:spcPct val="115000"/>
              </a:lnSpc>
              <a:spcAft>
                <a:spcPts val="600"/>
              </a:spcAft>
              <a:buFont typeface="Arial" panose="020B0604020202020204" pitchFamily="34" charset="0"/>
              <a:buChar char="•"/>
              <a:tabLst>
                <a:tab pos="457200" algn="l"/>
              </a:tabLst>
            </a:pPr>
            <a:r>
              <a:rPr lang="en-US" sz="1800" kern="100" dirty="0">
                <a:latin typeface="Aptos" panose="020B0004020202020204" pitchFamily="34" charset="0"/>
                <a:cs typeface="Times New Roman" panose="02020603050405020304" pitchFamily="18" charset="0"/>
              </a:rPr>
              <a:t>Additional Information </a:t>
            </a:r>
          </a:p>
          <a:p>
            <a:pPr marL="342900" indent="-342900">
              <a:lnSpc>
                <a:spcPct val="115000"/>
              </a:lnSpc>
              <a:spcAft>
                <a:spcPts val="600"/>
              </a:spcAft>
              <a:buFont typeface="Arial" panose="020B0604020202020204" pitchFamily="34" charset="0"/>
              <a:buChar char="•"/>
              <a:tabLst>
                <a:tab pos="457200" algn="l"/>
              </a:tabLst>
            </a:pPr>
            <a:r>
              <a:rPr lang="en-US" sz="1800" kern="100" dirty="0">
                <a:latin typeface="Aptos" panose="020B0004020202020204" pitchFamily="34" charset="0"/>
                <a:cs typeface="Times New Roman" panose="02020603050405020304" pitchFamily="18" charset="0"/>
              </a:rPr>
              <a:t>Q&amp;A</a:t>
            </a:r>
          </a:p>
          <a:p>
            <a:pPr algn="ctr"/>
            <a:endParaRPr lang="en-US" sz="1800" i="1" kern="100" dirty="0">
              <a:latin typeface="Aptos" panose="020B0004020202020204" pitchFamily="34" charset="0"/>
              <a:cs typeface="Times New Roman" panose="02020603050405020304" pitchFamily="18" charset="0"/>
            </a:endParaRPr>
          </a:p>
          <a:p>
            <a:pPr algn="ctr"/>
            <a:r>
              <a:rPr lang="en-US" sz="1600" i="1" dirty="0"/>
              <a:t>Please send  questions to </a:t>
            </a:r>
            <a:r>
              <a:rPr lang="en-US" sz="1600" i="1" dirty="0">
                <a:hlinkClick r:id="rId6"/>
              </a:rPr>
              <a:t>mgbcpd@mgb.org</a:t>
            </a:r>
            <a:endParaRPr lang="en-US" sz="1600" i="1" dirty="0"/>
          </a:p>
          <a:p>
            <a:pPr algn="ctr"/>
            <a:r>
              <a:rPr lang="en-US" sz="1600" i="1" dirty="0"/>
              <a:t>This webinar is being recorded and slides will be available on our website</a:t>
            </a:r>
          </a:p>
        </p:txBody>
      </p:sp>
      <p:pic>
        <p:nvPicPr>
          <p:cNvPr id="12" name="Picture 11">
            <a:extLst>
              <a:ext uri="{FF2B5EF4-FFF2-40B4-BE49-F238E27FC236}">
                <a16:creationId xmlns:a16="http://schemas.microsoft.com/office/drawing/2014/main" id="{57744C47-1FC9-4622-9503-6336BBEFF690}"/>
              </a:ext>
            </a:extLst>
          </p:cNvPr>
          <p:cNvPicPr>
            <a:picLocks noChangeAspect="1"/>
          </p:cNvPicPr>
          <p:nvPr/>
        </p:nvPicPr>
        <p:blipFill>
          <a:blip r:embed="rId7"/>
          <a:stretch>
            <a:fillRect/>
          </a:stretch>
        </p:blipFill>
        <p:spPr>
          <a:xfrm>
            <a:off x="9134475" y="580605"/>
            <a:ext cx="2505822" cy="2505822"/>
          </a:xfrm>
          <a:prstGeom prst="rect">
            <a:avLst/>
          </a:prstGeom>
        </p:spPr>
      </p:pic>
    </p:spTree>
    <p:extLst>
      <p:ext uri="{BB962C8B-B14F-4D97-AF65-F5344CB8AC3E}">
        <p14:creationId xmlns:p14="http://schemas.microsoft.com/office/powerpoint/2010/main" val="37992784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1968FC-BBEF-56EA-C017-D72F637C93E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8EEC5C-E330-81D1-2B09-D8BDCA8C66CD}"/>
              </a:ext>
            </a:extLst>
          </p:cNvPr>
          <p:cNvSpPr>
            <a:spLocks noGrp="1"/>
          </p:cNvSpPr>
          <p:nvPr>
            <p:ph type="title"/>
          </p:nvPr>
        </p:nvSpPr>
        <p:spPr/>
        <p:txBody>
          <a:bodyPr/>
          <a:lstStyle/>
          <a:p>
            <a:r>
              <a:rPr lang="en-US" dirty="0"/>
              <a:t>Microsoft Forms Disclosure form – Individual responses</a:t>
            </a:r>
          </a:p>
        </p:txBody>
      </p:sp>
      <p:sp>
        <p:nvSpPr>
          <p:cNvPr id="3" name="Content Placeholder 2">
            <a:extLst>
              <a:ext uri="{FF2B5EF4-FFF2-40B4-BE49-F238E27FC236}">
                <a16:creationId xmlns:a16="http://schemas.microsoft.com/office/drawing/2014/main" id="{364807AC-8D6E-C55E-1385-F4C607352E90}"/>
              </a:ext>
            </a:extLst>
          </p:cNvPr>
          <p:cNvSpPr>
            <a:spLocks noGrp="1"/>
          </p:cNvSpPr>
          <p:nvPr>
            <p:ph idx="1"/>
          </p:nvPr>
        </p:nvSpPr>
        <p:spPr>
          <a:xfrm>
            <a:off x="641349" y="1481376"/>
            <a:ext cx="5471941" cy="4395442"/>
          </a:xfrm>
        </p:spPr>
        <p:txBody>
          <a:bodyPr/>
          <a:lstStyle/>
          <a:p>
            <a:r>
              <a:rPr lang="en-US" dirty="0"/>
              <a:t>Click check individual results</a:t>
            </a:r>
          </a:p>
          <a:p>
            <a:endParaRPr lang="en-US" dirty="0"/>
          </a:p>
          <a:p>
            <a:r>
              <a:rPr lang="en-US" dirty="0"/>
              <a:t>This view will show 1 disclosure at a time.</a:t>
            </a:r>
          </a:p>
          <a:p>
            <a:endParaRPr lang="en-US" dirty="0"/>
          </a:p>
          <a:p>
            <a:r>
              <a:rPr lang="en-US" dirty="0"/>
              <a:t>To see a different speaker</a:t>
            </a:r>
          </a:p>
          <a:p>
            <a:pPr marL="342900" indent="-342900">
              <a:buFont typeface="Arial" panose="020B0604020202020204" pitchFamily="34" charset="0"/>
              <a:buChar char="•"/>
            </a:pPr>
            <a:r>
              <a:rPr lang="en-US" dirty="0"/>
              <a:t>click through the disclosures using the arrow button </a:t>
            </a:r>
          </a:p>
          <a:p>
            <a:pPr marL="342900" indent="-342900">
              <a:buFont typeface="Arial" panose="020B0604020202020204" pitchFamily="34" charset="0"/>
              <a:buChar char="•"/>
            </a:pPr>
            <a:r>
              <a:rPr lang="en-US" dirty="0"/>
              <a:t>click in the respondent cell and change the number to see a different speaker's disclosure</a:t>
            </a:r>
          </a:p>
        </p:txBody>
      </p:sp>
      <p:sp>
        <p:nvSpPr>
          <p:cNvPr id="8" name="Content Placeholder 2">
            <a:extLst>
              <a:ext uri="{FF2B5EF4-FFF2-40B4-BE49-F238E27FC236}">
                <a16:creationId xmlns:a16="http://schemas.microsoft.com/office/drawing/2014/main" id="{D54547F9-7A41-2461-F09D-E6393A94CDA2}"/>
              </a:ext>
            </a:extLst>
          </p:cNvPr>
          <p:cNvSpPr txBox="1">
            <a:spLocks/>
          </p:cNvSpPr>
          <p:nvPr/>
        </p:nvSpPr>
        <p:spPr>
          <a:xfrm>
            <a:off x="811656" y="3779059"/>
            <a:ext cx="5178177" cy="1778156"/>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buFont typeface="Arial" panose="020B0604020202020204" pitchFamily="34" charset="0"/>
              <a:buNone/>
              <a:defRPr sz="2000" b="0" kern="1200">
                <a:solidFill>
                  <a:schemeClr val="tx1"/>
                </a:solidFill>
                <a:latin typeface="+mn-lt"/>
                <a:ea typeface="+mn-ea"/>
                <a:cs typeface="+mn-cs"/>
              </a:defRPr>
            </a:lvl1pPr>
            <a:lvl2pPr marL="461963" indent="-228600" algn="l" defTabSz="914400" rtl="0" eaLnBrk="1" latinLnBrk="0" hangingPunct="1">
              <a:lnSpc>
                <a:spcPct val="100000"/>
              </a:lnSpc>
              <a:spcBef>
                <a:spcPts val="0"/>
              </a:spcBef>
              <a:buSzPct val="95000"/>
              <a:buFont typeface="Arial" panose="020B0604020202020204" pitchFamily="34" charset="0"/>
              <a:buChar char="•"/>
              <a:tabLst/>
              <a:defRPr sz="2000" kern="1200">
                <a:solidFill>
                  <a:schemeClr val="tx1"/>
                </a:solidFill>
                <a:latin typeface="+mn-lt"/>
                <a:ea typeface="+mn-ea"/>
                <a:cs typeface="+mn-cs"/>
              </a:defRPr>
            </a:lvl2pPr>
            <a:lvl3pPr marL="688975" indent="-220663" algn="l" defTabSz="914400" rtl="0" eaLnBrk="1" latinLnBrk="0" hangingPunct="1">
              <a:lnSpc>
                <a:spcPct val="100000"/>
              </a:lnSpc>
              <a:spcBef>
                <a:spcPts val="0"/>
              </a:spcBef>
              <a:buFont typeface="Calibri" panose="020F0502020204030204" pitchFamily="34" charset="0"/>
              <a:buChar char="‒"/>
              <a:tabLst/>
              <a:defRPr sz="2000" kern="1200">
                <a:solidFill>
                  <a:schemeClr val="tx1"/>
                </a:solidFill>
                <a:latin typeface="+mn-lt"/>
                <a:ea typeface="+mn-ea"/>
                <a:cs typeface="+mn-cs"/>
              </a:defRPr>
            </a:lvl3pPr>
            <a:lvl4pPr marL="917575" indent="-233363" algn="l" defTabSz="914400" rtl="0" eaLnBrk="1" latinLnBrk="0" hangingPunct="1">
              <a:lnSpc>
                <a:spcPct val="100000"/>
              </a:lnSpc>
              <a:spcBef>
                <a:spcPts val="0"/>
              </a:spcBef>
              <a:buSzPct val="80000"/>
              <a:buFont typeface="Wingdings" pitchFamily="2" charset="2"/>
              <a:buChar char="§"/>
              <a:tabLst/>
              <a:defRPr sz="2000" kern="1200">
                <a:solidFill>
                  <a:schemeClr val="tx1"/>
                </a:solidFill>
                <a:latin typeface="+mn-lt"/>
                <a:ea typeface="+mn-ea"/>
                <a:cs typeface="+mn-cs"/>
              </a:defRPr>
            </a:lvl4pPr>
            <a:lvl5pPr marL="1146175" indent="-234950" algn="l" defTabSz="914400" rtl="0" eaLnBrk="1" latinLnBrk="0" hangingPunct="1">
              <a:lnSpc>
                <a:spcPct val="100000"/>
              </a:lnSpc>
              <a:spcBef>
                <a:spcPts val="0"/>
              </a:spcBef>
              <a:buSzPct val="90000"/>
              <a:buFont typeface="System Font Regular"/>
              <a:buChar char="–"/>
              <a:tabLst/>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a:p>
            <a:endParaRPr lang="en-US" dirty="0"/>
          </a:p>
          <a:p>
            <a:endParaRPr lang="en-US" dirty="0"/>
          </a:p>
          <a:p>
            <a:endParaRPr lang="en-US" dirty="0"/>
          </a:p>
        </p:txBody>
      </p:sp>
      <p:pic>
        <p:nvPicPr>
          <p:cNvPr id="5" name="Picture 4">
            <a:extLst>
              <a:ext uri="{FF2B5EF4-FFF2-40B4-BE49-F238E27FC236}">
                <a16:creationId xmlns:a16="http://schemas.microsoft.com/office/drawing/2014/main" id="{9D9DDE63-4BD5-4F00-235B-08DDD3B0555B}"/>
              </a:ext>
            </a:extLst>
          </p:cNvPr>
          <p:cNvPicPr>
            <a:picLocks noChangeAspect="1"/>
          </p:cNvPicPr>
          <p:nvPr/>
        </p:nvPicPr>
        <p:blipFill>
          <a:blip r:embed="rId2"/>
          <a:stretch>
            <a:fillRect/>
          </a:stretch>
        </p:blipFill>
        <p:spPr>
          <a:xfrm>
            <a:off x="6350188" y="1354357"/>
            <a:ext cx="5471941" cy="3069423"/>
          </a:xfrm>
          <a:prstGeom prst="rect">
            <a:avLst/>
          </a:prstGeom>
        </p:spPr>
      </p:pic>
    </p:spTree>
    <p:extLst>
      <p:ext uri="{BB962C8B-B14F-4D97-AF65-F5344CB8AC3E}">
        <p14:creationId xmlns:p14="http://schemas.microsoft.com/office/powerpoint/2010/main" val="1440924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F6E0A4-658E-AB97-3CA2-ECE0F6010A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0E04A6E-993A-31FB-86CE-00E3AFB7E868}"/>
              </a:ext>
            </a:extLst>
          </p:cNvPr>
          <p:cNvSpPr>
            <a:spLocks noGrp="1"/>
          </p:cNvSpPr>
          <p:nvPr>
            <p:ph type="title"/>
          </p:nvPr>
        </p:nvSpPr>
        <p:spPr>
          <a:xfrm>
            <a:off x="523983" y="523875"/>
            <a:ext cx="11298146" cy="956516"/>
          </a:xfrm>
        </p:spPr>
        <p:txBody>
          <a:bodyPr/>
          <a:lstStyle/>
          <a:p>
            <a:r>
              <a:rPr lang="en-US" dirty="0"/>
              <a:t>Microsoft Forms Disclosure form – Excel spreadsheet responses</a:t>
            </a:r>
          </a:p>
        </p:txBody>
      </p:sp>
      <p:sp>
        <p:nvSpPr>
          <p:cNvPr id="3" name="Content Placeholder 2">
            <a:extLst>
              <a:ext uri="{FF2B5EF4-FFF2-40B4-BE49-F238E27FC236}">
                <a16:creationId xmlns:a16="http://schemas.microsoft.com/office/drawing/2014/main" id="{75621D8E-E73A-7AD2-A3A2-4C242580D833}"/>
              </a:ext>
            </a:extLst>
          </p:cNvPr>
          <p:cNvSpPr>
            <a:spLocks noGrp="1"/>
          </p:cNvSpPr>
          <p:nvPr>
            <p:ph idx="1"/>
          </p:nvPr>
        </p:nvSpPr>
        <p:spPr>
          <a:xfrm>
            <a:off x="641349" y="1481376"/>
            <a:ext cx="10999271" cy="1778156"/>
          </a:xfrm>
        </p:spPr>
        <p:txBody>
          <a:bodyPr/>
          <a:lstStyle/>
          <a:p>
            <a:r>
              <a:rPr lang="en-US" dirty="0"/>
              <a:t>This view will show all the disclosure in an excel spreadsheet format.</a:t>
            </a:r>
          </a:p>
          <a:p>
            <a:endParaRPr lang="en-US" dirty="0"/>
          </a:p>
          <a:p>
            <a:r>
              <a:rPr lang="en-US" dirty="0"/>
              <a:t>To see a speaker</a:t>
            </a:r>
          </a:p>
          <a:p>
            <a:pPr marL="342900" indent="-342900">
              <a:buFont typeface="Arial" panose="020B0604020202020204" pitchFamily="34" charset="0"/>
              <a:buChar char="•"/>
            </a:pPr>
            <a:r>
              <a:rPr lang="en-US" dirty="0"/>
              <a:t>Using column G you can search by the speaker's name.</a:t>
            </a:r>
          </a:p>
        </p:txBody>
      </p:sp>
      <p:sp>
        <p:nvSpPr>
          <p:cNvPr id="8" name="Content Placeholder 2">
            <a:extLst>
              <a:ext uri="{FF2B5EF4-FFF2-40B4-BE49-F238E27FC236}">
                <a16:creationId xmlns:a16="http://schemas.microsoft.com/office/drawing/2014/main" id="{D7DE7B59-AA5E-5705-1B37-E5EC17689D2F}"/>
              </a:ext>
            </a:extLst>
          </p:cNvPr>
          <p:cNvSpPr txBox="1">
            <a:spLocks/>
          </p:cNvSpPr>
          <p:nvPr/>
        </p:nvSpPr>
        <p:spPr>
          <a:xfrm>
            <a:off x="811656" y="3779059"/>
            <a:ext cx="5178177" cy="1778156"/>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buFont typeface="Arial" panose="020B0604020202020204" pitchFamily="34" charset="0"/>
              <a:buNone/>
              <a:defRPr sz="2000" b="0" kern="1200">
                <a:solidFill>
                  <a:schemeClr val="tx1"/>
                </a:solidFill>
                <a:latin typeface="+mn-lt"/>
                <a:ea typeface="+mn-ea"/>
                <a:cs typeface="+mn-cs"/>
              </a:defRPr>
            </a:lvl1pPr>
            <a:lvl2pPr marL="461963" indent="-228600" algn="l" defTabSz="914400" rtl="0" eaLnBrk="1" latinLnBrk="0" hangingPunct="1">
              <a:lnSpc>
                <a:spcPct val="100000"/>
              </a:lnSpc>
              <a:spcBef>
                <a:spcPts val="0"/>
              </a:spcBef>
              <a:buSzPct val="95000"/>
              <a:buFont typeface="Arial" panose="020B0604020202020204" pitchFamily="34" charset="0"/>
              <a:buChar char="•"/>
              <a:tabLst/>
              <a:defRPr sz="2000" kern="1200">
                <a:solidFill>
                  <a:schemeClr val="tx1"/>
                </a:solidFill>
                <a:latin typeface="+mn-lt"/>
                <a:ea typeface="+mn-ea"/>
                <a:cs typeface="+mn-cs"/>
              </a:defRPr>
            </a:lvl2pPr>
            <a:lvl3pPr marL="688975" indent="-220663" algn="l" defTabSz="914400" rtl="0" eaLnBrk="1" latinLnBrk="0" hangingPunct="1">
              <a:lnSpc>
                <a:spcPct val="100000"/>
              </a:lnSpc>
              <a:spcBef>
                <a:spcPts val="0"/>
              </a:spcBef>
              <a:buFont typeface="Calibri" panose="020F0502020204030204" pitchFamily="34" charset="0"/>
              <a:buChar char="‒"/>
              <a:tabLst/>
              <a:defRPr sz="2000" kern="1200">
                <a:solidFill>
                  <a:schemeClr val="tx1"/>
                </a:solidFill>
                <a:latin typeface="+mn-lt"/>
                <a:ea typeface="+mn-ea"/>
                <a:cs typeface="+mn-cs"/>
              </a:defRPr>
            </a:lvl3pPr>
            <a:lvl4pPr marL="917575" indent="-233363" algn="l" defTabSz="914400" rtl="0" eaLnBrk="1" latinLnBrk="0" hangingPunct="1">
              <a:lnSpc>
                <a:spcPct val="100000"/>
              </a:lnSpc>
              <a:spcBef>
                <a:spcPts val="0"/>
              </a:spcBef>
              <a:buSzPct val="80000"/>
              <a:buFont typeface="Wingdings" pitchFamily="2" charset="2"/>
              <a:buChar char="§"/>
              <a:tabLst/>
              <a:defRPr sz="2000" kern="1200">
                <a:solidFill>
                  <a:schemeClr val="tx1"/>
                </a:solidFill>
                <a:latin typeface="+mn-lt"/>
                <a:ea typeface="+mn-ea"/>
                <a:cs typeface="+mn-cs"/>
              </a:defRPr>
            </a:lvl4pPr>
            <a:lvl5pPr marL="1146175" indent="-234950" algn="l" defTabSz="914400" rtl="0" eaLnBrk="1" latinLnBrk="0" hangingPunct="1">
              <a:lnSpc>
                <a:spcPct val="100000"/>
              </a:lnSpc>
              <a:spcBef>
                <a:spcPts val="0"/>
              </a:spcBef>
              <a:buSzPct val="90000"/>
              <a:buFont typeface="System Font Regular"/>
              <a:buChar char="–"/>
              <a:tabLst/>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a:p>
            <a:endParaRPr lang="en-US" dirty="0"/>
          </a:p>
          <a:p>
            <a:endParaRPr lang="en-US" dirty="0"/>
          </a:p>
          <a:p>
            <a:endParaRPr lang="en-US" dirty="0"/>
          </a:p>
        </p:txBody>
      </p:sp>
      <p:pic>
        <p:nvPicPr>
          <p:cNvPr id="6" name="Picture 5">
            <a:extLst>
              <a:ext uri="{FF2B5EF4-FFF2-40B4-BE49-F238E27FC236}">
                <a16:creationId xmlns:a16="http://schemas.microsoft.com/office/drawing/2014/main" id="{4DAFC147-EBE2-05A5-9D4F-8DCA49304A94}"/>
              </a:ext>
            </a:extLst>
          </p:cNvPr>
          <p:cNvPicPr>
            <a:picLocks noChangeAspect="1"/>
          </p:cNvPicPr>
          <p:nvPr/>
        </p:nvPicPr>
        <p:blipFill>
          <a:blip r:embed="rId2"/>
          <a:stretch>
            <a:fillRect/>
          </a:stretch>
        </p:blipFill>
        <p:spPr>
          <a:xfrm>
            <a:off x="1310251" y="3066426"/>
            <a:ext cx="9359163" cy="2703649"/>
          </a:xfrm>
          <a:prstGeom prst="rect">
            <a:avLst/>
          </a:prstGeom>
        </p:spPr>
      </p:pic>
    </p:spTree>
    <p:extLst>
      <p:ext uri="{BB962C8B-B14F-4D97-AF65-F5344CB8AC3E}">
        <p14:creationId xmlns:p14="http://schemas.microsoft.com/office/powerpoint/2010/main" val="26466866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CF89D3-4266-8E60-3688-1B7EF04F9F5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FD6181B-22B4-929D-3067-EBD5C442D6E3}"/>
              </a:ext>
            </a:extLst>
          </p:cNvPr>
          <p:cNvSpPr>
            <a:spLocks noGrp="1"/>
          </p:cNvSpPr>
          <p:nvPr>
            <p:ph type="title"/>
          </p:nvPr>
        </p:nvSpPr>
        <p:spPr>
          <a:xfrm>
            <a:off x="523983" y="523875"/>
            <a:ext cx="11298146" cy="956516"/>
          </a:xfrm>
        </p:spPr>
        <p:txBody>
          <a:bodyPr/>
          <a:lstStyle/>
          <a:p>
            <a:r>
              <a:rPr lang="en-US" dirty="0"/>
              <a:t>Microsoft Forms Disclosure form – Excel spreadsheet responses cont.</a:t>
            </a:r>
          </a:p>
        </p:txBody>
      </p:sp>
      <p:sp>
        <p:nvSpPr>
          <p:cNvPr id="3" name="Content Placeholder 2">
            <a:extLst>
              <a:ext uri="{FF2B5EF4-FFF2-40B4-BE49-F238E27FC236}">
                <a16:creationId xmlns:a16="http://schemas.microsoft.com/office/drawing/2014/main" id="{83AB0EC6-5DA8-2F62-699A-DCA987BFDC8E}"/>
              </a:ext>
            </a:extLst>
          </p:cNvPr>
          <p:cNvSpPr>
            <a:spLocks noGrp="1"/>
          </p:cNvSpPr>
          <p:nvPr>
            <p:ph idx="1"/>
          </p:nvPr>
        </p:nvSpPr>
        <p:spPr>
          <a:xfrm>
            <a:off x="641349" y="1481376"/>
            <a:ext cx="10999271" cy="1778156"/>
          </a:xfrm>
        </p:spPr>
        <p:txBody>
          <a:bodyPr/>
          <a:lstStyle/>
          <a:p>
            <a:r>
              <a:rPr lang="en-US" dirty="0"/>
              <a:t>This view will show all the disclosure in an excel spreadsheet format.</a:t>
            </a:r>
          </a:p>
          <a:p>
            <a:endParaRPr lang="en-US" dirty="0"/>
          </a:p>
          <a:p>
            <a:r>
              <a:rPr lang="en-US" dirty="0"/>
              <a:t>To see a speaker</a:t>
            </a:r>
          </a:p>
          <a:p>
            <a:pPr marL="342900" indent="-342900">
              <a:buFont typeface="Arial" panose="020B0604020202020204" pitchFamily="34" charset="0"/>
              <a:buChar char="•"/>
            </a:pPr>
            <a:r>
              <a:rPr lang="en-US" dirty="0"/>
              <a:t>Column L will let you know if there is a relationship. If there is no relationship – you are all set</a:t>
            </a:r>
          </a:p>
          <a:p>
            <a:pPr marL="342900" indent="-342900">
              <a:buFont typeface="Arial" panose="020B0604020202020204" pitchFamily="34" charset="0"/>
              <a:buChar char="•"/>
            </a:pPr>
            <a:r>
              <a:rPr lang="en-US" dirty="0"/>
              <a:t>If there is a relationship you can see the relationships starting in column M – note the relationship in the 3</a:t>
            </a:r>
            <a:r>
              <a:rPr lang="en-US" baseline="30000" dirty="0"/>
              <a:t>rd</a:t>
            </a:r>
            <a:r>
              <a:rPr lang="en-US" dirty="0"/>
              <a:t> and 4</a:t>
            </a:r>
            <a:r>
              <a:rPr lang="en-US" baseline="30000" dirty="0"/>
              <a:t>th</a:t>
            </a:r>
            <a:r>
              <a:rPr lang="en-US" dirty="0"/>
              <a:t> rows below. The last column in the screenshot states if the relationship ended or not.</a:t>
            </a:r>
          </a:p>
          <a:p>
            <a:pPr marL="342900" indent="-342900">
              <a:buFont typeface="Arial" panose="020B0604020202020204" pitchFamily="34" charset="0"/>
              <a:buChar char="•"/>
            </a:pPr>
            <a:r>
              <a:rPr lang="en-US" dirty="0"/>
              <a:t>Please note on the disclosure summary slide if the relationship has ended.</a:t>
            </a:r>
          </a:p>
        </p:txBody>
      </p:sp>
      <p:sp>
        <p:nvSpPr>
          <p:cNvPr id="8" name="Content Placeholder 2">
            <a:extLst>
              <a:ext uri="{FF2B5EF4-FFF2-40B4-BE49-F238E27FC236}">
                <a16:creationId xmlns:a16="http://schemas.microsoft.com/office/drawing/2014/main" id="{8DF2EAEC-5C25-0375-6079-5CAEA2FF7458}"/>
              </a:ext>
            </a:extLst>
          </p:cNvPr>
          <p:cNvSpPr txBox="1">
            <a:spLocks/>
          </p:cNvSpPr>
          <p:nvPr/>
        </p:nvSpPr>
        <p:spPr>
          <a:xfrm>
            <a:off x="811656" y="3779059"/>
            <a:ext cx="5178177" cy="1778156"/>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buFont typeface="Arial" panose="020B0604020202020204" pitchFamily="34" charset="0"/>
              <a:buNone/>
              <a:defRPr sz="2000" b="0" kern="1200">
                <a:solidFill>
                  <a:schemeClr val="tx1"/>
                </a:solidFill>
                <a:latin typeface="+mn-lt"/>
                <a:ea typeface="+mn-ea"/>
                <a:cs typeface="+mn-cs"/>
              </a:defRPr>
            </a:lvl1pPr>
            <a:lvl2pPr marL="461963" indent="-228600" algn="l" defTabSz="914400" rtl="0" eaLnBrk="1" latinLnBrk="0" hangingPunct="1">
              <a:lnSpc>
                <a:spcPct val="100000"/>
              </a:lnSpc>
              <a:spcBef>
                <a:spcPts val="0"/>
              </a:spcBef>
              <a:buSzPct val="95000"/>
              <a:buFont typeface="Arial" panose="020B0604020202020204" pitchFamily="34" charset="0"/>
              <a:buChar char="•"/>
              <a:tabLst/>
              <a:defRPr sz="2000" kern="1200">
                <a:solidFill>
                  <a:schemeClr val="tx1"/>
                </a:solidFill>
                <a:latin typeface="+mn-lt"/>
                <a:ea typeface="+mn-ea"/>
                <a:cs typeface="+mn-cs"/>
              </a:defRPr>
            </a:lvl2pPr>
            <a:lvl3pPr marL="688975" indent="-220663" algn="l" defTabSz="914400" rtl="0" eaLnBrk="1" latinLnBrk="0" hangingPunct="1">
              <a:lnSpc>
                <a:spcPct val="100000"/>
              </a:lnSpc>
              <a:spcBef>
                <a:spcPts val="0"/>
              </a:spcBef>
              <a:buFont typeface="Calibri" panose="020F0502020204030204" pitchFamily="34" charset="0"/>
              <a:buChar char="‒"/>
              <a:tabLst/>
              <a:defRPr sz="2000" kern="1200">
                <a:solidFill>
                  <a:schemeClr val="tx1"/>
                </a:solidFill>
                <a:latin typeface="+mn-lt"/>
                <a:ea typeface="+mn-ea"/>
                <a:cs typeface="+mn-cs"/>
              </a:defRPr>
            </a:lvl3pPr>
            <a:lvl4pPr marL="917575" indent="-233363" algn="l" defTabSz="914400" rtl="0" eaLnBrk="1" latinLnBrk="0" hangingPunct="1">
              <a:lnSpc>
                <a:spcPct val="100000"/>
              </a:lnSpc>
              <a:spcBef>
                <a:spcPts val="0"/>
              </a:spcBef>
              <a:buSzPct val="80000"/>
              <a:buFont typeface="Wingdings" pitchFamily="2" charset="2"/>
              <a:buChar char="§"/>
              <a:tabLst/>
              <a:defRPr sz="2000" kern="1200">
                <a:solidFill>
                  <a:schemeClr val="tx1"/>
                </a:solidFill>
                <a:latin typeface="+mn-lt"/>
                <a:ea typeface="+mn-ea"/>
                <a:cs typeface="+mn-cs"/>
              </a:defRPr>
            </a:lvl4pPr>
            <a:lvl5pPr marL="1146175" indent="-234950" algn="l" defTabSz="914400" rtl="0" eaLnBrk="1" latinLnBrk="0" hangingPunct="1">
              <a:lnSpc>
                <a:spcPct val="100000"/>
              </a:lnSpc>
              <a:spcBef>
                <a:spcPts val="0"/>
              </a:spcBef>
              <a:buSzPct val="90000"/>
              <a:buFont typeface="System Font Regular"/>
              <a:buChar char="–"/>
              <a:tabLst/>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a:p>
            <a:endParaRPr lang="en-US" dirty="0"/>
          </a:p>
          <a:p>
            <a:endParaRPr lang="en-US" dirty="0"/>
          </a:p>
          <a:p>
            <a:endParaRPr lang="en-US" dirty="0"/>
          </a:p>
        </p:txBody>
      </p:sp>
      <p:pic>
        <p:nvPicPr>
          <p:cNvPr id="5" name="Picture 4">
            <a:extLst>
              <a:ext uri="{FF2B5EF4-FFF2-40B4-BE49-F238E27FC236}">
                <a16:creationId xmlns:a16="http://schemas.microsoft.com/office/drawing/2014/main" id="{5EC53EC7-78D0-2AA0-747E-A38B25A2191B}"/>
              </a:ext>
            </a:extLst>
          </p:cNvPr>
          <p:cNvPicPr>
            <a:picLocks noChangeAspect="1"/>
          </p:cNvPicPr>
          <p:nvPr/>
        </p:nvPicPr>
        <p:blipFill>
          <a:blip r:embed="rId2"/>
          <a:stretch>
            <a:fillRect/>
          </a:stretch>
        </p:blipFill>
        <p:spPr>
          <a:xfrm>
            <a:off x="332570" y="3785318"/>
            <a:ext cx="11526859" cy="1771897"/>
          </a:xfrm>
          <a:prstGeom prst="rect">
            <a:avLst/>
          </a:prstGeom>
        </p:spPr>
      </p:pic>
    </p:spTree>
    <p:extLst>
      <p:ext uri="{BB962C8B-B14F-4D97-AF65-F5344CB8AC3E}">
        <p14:creationId xmlns:p14="http://schemas.microsoft.com/office/powerpoint/2010/main" val="24368825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4BB265C-B3E4-F3DA-2D25-12A59D1437A2}"/>
              </a:ext>
            </a:extLst>
          </p:cNvPr>
          <p:cNvSpPr>
            <a:spLocks noGrp="1"/>
          </p:cNvSpPr>
          <p:nvPr>
            <p:ph sz="half" idx="1"/>
          </p:nvPr>
        </p:nvSpPr>
        <p:spPr>
          <a:xfrm>
            <a:off x="641350" y="1358153"/>
            <a:ext cx="10561320" cy="3604350"/>
          </a:xfrm>
        </p:spPr>
        <p:txBody>
          <a:bodyPr/>
          <a:lstStyle/>
          <a:p>
            <a:r>
              <a:rPr lang="en-US" dirty="0"/>
              <a:t>The process will remain the same for those using the pdf version. All documents for the session will need to be uploaded.</a:t>
            </a:r>
          </a:p>
          <a:p>
            <a:r>
              <a:rPr lang="en-US" dirty="0"/>
              <a:t> </a:t>
            </a:r>
          </a:p>
          <a:p>
            <a:r>
              <a:rPr lang="en-US" dirty="0"/>
              <a:t>The fillable pdf disclosure form is available here:</a:t>
            </a:r>
          </a:p>
          <a:p>
            <a:r>
              <a:rPr lang="en-US" dirty="0">
                <a:hlinkClick r:id="rId2"/>
              </a:rPr>
              <a:t>https://cpd.partners.org/series-coordinators</a:t>
            </a:r>
            <a:endParaRPr lang="en-US" dirty="0"/>
          </a:p>
          <a:p>
            <a:endParaRPr lang="en-US" dirty="0"/>
          </a:p>
          <a:p>
            <a:endParaRPr lang="en-US" dirty="0"/>
          </a:p>
        </p:txBody>
      </p:sp>
      <p:sp>
        <p:nvSpPr>
          <p:cNvPr id="4" name="Title 3">
            <a:extLst>
              <a:ext uri="{FF2B5EF4-FFF2-40B4-BE49-F238E27FC236}">
                <a16:creationId xmlns:a16="http://schemas.microsoft.com/office/drawing/2014/main" id="{9660AFA4-2717-B304-4052-6A7E87B971F9}"/>
              </a:ext>
            </a:extLst>
          </p:cNvPr>
          <p:cNvSpPr>
            <a:spLocks noGrp="1"/>
          </p:cNvSpPr>
          <p:nvPr>
            <p:ph type="title"/>
          </p:nvPr>
        </p:nvSpPr>
        <p:spPr>
          <a:xfrm>
            <a:off x="641350" y="551984"/>
            <a:ext cx="10902950" cy="644804"/>
          </a:xfrm>
        </p:spPr>
        <p:txBody>
          <a:bodyPr/>
          <a:lstStyle/>
          <a:p>
            <a:r>
              <a:rPr lang="en-US" dirty="0"/>
              <a:t>Fillable PDF process (not recommended)</a:t>
            </a:r>
          </a:p>
        </p:txBody>
      </p:sp>
    </p:spTree>
    <p:extLst>
      <p:ext uri="{BB962C8B-B14F-4D97-AF65-F5344CB8AC3E}">
        <p14:creationId xmlns:p14="http://schemas.microsoft.com/office/powerpoint/2010/main" val="21321551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01734DF-02ED-B908-565B-6420F743C7F1}"/>
              </a:ext>
            </a:extLst>
          </p:cNvPr>
          <p:cNvSpPr>
            <a:spLocks noGrp="1"/>
          </p:cNvSpPr>
          <p:nvPr>
            <p:ph sz="half" idx="1"/>
          </p:nvPr>
        </p:nvSpPr>
        <p:spPr>
          <a:xfrm>
            <a:off x="640080" y="1223682"/>
            <a:ext cx="10643006" cy="4356848"/>
          </a:xfrm>
        </p:spPr>
        <p:txBody>
          <a:bodyPr/>
          <a:lstStyle/>
          <a:p>
            <a:r>
              <a:rPr lang="en-US" dirty="0"/>
              <a:t>The sessions in the series will have the following information included. This will let us know if the series is using online or the fillable pdf</a:t>
            </a:r>
          </a:p>
        </p:txBody>
      </p:sp>
      <p:sp>
        <p:nvSpPr>
          <p:cNvPr id="4" name="Title 3">
            <a:extLst>
              <a:ext uri="{FF2B5EF4-FFF2-40B4-BE49-F238E27FC236}">
                <a16:creationId xmlns:a16="http://schemas.microsoft.com/office/drawing/2014/main" id="{83782EDC-9C82-032C-A2E9-C979CE640BA7}"/>
              </a:ext>
            </a:extLst>
          </p:cNvPr>
          <p:cNvSpPr>
            <a:spLocks noGrp="1"/>
          </p:cNvSpPr>
          <p:nvPr>
            <p:ph type="title"/>
          </p:nvPr>
        </p:nvSpPr>
        <p:spPr>
          <a:xfrm>
            <a:off x="641350" y="523875"/>
            <a:ext cx="10902950" cy="524996"/>
          </a:xfrm>
        </p:spPr>
        <p:txBody>
          <a:bodyPr/>
          <a:lstStyle/>
          <a:p>
            <a:r>
              <a:rPr lang="en-US" dirty="0"/>
              <a:t>How to link Microsoft Forms to Ethos</a:t>
            </a:r>
          </a:p>
        </p:txBody>
      </p:sp>
      <p:pic>
        <p:nvPicPr>
          <p:cNvPr id="7" name="Picture 6">
            <a:extLst>
              <a:ext uri="{FF2B5EF4-FFF2-40B4-BE49-F238E27FC236}">
                <a16:creationId xmlns:a16="http://schemas.microsoft.com/office/drawing/2014/main" id="{8D9B3D0E-793D-FA2A-3B03-99550F4382F8}"/>
              </a:ext>
            </a:extLst>
          </p:cNvPr>
          <p:cNvPicPr>
            <a:picLocks noChangeAspect="1"/>
          </p:cNvPicPr>
          <p:nvPr/>
        </p:nvPicPr>
        <p:blipFill>
          <a:blip r:embed="rId2"/>
          <a:stretch>
            <a:fillRect/>
          </a:stretch>
        </p:blipFill>
        <p:spPr>
          <a:xfrm>
            <a:off x="908914" y="2084310"/>
            <a:ext cx="8961228" cy="3192798"/>
          </a:xfrm>
          <a:prstGeom prst="rect">
            <a:avLst/>
          </a:prstGeom>
        </p:spPr>
      </p:pic>
    </p:spTree>
    <p:extLst>
      <p:ext uri="{BB962C8B-B14F-4D97-AF65-F5344CB8AC3E}">
        <p14:creationId xmlns:p14="http://schemas.microsoft.com/office/powerpoint/2010/main" val="33597477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89089D-4757-150D-D43B-31B95AE6AB18}"/>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BE63BF1-F14E-4FD3-63E7-B1A17F72E0EE}"/>
              </a:ext>
            </a:extLst>
          </p:cNvPr>
          <p:cNvSpPr>
            <a:spLocks noGrp="1"/>
          </p:cNvSpPr>
          <p:nvPr>
            <p:ph sz="half" idx="1"/>
          </p:nvPr>
        </p:nvSpPr>
        <p:spPr>
          <a:xfrm>
            <a:off x="640080" y="1223682"/>
            <a:ext cx="10643006" cy="4356848"/>
          </a:xfrm>
        </p:spPr>
        <p:txBody>
          <a:bodyPr/>
          <a:lstStyle/>
          <a:p>
            <a:r>
              <a:rPr lang="en-US" dirty="0"/>
              <a:t>Online disclosure forms:</a:t>
            </a:r>
          </a:p>
          <a:p>
            <a:pPr marL="342900" indent="-342900">
              <a:buFont typeface="Arial" panose="020B0604020202020204" pitchFamily="34" charset="0"/>
              <a:buChar char="•"/>
            </a:pPr>
            <a:r>
              <a:rPr lang="en-US" dirty="0"/>
              <a:t>The name of all the speakers needs to be included in the speaker field in the Custom tab</a:t>
            </a:r>
          </a:p>
          <a:p>
            <a:pPr marL="342900" indent="-342900">
              <a:buFont typeface="Arial" panose="020B0604020202020204" pitchFamily="34" charset="0"/>
              <a:buChar char="•"/>
            </a:pPr>
            <a:r>
              <a:rPr lang="en-US" dirty="0"/>
              <a:t>Documents to upload</a:t>
            </a:r>
          </a:p>
          <a:p>
            <a:pPr marL="804863" lvl="1" indent="-342900"/>
            <a:r>
              <a:rPr lang="en-US" dirty="0"/>
              <a:t>Disclosures/Mitigation Forms for planners who are speaking</a:t>
            </a:r>
          </a:p>
          <a:p>
            <a:pPr marL="804863" lvl="1" indent="-342900"/>
            <a:r>
              <a:rPr lang="en-US" dirty="0"/>
              <a:t>Disclosure for Speakers who completed the online form</a:t>
            </a:r>
          </a:p>
          <a:p>
            <a:pPr marL="342900" indent="-342900">
              <a:buFont typeface="Arial" panose="020B0604020202020204" pitchFamily="34" charset="0"/>
              <a:buChar char="•"/>
            </a:pPr>
            <a:r>
              <a:rPr lang="en-US" dirty="0"/>
              <a:t>Additional upload documents</a:t>
            </a:r>
          </a:p>
          <a:p>
            <a:pPr marL="804863" lvl="1" indent="-342900"/>
            <a:r>
              <a:rPr lang="en-US" dirty="0"/>
              <a:t>Disclosure summary slide </a:t>
            </a:r>
          </a:p>
          <a:p>
            <a:pPr marL="804863" lvl="1" indent="-342900"/>
            <a:r>
              <a:rPr lang="en-US" dirty="0"/>
              <a:t>Mitigation form for a speaker</a:t>
            </a:r>
          </a:p>
          <a:p>
            <a:pPr marL="804863" lvl="1" indent="-342900"/>
            <a:r>
              <a:rPr lang="en-US" dirty="0"/>
              <a:t>Session specific forms (e.g., risk, employee/owner form, presentation, </a:t>
            </a:r>
            <a:r>
              <a:rPr lang="en-US" dirty="0" err="1"/>
              <a:t>etc</a:t>
            </a:r>
            <a:r>
              <a:rPr lang="en-US" dirty="0"/>
              <a:t>)</a:t>
            </a:r>
          </a:p>
          <a:p>
            <a:pPr marL="342900" indent="-342900">
              <a:buFont typeface="Arial" panose="020B0604020202020204" pitchFamily="34" charset="0"/>
              <a:buChar char="•"/>
            </a:pPr>
            <a:endParaRPr lang="en-US" dirty="0"/>
          </a:p>
          <a:p>
            <a:r>
              <a:rPr lang="en-US" dirty="0"/>
              <a:t>PDF fillable form</a:t>
            </a:r>
          </a:p>
          <a:p>
            <a:pPr marL="342900" indent="-342900">
              <a:buFont typeface="Arial" panose="020B0604020202020204" pitchFamily="34" charset="0"/>
              <a:buChar char="•"/>
            </a:pPr>
            <a:r>
              <a:rPr lang="en-US" dirty="0"/>
              <a:t>The process remails the same</a:t>
            </a:r>
          </a:p>
          <a:p>
            <a:pPr marL="804863" lvl="1" indent="-342900"/>
            <a:r>
              <a:rPr lang="en-US" dirty="0"/>
              <a:t>All documents for the session need to be uploaded</a:t>
            </a:r>
          </a:p>
        </p:txBody>
      </p:sp>
      <p:sp>
        <p:nvSpPr>
          <p:cNvPr id="4" name="Title 3">
            <a:extLst>
              <a:ext uri="{FF2B5EF4-FFF2-40B4-BE49-F238E27FC236}">
                <a16:creationId xmlns:a16="http://schemas.microsoft.com/office/drawing/2014/main" id="{44520C44-B609-15AF-42F1-A37FB4EE4344}"/>
              </a:ext>
            </a:extLst>
          </p:cNvPr>
          <p:cNvSpPr>
            <a:spLocks noGrp="1"/>
          </p:cNvSpPr>
          <p:nvPr>
            <p:ph type="title"/>
          </p:nvPr>
        </p:nvSpPr>
        <p:spPr>
          <a:xfrm>
            <a:off x="641350" y="523875"/>
            <a:ext cx="10902950" cy="524996"/>
          </a:xfrm>
        </p:spPr>
        <p:txBody>
          <a:bodyPr/>
          <a:lstStyle/>
          <a:p>
            <a:r>
              <a:rPr lang="en-US" dirty="0"/>
              <a:t>How to link Microsoft Forms to Ethos cont.</a:t>
            </a:r>
          </a:p>
        </p:txBody>
      </p:sp>
    </p:spTree>
    <p:extLst>
      <p:ext uri="{BB962C8B-B14F-4D97-AF65-F5344CB8AC3E}">
        <p14:creationId xmlns:p14="http://schemas.microsoft.com/office/powerpoint/2010/main" val="16239249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9C927E3-78A0-36B4-1294-9BCD8A42E20D}"/>
              </a:ext>
            </a:extLst>
          </p:cNvPr>
          <p:cNvSpPr txBox="1"/>
          <p:nvPr/>
        </p:nvSpPr>
        <p:spPr>
          <a:xfrm>
            <a:off x="771338" y="1117787"/>
            <a:ext cx="10649324" cy="4524315"/>
          </a:xfrm>
          <a:prstGeom prst="rect">
            <a:avLst/>
          </a:prstGeom>
          <a:noFill/>
        </p:spPr>
        <p:txBody>
          <a:bodyPr wrap="square">
            <a:spAutoFit/>
          </a:bodyPr>
          <a:lstStyle/>
          <a:p>
            <a:pPr marL="342900" indent="-342900">
              <a:buFont typeface="Arial" panose="020B0604020202020204" pitchFamily="34" charset="0"/>
              <a:buChar char="•"/>
            </a:pPr>
            <a:r>
              <a:rPr lang="en-US" sz="2400" dirty="0"/>
              <a:t>An email with the series link will be sent 2 weeks prior to the first session date. </a:t>
            </a:r>
          </a:p>
          <a:p>
            <a:pPr marL="342900" indent="-342900">
              <a:buFont typeface="Arial" panose="020B0604020202020204" pitchFamily="34" charset="0"/>
              <a:buChar char="•"/>
            </a:pPr>
            <a:r>
              <a:rPr lang="en-US" sz="2400" dirty="0"/>
              <a:t>Resources/workflows can be found here: </a:t>
            </a:r>
            <a:r>
              <a:rPr lang="en-US" sz="2400" dirty="0">
                <a:hlinkClick r:id="rId2"/>
              </a:rPr>
              <a:t>https://cpd.partners.org/series-coordinators/</a:t>
            </a:r>
            <a:endParaRPr lang="en-US" sz="2400" dirty="0"/>
          </a:p>
          <a:p>
            <a:pPr marL="342900" indent="-342900">
              <a:buFont typeface="Arial" panose="020B0604020202020204" pitchFamily="34" charset="0"/>
              <a:buChar char="•"/>
            </a:pPr>
            <a:r>
              <a:rPr lang="en-US" sz="2400" dirty="0">
                <a:effectLst/>
                <a:ea typeface="Calibri" panose="020F0502020204030204" pitchFamily="34" charset="0"/>
                <a:cs typeface="Times New Roman" panose="02020603050405020304" pitchFamily="18" charset="0"/>
              </a:rPr>
              <a:t>Send an email to </a:t>
            </a:r>
            <a:r>
              <a:rPr lang="en-US" sz="2400" u="sng" dirty="0">
                <a:solidFill>
                  <a:srgbClr val="0563C1"/>
                </a:solidFill>
                <a:effectLst/>
                <a:ea typeface="Calibri" panose="020F0502020204030204" pitchFamily="34" charset="0"/>
                <a:cs typeface="Times New Roman" panose="02020603050405020304" pitchFamily="18" charset="0"/>
                <a:hlinkClick r:id="rId3"/>
              </a:rPr>
              <a:t>mgbcpd@mgb.org</a:t>
            </a:r>
            <a:r>
              <a:rPr lang="en-US" sz="2400" u="sng" dirty="0">
                <a:solidFill>
                  <a:srgbClr val="0563C1"/>
                </a:solidFill>
                <a:effectLst/>
                <a:ea typeface="Calibri" panose="020F0502020204030204" pitchFamily="34" charset="0"/>
                <a:cs typeface="Times New Roman" panose="02020603050405020304" pitchFamily="18" charset="0"/>
              </a:rPr>
              <a:t> </a:t>
            </a:r>
            <a:r>
              <a:rPr lang="en-US" sz="2400" dirty="0"/>
              <a:t> to add an admin or for any additional questions</a:t>
            </a:r>
          </a:p>
          <a:p>
            <a:pPr marL="342900" indent="-342900">
              <a:buFont typeface="Arial" panose="020B0604020202020204" pitchFamily="34" charset="0"/>
              <a:buChar char="•"/>
            </a:pPr>
            <a:r>
              <a:rPr lang="en-US" sz="2400" dirty="0">
                <a:cs typeface="Times New Roman" panose="02020603050405020304" pitchFamily="18" charset="0"/>
              </a:rPr>
              <a:t>The Session needs to be approved prior to the session start so the disclosure summary includes the code for the recording – otherwise you will need to add contact information on the disclosure summary for the attendee watching to get the text code for credit</a:t>
            </a:r>
          </a:p>
          <a:p>
            <a:pPr marL="342900" indent="-342900">
              <a:buFont typeface="Arial" panose="020B0604020202020204" pitchFamily="34" charset="0"/>
              <a:buChar char="•"/>
            </a:pPr>
            <a:r>
              <a:rPr lang="en-US" sz="2400" dirty="0">
                <a:cs typeface="Times New Roman" panose="02020603050405020304" pitchFamily="18" charset="0"/>
              </a:rPr>
              <a:t>Changes to Zoom</a:t>
            </a:r>
          </a:p>
          <a:p>
            <a:pPr marL="968375"/>
            <a:r>
              <a:rPr lang="en-US" sz="2400" b="1" dirty="0"/>
              <a:t>Email General Support to request an exception: </a:t>
            </a:r>
            <a:r>
              <a:rPr lang="en-US" sz="2400" b="1" dirty="0">
                <a:hlinkClick r:id="rId4"/>
              </a:rPr>
              <a:t>Digital Collaborative Media Team</a:t>
            </a:r>
            <a:r>
              <a:rPr lang="en-US" sz="2400" b="1" dirty="0"/>
              <a:t> (</a:t>
            </a:r>
            <a:r>
              <a:rPr lang="en-US" sz="2400" b="1" dirty="0">
                <a:hlinkClick r:id="rId4"/>
              </a:rPr>
              <a:t>PCMVideoconferencing@partnershealthcare.onmicrosoft.com</a:t>
            </a:r>
            <a:r>
              <a:rPr lang="en-US" sz="2400" b="1" dirty="0"/>
              <a:t>)</a:t>
            </a:r>
            <a:endParaRPr lang="en-US" sz="2400" dirty="0"/>
          </a:p>
        </p:txBody>
      </p:sp>
      <p:sp>
        <p:nvSpPr>
          <p:cNvPr id="2" name="TextBox 1">
            <a:extLst>
              <a:ext uri="{FF2B5EF4-FFF2-40B4-BE49-F238E27FC236}">
                <a16:creationId xmlns:a16="http://schemas.microsoft.com/office/drawing/2014/main" id="{9880DA7E-3315-2300-A3A9-9B17AECC305D}"/>
              </a:ext>
            </a:extLst>
          </p:cNvPr>
          <p:cNvSpPr txBox="1"/>
          <p:nvPr/>
        </p:nvSpPr>
        <p:spPr>
          <a:xfrm>
            <a:off x="771338" y="369232"/>
            <a:ext cx="10663799" cy="535531"/>
          </a:xfrm>
          <a:prstGeom prst="rect">
            <a:avLst/>
          </a:prstGeom>
          <a:noFill/>
        </p:spPr>
        <p:txBody>
          <a:bodyPr wrap="square" rtlCol="0">
            <a:spAutoFit/>
          </a:bodyPr>
          <a:lstStyle/>
          <a:p>
            <a:pPr>
              <a:lnSpc>
                <a:spcPct val="90000"/>
              </a:lnSpc>
              <a:spcBef>
                <a:spcPct val="0"/>
              </a:spcBef>
            </a:pPr>
            <a:r>
              <a:rPr lang="en-US" sz="3200" dirty="0">
                <a:solidFill>
                  <a:schemeClr val="accent2"/>
                </a:solidFill>
                <a:latin typeface="+mj-lt"/>
                <a:ea typeface="+mj-ea"/>
                <a:cs typeface="+mj-cs"/>
              </a:rPr>
              <a:t>Additional Information</a:t>
            </a:r>
          </a:p>
        </p:txBody>
      </p:sp>
    </p:spTree>
    <p:extLst>
      <p:ext uri="{BB962C8B-B14F-4D97-AF65-F5344CB8AC3E}">
        <p14:creationId xmlns:p14="http://schemas.microsoft.com/office/powerpoint/2010/main" val="36559906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08778D7C-7927-014E-8B61-98BDACB7335A}"/>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7772400" imgH="10058400" progId="TCLayout.ActiveDocument.1">
                  <p:embed/>
                </p:oleObj>
              </mc:Choice>
              <mc:Fallback>
                <p:oleObj name="think-cell Slide" r:id="rId5" imgW="7772400" imgH="10058400" progId="TCLayout.ActiveDocument.1">
                  <p:embed/>
                  <p:pic>
                    <p:nvPicPr>
                      <p:cNvPr id="6" name="Object 5" hidden="1">
                        <a:extLst>
                          <a:ext uri="{FF2B5EF4-FFF2-40B4-BE49-F238E27FC236}">
                            <a16:creationId xmlns:a16="http://schemas.microsoft.com/office/drawing/2014/main" id="{08778D7C-7927-014E-8B61-98BDACB7335A}"/>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897A369A-D723-2141-853B-766642300128}"/>
              </a:ext>
            </a:extLst>
          </p:cNvPr>
          <p:cNvSpPr/>
          <p:nvPr>
            <p:custDataLst>
              <p:tags r:id="rId2"/>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Georgia" panose="02040502050405020303" pitchFamily="18" charset="0"/>
              <a:ea typeface="+mn-ea"/>
              <a:cs typeface="+mn-cs"/>
              <a:sym typeface="Georgia" panose="02040502050405020303" pitchFamily="18" charset="0"/>
            </a:endParaRPr>
          </a:p>
        </p:txBody>
      </p:sp>
      <p:sp>
        <p:nvSpPr>
          <p:cNvPr id="3" name="Content Placeholder 2">
            <a:extLst>
              <a:ext uri="{FF2B5EF4-FFF2-40B4-BE49-F238E27FC236}">
                <a16:creationId xmlns:a16="http://schemas.microsoft.com/office/drawing/2014/main" id="{09AE8FFC-E428-294A-83C4-A8F392CF72E9}"/>
              </a:ext>
            </a:extLst>
          </p:cNvPr>
          <p:cNvSpPr>
            <a:spLocks noGrp="1"/>
          </p:cNvSpPr>
          <p:nvPr>
            <p:ph sz="half" idx="1"/>
          </p:nvPr>
        </p:nvSpPr>
        <p:spPr>
          <a:xfrm>
            <a:off x="534338" y="1789043"/>
            <a:ext cx="10916921" cy="3071192"/>
          </a:xfrm>
        </p:spPr>
        <p:txBody>
          <a:bodyPr/>
          <a:lstStyle/>
          <a:p>
            <a:pPr marL="0" marR="0" algn="ctr">
              <a:spcBef>
                <a:spcPts val="0"/>
              </a:spcBef>
              <a:spcAft>
                <a:spcPts val="0"/>
              </a:spcAft>
            </a:pPr>
            <a:r>
              <a:rPr lang="en-US" sz="4000" b="1" i="1"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Tuesdays 9:00 to 10:00</a:t>
            </a:r>
            <a:endParaRPr lang="en-US" sz="4000" kern="100" dirty="0">
              <a:effectLst/>
              <a:latin typeface="Calibri" panose="020F0502020204030204" pitchFamily="34" charset="0"/>
              <a:ea typeface="Calibri" panose="020F0502020204030204" pitchFamily="34" charset="0"/>
              <a:cs typeface="Calibri" panose="020F0502020204030204" pitchFamily="34" charset="0"/>
            </a:endParaRPr>
          </a:p>
          <a:p>
            <a:pPr marL="0" marR="0" algn="ctr">
              <a:spcBef>
                <a:spcPts val="0"/>
              </a:spcBef>
              <a:spcAft>
                <a:spcPts val="0"/>
              </a:spcAft>
            </a:pPr>
            <a:r>
              <a:rPr lang="en-US" sz="4000" b="1" i="1"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Thursday 2:00 to 3:00</a:t>
            </a:r>
            <a:br>
              <a:rPr lang="en-US" sz="4000" b="1" i="1"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br>
            <a:r>
              <a:rPr lang="en-US" sz="4000" b="1" u="sng" dirty="0">
                <a:solidFill>
                  <a:srgbClr val="5B5FC7"/>
                </a:solidFill>
                <a:effectLst/>
                <a:latin typeface="Calibri" panose="020F0502020204030204" pitchFamily="34" charset="0"/>
                <a:ea typeface="Calibri" panose="020F0502020204030204" pitchFamily="34" charset="0"/>
                <a:cs typeface="Calibri" panose="020F0502020204030204" pitchFamily="34" charset="0"/>
                <a:hlinkClick r:id="rId7" tooltip="Meeting join link"/>
              </a:rPr>
              <a:t>Teams meeting link for open hours meeting</a:t>
            </a:r>
            <a:r>
              <a:rPr lang="en-US" sz="4000" dirty="0">
                <a:solidFill>
                  <a:srgbClr val="242424"/>
                </a:solidFill>
                <a:effectLst/>
                <a:latin typeface="Calibri" panose="020F050202020403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Calibri" panose="020F0502020204030204" pitchFamily="34" charset="0"/>
            </a:endParaRPr>
          </a:p>
          <a:p>
            <a:pPr marL="0" marR="0" algn="ctr">
              <a:spcBef>
                <a:spcPts val="0"/>
              </a:spcBef>
              <a:spcAft>
                <a:spcPts val="0"/>
              </a:spcAft>
            </a:pPr>
            <a:endParaRPr lang="en-US" sz="4000" kern="100" dirty="0">
              <a:effectLst/>
              <a:latin typeface="Calibri" panose="020F0502020204030204" pitchFamily="34" charset="0"/>
              <a:ea typeface="Calibri" panose="020F0502020204030204" pitchFamily="34" charset="0"/>
              <a:cs typeface="Calibri" panose="020F0502020204030204" pitchFamily="34" charset="0"/>
            </a:endParaRPr>
          </a:p>
          <a:p>
            <a:pPr marL="1031875" lvl="2" indent="-342900">
              <a:buFont typeface="Symbol" panose="05050102010706020507" pitchFamily="18" charset="2"/>
              <a:buChar char=""/>
            </a:pPr>
            <a:endParaRPr lang="en-US" dirty="0">
              <a:latin typeface="Calibri" panose="020F0502020204030204" pitchFamily="34" charset="0"/>
              <a:ea typeface="Calibri" panose="020F0502020204030204" pitchFamily="34" charset="0"/>
              <a:cs typeface="Calibri" panose="020F0502020204030204" pitchFamily="34" charset="0"/>
            </a:endParaRPr>
          </a:p>
          <a:p>
            <a:endParaRPr lang="en-US" dirty="0">
              <a:highlight>
                <a:srgbClr val="FFFF00"/>
              </a:highlight>
              <a:latin typeface="Calibri" panose="020F0502020204030204" pitchFamily="34" charset="0"/>
              <a:ea typeface="Calibri" panose="020F0502020204030204" pitchFamily="34" charset="0"/>
              <a:cs typeface="Calibri" panose="020F0502020204030204" pitchFamily="34" charset="0"/>
            </a:endParaRPr>
          </a:p>
          <a:p>
            <a:pPr marL="342900" indent="-342900">
              <a:buFont typeface="Arial" panose="020B0604020202020204" pitchFamily="34" charset="0"/>
              <a:buChar char="•"/>
            </a:pPr>
            <a:endParaRPr lang="en-US" dirty="0">
              <a:latin typeface="Calibri" panose="020F0502020204030204" pitchFamily="34" charset="0"/>
              <a:ea typeface="Calibri" panose="020F0502020204030204" pitchFamily="34" charset="0"/>
              <a:cs typeface="Calibri" panose="020F0502020204030204" pitchFamily="34" charset="0"/>
            </a:endParaRPr>
          </a:p>
          <a:p>
            <a:pPr marL="342900" indent="-342900"/>
            <a:endParaRPr lang="en-US" dirty="0">
              <a:latin typeface="Calibri" panose="020F0502020204030204" pitchFamily="34" charset="0"/>
              <a:ea typeface="Calibri" panose="020F0502020204030204" pitchFamily="34" charset="0"/>
              <a:cs typeface="Calibri" panose="020F0502020204030204" pitchFamily="34" charset="0"/>
            </a:endParaRPr>
          </a:p>
        </p:txBody>
      </p:sp>
      <p:sp>
        <p:nvSpPr>
          <p:cNvPr id="2" name="Title 1">
            <a:extLst>
              <a:ext uri="{FF2B5EF4-FFF2-40B4-BE49-F238E27FC236}">
                <a16:creationId xmlns:a16="http://schemas.microsoft.com/office/drawing/2014/main" id="{CEBB8E81-73FA-8241-9491-D4B6008E21F3}"/>
              </a:ext>
            </a:extLst>
          </p:cNvPr>
          <p:cNvSpPr>
            <a:spLocks noGrp="1"/>
          </p:cNvSpPr>
          <p:nvPr>
            <p:ph type="title"/>
          </p:nvPr>
        </p:nvSpPr>
        <p:spPr>
          <a:xfrm>
            <a:off x="641350" y="523875"/>
            <a:ext cx="11132834" cy="657653"/>
          </a:xfrm>
        </p:spPr>
        <p:txBody>
          <a:bodyPr/>
          <a:lstStyle/>
          <a:p>
            <a:r>
              <a:rPr lang="en-US" dirty="0"/>
              <a:t>Help is always available on the weekly open hours calls</a:t>
            </a:r>
            <a:endParaRPr lang="en-US" sz="2500" dirty="0"/>
          </a:p>
        </p:txBody>
      </p:sp>
    </p:spTree>
    <p:extLst>
      <p:ext uri="{BB962C8B-B14F-4D97-AF65-F5344CB8AC3E}">
        <p14:creationId xmlns:p14="http://schemas.microsoft.com/office/powerpoint/2010/main" val="42530360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46A5E-5541-4465-8A28-987EAC4093C4}"/>
              </a:ext>
            </a:extLst>
          </p:cNvPr>
          <p:cNvSpPr>
            <a:spLocks noGrp="1"/>
          </p:cNvSpPr>
          <p:nvPr>
            <p:ph type="title"/>
          </p:nvPr>
        </p:nvSpPr>
        <p:spPr/>
        <p:txBody>
          <a:bodyPr/>
          <a:lstStyle/>
          <a:p>
            <a:r>
              <a:rPr lang="en-US" dirty="0"/>
              <a:t>Follow Us On Social Media!</a:t>
            </a:r>
          </a:p>
        </p:txBody>
      </p:sp>
      <p:sp>
        <p:nvSpPr>
          <p:cNvPr id="3" name="Content Placeholder 2">
            <a:extLst>
              <a:ext uri="{FF2B5EF4-FFF2-40B4-BE49-F238E27FC236}">
                <a16:creationId xmlns:a16="http://schemas.microsoft.com/office/drawing/2014/main" id="{DD43545A-CBB5-491C-95DB-B86FA51A094B}"/>
              </a:ext>
            </a:extLst>
          </p:cNvPr>
          <p:cNvSpPr>
            <a:spLocks noGrp="1"/>
          </p:cNvSpPr>
          <p:nvPr>
            <p:ph idx="1"/>
          </p:nvPr>
        </p:nvSpPr>
        <p:spPr>
          <a:xfrm>
            <a:off x="647700" y="1295246"/>
            <a:ext cx="10902950" cy="4392321"/>
          </a:xfrm>
        </p:spPr>
        <p:txBody>
          <a:bodyPr/>
          <a:lstStyle/>
          <a:p>
            <a:r>
              <a:rPr lang="en-US" b="1" dirty="0">
                <a:solidFill>
                  <a:schemeClr val="accent2"/>
                </a:solidFill>
              </a:rPr>
              <a:t>We are growing our followers and standing on social media to:</a:t>
            </a:r>
          </a:p>
          <a:p>
            <a:endParaRPr lang="en-US" b="1" dirty="0"/>
          </a:p>
          <a:p>
            <a:pPr lvl="1"/>
            <a:r>
              <a:rPr lang="en-US" dirty="0"/>
              <a:t>Showcase all the great education projects being done around the system</a:t>
            </a:r>
          </a:p>
          <a:p>
            <a:pPr lvl="1"/>
            <a:r>
              <a:rPr lang="en-US" dirty="0"/>
              <a:t>Market courses to external participants</a:t>
            </a:r>
          </a:p>
          <a:p>
            <a:endParaRPr lang="en-US" dirty="0"/>
          </a:p>
          <a:p>
            <a:r>
              <a:rPr lang="en-US" b="1" dirty="0">
                <a:solidFill>
                  <a:schemeClr val="accent2"/>
                </a:solidFill>
              </a:rPr>
              <a:t>Follow us and share your news, to help grow the community!</a:t>
            </a:r>
          </a:p>
          <a:p>
            <a:endParaRPr lang="en-US" b="1" dirty="0"/>
          </a:p>
          <a:p>
            <a:pPr lvl="1"/>
            <a:r>
              <a:rPr lang="en-US" b="1" dirty="0"/>
              <a:t>X (formally known as Twitter): </a:t>
            </a:r>
          </a:p>
          <a:p>
            <a:pPr lvl="2"/>
            <a:r>
              <a:rPr lang="en-US" b="0" i="0" dirty="0">
                <a:effectLst/>
                <a:latin typeface="TwitterChirp"/>
              </a:rPr>
              <a:t>@MassGenBrighCPD</a:t>
            </a:r>
            <a:endParaRPr lang="en-US" dirty="0"/>
          </a:p>
          <a:p>
            <a:endParaRPr lang="en-US" b="1" dirty="0"/>
          </a:p>
          <a:p>
            <a:pPr lvl="1"/>
            <a:r>
              <a:rPr lang="en-US" b="1" dirty="0"/>
              <a:t>LinkedIn:</a:t>
            </a:r>
          </a:p>
          <a:p>
            <a:pPr lvl="2"/>
            <a:r>
              <a:rPr lang="en-US" i="0" dirty="0">
                <a:effectLst/>
                <a:latin typeface="-apple-system"/>
              </a:rPr>
              <a:t>Mass General Brigham Continuing Professional Development</a:t>
            </a:r>
          </a:p>
          <a:p>
            <a:pPr lvl="2"/>
            <a:r>
              <a:rPr lang="en-US" i="0" dirty="0">
                <a:effectLst/>
                <a:latin typeface="-apple-system"/>
                <a:hlinkClick r:id="rId2"/>
              </a:rPr>
              <a:t>https://www.linkedin.com/showcase/mass-general-brigham-office-of-continuing-professional-development</a:t>
            </a:r>
            <a:endParaRPr lang="en-US" i="0" dirty="0">
              <a:effectLst/>
              <a:latin typeface="-apple-system"/>
            </a:endParaRPr>
          </a:p>
          <a:p>
            <a:pPr lvl="2"/>
            <a:endParaRPr lang="en-US" dirty="0"/>
          </a:p>
        </p:txBody>
      </p:sp>
      <p:pic>
        <p:nvPicPr>
          <p:cNvPr id="9" name="Picture 8" descr="Icon&#10;&#10;Description automatically generated">
            <a:extLst>
              <a:ext uri="{FF2B5EF4-FFF2-40B4-BE49-F238E27FC236}">
                <a16:creationId xmlns:a16="http://schemas.microsoft.com/office/drawing/2014/main" id="{171768FD-FCB3-45A0-ADE4-6233F69880B8}"/>
              </a:ext>
            </a:extLst>
          </p:cNvPr>
          <p:cNvPicPr>
            <a:picLocks noChangeAspect="1"/>
          </p:cNvPicPr>
          <p:nvPr/>
        </p:nvPicPr>
        <p:blipFill>
          <a:blip r:embed="rId3"/>
          <a:stretch>
            <a:fillRect/>
          </a:stretch>
        </p:blipFill>
        <p:spPr>
          <a:xfrm>
            <a:off x="9956741" y="322364"/>
            <a:ext cx="1450807" cy="1450807"/>
          </a:xfrm>
          <a:prstGeom prst="rect">
            <a:avLst/>
          </a:prstGeom>
        </p:spPr>
      </p:pic>
      <p:pic>
        <p:nvPicPr>
          <p:cNvPr id="4" name="Picture 3">
            <a:extLst>
              <a:ext uri="{FF2B5EF4-FFF2-40B4-BE49-F238E27FC236}">
                <a16:creationId xmlns:a16="http://schemas.microsoft.com/office/drawing/2014/main" id="{D3B5BD73-1AF1-182F-3451-FE3A1D27B6CA}"/>
              </a:ext>
            </a:extLst>
          </p:cNvPr>
          <p:cNvPicPr>
            <a:picLocks noChangeAspect="1"/>
          </p:cNvPicPr>
          <p:nvPr/>
        </p:nvPicPr>
        <p:blipFill>
          <a:blip r:embed="rId4"/>
          <a:stretch>
            <a:fillRect/>
          </a:stretch>
        </p:blipFill>
        <p:spPr>
          <a:xfrm>
            <a:off x="8851392" y="523875"/>
            <a:ext cx="1153326" cy="1153326"/>
          </a:xfrm>
          <a:prstGeom prst="rect">
            <a:avLst/>
          </a:prstGeom>
        </p:spPr>
      </p:pic>
    </p:spTree>
    <p:extLst>
      <p:ext uri="{BB962C8B-B14F-4D97-AF65-F5344CB8AC3E}">
        <p14:creationId xmlns:p14="http://schemas.microsoft.com/office/powerpoint/2010/main" val="14668744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1C631D7D-CB72-6A4A-AF68-7EDA9A339C1D}"/>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6" name="Object 5" hidden="1">
                        <a:extLst>
                          <a:ext uri="{FF2B5EF4-FFF2-40B4-BE49-F238E27FC236}">
                            <a16:creationId xmlns:a16="http://schemas.microsoft.com/office/drawing/2014/main" id="{1C631D7D-CB72-6A4A-AF68-7EDA9A339C1D}"/>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96F8EACE-76F2-7F4C-8853-5B564DB98D9D}"/>
              </a:ext>
            </a:extLst>
          </p:cNvPr>
          <p:cNvSpPr/>
          <p:nvPr>
            <p:custDataLst>
              <p:tags r:id="rId2"/>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US" sz="3200" dirty="0">
              <a:latin typeface="Georgia" panose="02040502050405020303" pitchFamily="18" charset="0"/>
              <a:ea typeface="+mj-ea"/>
              <a:sym typeface="Georgia" panose="02040502050405020303" pitchFamily="18" charset="0"/>
            </a:endParaRPr>
          </a:p>
        </p:txBody>
      </p:sp>
      <p:sp>
        <p:nvSpPr>
          <p:cNvPr id="3" name="Title 2">
            <a:extLst>
              <a:ext uri="{FF2B5EF4-FFF2-40B4-BE49-F238E27FC236}">
                <a16:creationId xmlns:a16="http://schemas.microsoft.com/office/drawing/2014/main" id="{9F4139AC-DD48-4443-8001-58BE51496E73}"/>
              </a:ext>
            </a:extLst>
          </p:cNvPr>
          <p:cNvSpPr>
            <a:spLocks noGrp="1"/>
          </p:cNvSpPr>
          <p:nvPr>
            <p:ph type="title"/>
          </p:nvPr>
        </p:nvSpPr>
        <p:spPr>
          <a:xfrm>
            <a:off x="953329" y="835309"/>
            <a:ext cx="9163050" cy="536575"/>
          </a:xfrm>
        </p:spPr>
        <p:txBody>
          <a:bodyPr/>
          <a:lstStyle/>
          <a:p>
            <a:pPr>
              <a:lnSpc>
                <a:spcPct val="110000"/>
              </a:lnSpc>
            </a:pPr>
            <a:r>
              <a:rPr lang="en-US" dirty="0"/>
              <a:t>Thank you for attending today’s meeting!</a:t>
            </a:r>
          </a:p>
        </p:txBody>
      </p:sp>
      <p:sp>
        <p:nvSpPr>
          <p:cNvPr id="4" name="Content Placeholder 3">
            <a:extLst>
              <a:ext uri="{FF2B5EF4-FFF2-40B4-BE49-F238E27FC236}">
                <a16:creationId xmlns:a16="http://schemas.microsoft.com/office/drawing/2014/main" id="{90EFCBBE-773C-AB47-AFDD-8CE225676914}"/>
              </a:ext>
            </a:extLst>
          </p:cNvPr>
          <p:cNvSpPr>
            <a:spLocks noGrp="1"/>
          </p:cNvSpPr>
          <p:nvPr>
            <p:ph idx="1"/>
          </p:nvPr>
        </p:nvSpPr>
        <p:spPr>
          <a:xfrm>
            <a:off x="953329" y="2012090"/>
            <a:ext cx="8388203" cy="2689392"/>
          </a:xfrm>
        </p:spPr>
        <p:txBody>
          <a:bodyPr/>
          <a:lstStyle/>
          <a:p>
            <a:pPr marL="285750" indent="-285750">
              <a:lnSpc>
                <a:spcPct val="200000"/>
              </a:lnSpc>
              <a:buFont typeface="Arial" panose="020B0604020202020204" pitchFamily="34" charset="0"/>
              <a:buChar char="•"/>
            </a:pPr>
            <a:r>
              <a:rPr lang="en-US" dirty="0"/>
              <a:t>We will email you with our next webinar date</a:t>
            </a:r>
          </a:p>
          <a:p>
            <a:pPr marL="285750" indent="-285750">
              <a:lnSpc>
                <a:spcPct val="200000"/>
              </a:lnSpc>
              <a:buFont typeface="Arial" panose="020B0604020202020204" pitchFamily="34" charset="0"/>
              <a:buChar char="•"/>
            </a:pPr>
            <a:r>
              <a:rPr lang="en-US" dirty="0"/>
              <a:t>Reminder to please send all questions to </a:t>
            </a:r>
            <a:r>
              <a:rPr lang="en-US" dirty="0">
                <a:hlinkClick r:id="rId6"/>
              </a:rPr>
              <a:t>mgbcpd@mgb.org</a:t>
            </a:r>
            <a:endParaRPr lang="en-US" dirty="0"/>
          </a:p>
          <a:p>
            <a:pPr marL="285750" indent="-285750">
              <a:lnSpc>
                <a:spcPct val="200000"/>
              </a:lnSpc>
              <a:buFont typeface="Arial" panose="020B0604020202020204" pitchFamily="34" charset="0"/>
              <a:buChar char="•"/>
            </a:pPr>
            <a:r>
              <a:rPr lang="en-US" dirty="0"/>
              <a:t>These slides will be available on the C</a:t>
            </a:r>
            <a:r>
              <a:rPr lang="en-US" dirty="0">
                <a:ea typeface="+mn-lt"/>
                <a:cs typeface="+mn-lt"/>
              </a:rPr>
              <a:t>ourse Coordinator Virtual Community: </a:t>
            </a:r>
            <a:r>
              <a:rPr lang="en-US" dirty="0">
                <a:ea typeface="+mn-lt"/>
                <a:cs typeface="+mn-lt"/>
                <a:hlinkClick r:id="rId7"/>
              </a:rPr>
              <a:t>https://cpd.partners.org/series-coordinators</a:t>
            </a:r>
            <a:endParaRPr lang="en-US" b="1" dirty="0"/>
          </a:p>
          <a:p>
            <a:pPr marL="342900" indent="-342900">
              <a:buFont typeface="Arial" panose="020B0604020202020204" pitchFamily="34" charset="0"/>
              <a:buChar char="•"/>
            </a:pPr>
            <a:endParaRPr lang="en-US" dirty="0"/>
          </a:p>
        </p:txBody>
      </p:sp>
      <p:pic>
        <p:nvPicPr>
          <p:cNvPr id="12" name="Picture 11">
            <a:extLst>
              <a:ext uri="{FF2B5EF4-FFF2-40B4-BE49-F238E27FC236}">
                <a16:creationId xmlns:a16="http://schemas.microsoft.com/office/drawing/2014/main" id="{98B31729-788B-4F45-88EF-CF831AA4AA11}"/>
              </a:ext>
            </a:extLst>
          </p:cNvPr>
          <p:cNvPicPr>
            <a:picLocks noChangeAspect="1"/>
          </p:cNvPicPr>
          <p:nvPr/>
        </p:nvPicPr>
        <p:blipFill>
          <a:blip r:embed="rId8"/>
          <a:stretch>
            <a:fillRect/>
          </a:stretch>
        </p:blipFill>
        <p:spPr>
          <a:xfrm>
            <a:off x="9341532" y="3695188"/>
            <a:ext cx="2667000" cy="2667000"/>
          </a:xfrm>
          <a:prstGeom prst="rect">
            <a:avLst/>
          </a:prstGeom>
        </p:spPr>
      </p:pic>
    </p:spTree>
    <p:extLst>
      <p:ext uri="{BB962C8B-B14F-4D97-AF65-F5344CB8AC3E}">
        <p14:creationId xmlns:p14="http://schemas.microsoft.com/office/powerpoint/2010/main" val="13894380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1C631D7D-CB72-6A4A-AF68-7EDA9A339C1D}"/>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7772400" imgH="10058400" progId="TCLayout.ActiveDocument.1">
                  <p:embed/>
                </p:oleObj>
              </mc:Choice>
              <mc:Fallback>
                <p:oleObj name="think-cell Slide" r:id="rId5" imgW="7772400" imgH="10058400" progId="TCLayout.ActiveDocument.1">
                  <p:embed/>
                  <p:pic>
                    <p:nvPicPr>
                      <p:cNvPr id="6" name="Object 5" hidden="1">
                        <a:extLst>
                          <a:ext uri="{FF2B5EF4-FFF2-40B4-BE49-F238E27FC236}">
                            <a16:creationId xmlns:a16="http://schemas.microsoft.com/office/drawing/2014/main" id="{1C631D7D-CB72-6A4A-AF68-7EDA9A339C1D}"/>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96F8EACE-76F2-7F4C-8853-5B564DB98D9D}"/>
              </a:ext>
            </a:extLst>
          </p:cNvPr>
          <p:cNvSpPr/>
          <p:nvPr>
            <p:custDataLst>
              <p:tags r:id="rId2"/>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Georgia" panose="02040502050405020303" pitchFamily="18" charset="0"/>
              <a:ea typeface="+mn-ea"/>
              <a:cs typeface="+mn-cs"/>
              <a:sym typeface="Georgia" panose="02040502050405020303" pitchFamily="18" charset="0"/>
            </a:endParaRPr>
          </a:p>
        </p:txBody>
      </p:sp>
      <p:sp>
        <p:nvSpPr>
          <p:cNvPr id="3" name="Title 2">
            <a:extLst>
              <a:ext uri="{FF2B5EF4-FFF2-40B4-BE49-F238E27FC236}">
                <a16:creationId xmlns:a16="http://schemas.microsoft.com/office/drawing/2014/main" id="{9F4139AC-DD48-4443-8001-58BE51496E73}"/>
              </a:ext>
            </a:extLst>
          </p:cNvPr>
          <p:cNvSpPr>
            <a:spLocks noGrp="1"/>
          </p:cNvSpPr>
          <p:nvPr>
            <p:ph type="title"/>
          </p:nvPr>
        </p:nvSpPr>
        <p:spPr/>
        <p:txBody>
          <a:bodyPr/>
          <a:lstStyle/>
          <a:p>
            <a:r>
              <a:rPr lang="en-US" dirty="0"/>
              <a:t>Important Dates</a:t>
            </a:r>
          </a:p>
        </p:txBody>
      </p:sp>
      <p:sp>
        <p:nvSpPr>
          <p:cNvPr id="4" name="Content Placeholder 3">
            <a:extLst>
              <a:ext uri="{FF2B5EF4-FFF2-40B4-BE49-F238E27FC236}">
                <a16:creationId xmlns:a16="http://schemas.microsoft.com/office/drawing/2014/main" id="{90EFCBBE-773C-AB47-AFDD-8CE225676914}"/>
              </a:ext>
            </a:extLst>
          </p:cNvPr>
          <p:cNvSpPr>
            <a:spLocks noGrp="1"/>
          </p:cNvSpPr>
          <p:nvPr>
            <p:ph idx="1"/>
          </p:nvPr>
        </p:nvSpPr>
        <p:spPr>
          <a:xfrm>
            <a:off x="641350" y="1036321"/>
            <a:ext cx="9645650" cy="4607648"/>
          </a:xfrm>
        </p:spPr>
        <p:txBody>
          <a:bodyPr/>
          <a:lstStyle/>
          <a:p>
            <a:r>
              <a:rPr lang="en-US" b="1" dirty="0"/>
              <a:t>Proposal Deadlines:</a:t>
            </a:r>
          </a:p>
          <a:p>
            <a:pPr lvl="1"/>
            <a:r>
              <a:rPr lang="en-US" sz="1800" dirty="0"/>
              <a:t>Series beginning in the Summer (start date: July 1 – Aug 31, 2025): April 7, 2025 (past)</a:t>
            </a:r>
          </a:p>
          <a:p>
            <a:pPr lvl="1"/>
            <a:r>
              <a:rPr lang="en-US" sz="1800" dirty="0"/>
              <a:t>Series beginning in the Fall (start date Sept 1, 2025, or later): June 6, 2025 (past)</a:t>
            </a:r>
          </a:p>
          <a:p>
            <a:pPr lvl="1"/>
            <a:endParaRPr lang="en-US" dirty="0"/>
          </a:p>
          <a:p>
            <a:r>
              <a:rPr lang="en-US" b="1" dirty="0"/>
              <a:t>Late Fees:</a:t>
            </a:r>
          </a:p>
          <a:p>
            <a:pPr lvl="1"/>
            <a:r>
              <a:rPr lang="en-US" sz="1800" dirty="0"/>
              <a:t>Proposals received more than 1 week after the deadline will incur a non-refundable late fee of $750.</a:t>
            </a:r>
          </a:p>
          <a:p>
            <a:pPr lvl="1"/>
            <a:endParaRPr lang="en-US" dirty="0"/>
          </a:p>
          <a:p>
            <a:r>
              <a:rPr lang="en-US" b="1" dirty="0"/>
              <a:t>Tuesday/Thursday Open Hours Meeting:</a:t>
            </a:r>
          </a:p>
          <a:p>
            <a:pPr marL="285750" marR="0" lvl="0" indent="-285750">
              <a:spcBef>
                <a:spcPts val="0"/>
              </a:spcBef>
              <a:spcAft>
                <a:spcPts val="0"/>
              </a:spcAft>
              <a:buFont typeface="Arial" panose="020B0604020202020204" pitchFamily="34" charset="0"/>
              <a:buChar char="•"/>
            </a:pPr>
            <a:r>
              <a:rPr lang="en-US" sz="1800" i="1" dirty="0">
                <a:effectLst/>
                <a:ea typeface="Times New Roman" panose="02020603050405020304" pitchFamily="18" charset="0"/>
              </a:rPr>
              <a:t>Tuesdays 9:00 to 1</a:t>
            </a:r>
            <a:r>
              <a:rPr lang="en-US" sz="1800" i="1" dirty="0">
                <a:ea typeface="Times New Roman" panose="02020603050405020304" pitchFamily="18" charset="0"/>
              </a:rPr>
              <a:t>0:00</a:t>
            </a:r>
            <a:endParaRPr lang="en-US" sz="1800" dirty="0">
              <a:effectLst/>
              <a:ea typeface="Calibri" panose="020F0502020204030204" pitchFamily="34" charset="0"/>
            </a:endParaRPr>
          </a:p>
          <a:p>
            <a:pPr marL="285750" indent="-285750">
              <a:buFont typeface="Arial" panose="020B0604020202020204" pitchFamily="34" charset="0"/>
              <a:buChar char="•"/>
            </a:pPr>
            <a:r>
              <a:rPr lang="en-US" sz="1800" i="1" dirty="0">
                <a:effectLst/>
                <a:ea typeface="Times New Roman" panose="02020603050405020304" pitchFamily="18" charset="0"/>
              </a:rPr>
              <a:t>Thursday 2:00 to 3:00</a:t>
            </a:r>
            <a:br>
              <a:rPr lang="en-US" sz="1800" dirty="0">
                <a:effectLst/>
                <a:ea typeface="Times New Roman" panose="02020603050405020304" pitchFamily="18" charset="0"/>
              </a:rPr>
            </a:br>
            <a:r>
              <a:rPr lang="en-US" sz="1800" b="1" u="sng" dirty="0">
                <a:solidFill>
                  <a:srgbClr val="5B5FC7"/>
                </a:solidFill>
                <a:effectLst/>
                <a:ea typeface="Aptos" panose="020B0004020202020204" pitchFamily="34" charset="0"/>
                <a:cs typeface="Aptos" panose="020B0004020202020204" pitchFamily="34" charset="0"/>
                <a:hlinkClick r:id="rId7" tooltip="Meeting join link"/>
              </a:rPr>
              <a:t>Teams meeting link for open hours meeting</a:t>
            </a:r>
            <a:r>
              <a:rPr lang="en-US" sz="1800" dirty="0">
                <a:solidFill>
                  <a:srgbClr val="242424"/>
                </a:solidFill>
                <a:effectLst/>
                <a:ea typeface="Aptos" panose="020B0004020202020204" pitchFamily="34" charset="0"/>
                <a:cs typeface="Aptos" panose="020B0004020202020204" pitchFamily="34" charset="0"/>
              </a:rPr>
              <a:t> </a:t>
            </a:r>
          </a:p>
          <a:p>
            <a:pPr marL="285750" indent="-285750">
              <a:buFont typeface="Arial" panose="020B0604020202020204" pitchFamily="34" charset="0"/>
              <a:buChar char="•"/>
            </a:pPr>
            <a:endParaRPr lang="en-US" sz="1800" dirty="0">
              <a:solidFill>
                <a:srgbClr val="242424"/>
              </a:solidFill>
              <a:effectLst/>
              <a:ea typeface="Aptos" panose="020B0004020202020204" pitchFamily="34" charset="0"/>
              <a:cs typeface="Aptos" panose="020B0004020202020204" pitchFamily="34" charset="0"/>
            </a:endParaRPr>
          </a:p>
          <a:p>
            <a:r>
              <a:rPr lang="en-US" sz="1800" i="1" dirty="0">
                <a:solidFill>
                  <a:srgbClr val="242424"/>
                </a:solidFill>
                <a:ea typeface="Aptos" panose="020B0004020202020204" pitchFamily="34" charset="0"/>
                <a:cs typeface="Aptos" panose="020B0004020202020204" pitchFamily="34" charset="0"/>
              </a:rPr>
              <a:t>(Note: The new teams link started today June 10)</a:t>
            </a:r>
            <a:endParaRPr lang="en-US" sz="1800" i="1" dirty="0">
              <a:effectLst/>
              <a:ea typeface="Aptos" panose="020B0004020202020204" pitchFamily="34" charset="0"/>
              <a:cs typeface="Aptos" panose="020B0004020202020204" pitchFamily="34" charset="0"/>
            </a:endParaRPr>
          </a:p>
          <a:p>
            <a:pPr marR="0" lvl="0">
              <a:spcBef>
                <a:spcPts val="0"/>
              </a:spcBef>
              <a:spcAft>
                <a:spcPts val="0"/>
              </a:spcAft>
            </a:pPr>
            <a:endParaRPr lang="en-US" sz="1800" u="sng" dirty="0">
              <a:solidFill>
                <a:srgbClr val="0563C1"/>
              </a:solidFill>
              <a:effectLst/>
              <a:latin typeface="Calibri" panose="020F0502020204030204" pitchFamily="34" charset="0"/>
              <a:ea typeface="Times New Roman" panose="02020603050405020304" pitchFamily="18" charset="0"/>
            </a:endParaRPr>
          </a:p>
        </p:txBody>
      </p:sp>
      <p:pic>
        <p:nvPicPr>
          <p:cNvPr id="9" name="Picture 8" descr="Icon&#10;&#10;Description automatically generated">
            <a:extLst>
              <a:ext uri="{FF2B5EF4-FFF2-40B4-BE49-F238E27FC236}">
                <a16:creationId xmlns:a16="http://schemas.microsoft.com/office/drawing/2014/main" id="{65DC7955-2BBB-4603-ABFA-6603551A2141}"/>
              </a:ext>
            </a:extLst>
          </p:cNvPr>
          <p:cNvPicPr>
            <a:picLocks noChangeAspect="1"/>
          </p:cNvPicPr>
          <p:nvPr/>
        </p:nvPicPr>
        <p:blipFill>
          <a:blip r:embed="rId8"/>
          <a:stretch>
            <a:fillRect/>
          </a:stretch>
        </p:blipFill>
        <p:spPr>
          <a:xfrm>
            <a:off x="9683709" y="399830"/>
            <a:ext cx="1866941" cy="1866941"/>
          </a:xfrm>
          <a:prstGeom prst="rect">
            <a:avLst/>
          </a:prstGeom>
        </p:spPr>
      </p:pic>
    </p:spTree>
    <p:extLst>
      <p:ext uri="{BB962C8B-B14F-4D97-AF65-F5344CB8AC3E}">
        <p14:creationId xmlns:p14="http://schemas.microsoft.com/office/powerpoint/2010/main" val="6235834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6630FA1-F7BE-486F-BCDA-4DB2B1B1E143}"/>
              </a:ext>
            </a:extLst>
          </p:cNvPr>
          <p:cNvPicPr>
            <a:picLocks noChangeAspect="1"/>
          </p:cNvPicPr>
          <p:nvPr/>
        </p:nvPicPr>
        <p:blipFill>
          <a:blip r:embed="rId2"/>
          <a:stretch>
            <a:fillRect/>
          </a:stretch>
        </p:blipFill>
        <p:spPr>
          <a:xfrm>
            <a:off x="3395662" y="728662"/>
            <a:ext cx="5400675" cy="5400675"/>
          </a:xfrm>
          <a:prstGeom prst="rect">
            <a:avLst/>
          </a:prstGeom>
        </p:spPr>
      </p:pic>
    </p:spTree>
    <p:extLst>
      <p:ext uri="{BB962C8B-B14F-4D97-AF65-F5344CB8AC3E}">
        <p14:creationId xmlns:p14="http://schemas.microsoft.com/office/powerpoint/2010/main" val="6610598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29886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E8A0D2B9-4FF8-7105-0C39-E3D6FF2B43FB}"/>
              </a:ext>
            </a:extLst>
          </p:cNvPr>
          <p:cNvSpPr txBox="1">
            <a:spLocks/>
          </p:cNvSpPr>
          <p:nvPr/>
        </p:nvSpPr>
        <p:spPr>
          <a:xfrm>
            <a:off x="641350" y="523875"/>
            <a:ext cx="10902950" cy="956516"/>
          </a:xfrm>
          <a:prstGeom prst="rect">
            <a:avLst/>
          </a:prstGeom>
        </p:spPr>
        <p:txBody>
          <a:bodyPr/>
          <a:lstStyle>
            <a:lvl1pPr algn="l" defTabSz="914400" rtl="0" eaLnBrk="1" latinLnBrk="0" hangingPunct="1">
              <a:lnSpc>
                <a:spcPct val="90000"/>
              </a:lnSpc>
              <a:spcBef>
                <a:spcPct val="0"/>
              </a:spcBef>
              <a:buNone/>
              <a:defRPr sz="3200" kern="1200">
                <a:solidFill>
                  <a:schemeClr val="accent2"/>
                </a:solidFill>
                <a:latin typeface="+mj-lt"/>
                <a:ea typeface="+mj-ea"/>
                <a:cs typeface="+mj-cs"/>
              </a:defRPr>
            </a:lvl1pPr>
          </a:lstStyle>
          <a:p>
            <a:r>
              <a:rPr lang="en-US" dirty="0"/>
              <a:t>Upcoming Trainings</a:t>
            </a:r>
          </a:p>
        </p:txBody>
      </p:sp>
      <p:graphicFrame>
        <p:nvGraphicFramePr>
          <p:cNvPr id="2" name="Table 1">
            <a:extLst>
              <a:ext uri="{FF2B5EF4-FFF2-40B4-BE49-F238E27FC236}">
                <a16:creationId xmlns:a16="http://schemas.microsoft.com/office/drawing/2014/main" id="{B7DC83E7-34FB-B7C7-BD3E-227E112E796D}"/>
              </a:ext>
            </a:extLst>
          </p:cNvPr>
          <p:cNvGraphicFramePr>
            <a:graphicFrameLocks noGrp="1"/>
          </p:cNvGraphicFramePr>
          <p:nvPr>
            <p:extLst>
              <p:ext uri="{D42A27DB-BD31-4B8C-83A1-F6EECF244321}">
                <p14:modId xmlns:p14="http://schemas.microsoft.com/office/powerpoint/2010/main" val="1212065274"/>
              </p:ext>
            </p:extLst>
          </p:nvPr>
        </p:nvGraphicFramePr>
        <p:xfrm>
          <a:off x="883920" y="1188721"/>
          <a:ext cx="10098024" cy="4997116"/>
        </p:xfrm>
        <a:graphic>
          <a:graphicData uri="http://schemas.openxmlformats.org/drawingml/2006/table">
            <a:tbl>
              <a:tblPr firstRow="1" firstCol="1" bandRow="1">
                <a:tableStyleId>{5C22544A-7EE6-4342-B048-85BDC9FD1C3A}</a:tableStyleId>
              </a:tblPr>
              <a:tblGrid>
                <a:gridCol w="1429477">
                  <a:extLst>
                    <a:ext uri="{9D8B030D-6E8A-4147-A177-3AD203B41FA5}">
                      <a16:colId xmlns:a16="http://schemas.microsoft.com/office/drawing/2014/main" val="1983640950"/>
                    </a:ext>
                  </a:extLst>
                </a:gridCol>
                <a:gridCol w="1658611">
                  <a:extLst>
                    <a:ext uri="{9D8B030D-6E8A-4147-A177-3AD203B41FA5}">
                      <a16:colId xmlns:a16="http://schemas.microsoft.com/office/drawing/2014/main" val="3123221474"/>
                    </a:ext>
                  </a:extLst>
                </a:gridCol>
                <a:gridCol w="1701612">
                  <a:extLst>
                    <a:ext uri="{9D8B030D-6E8A-4147-A177-3AD203B41FA5}">
                      <a16:colId xmlns:a16="http://schemas.microsoft.com/office/drawing/2014/main" val="4185360011"/>
                    </a:ext>
                  </a:extLst>
                </a:gridCol>
                <a:gridCol w="5308324">
                  <a:extLst>
                    <a:ext uri="{9D8B030D-6E8A-4147-A177-3AD203B41FA5}">
                      <a16:colId xmlns:a16="http://schemas.microsoft.com/office/drawing/2014/main" val="619559305"/>
                    </a:ext>
                  </a:extLst>
                </a:gridCol>
              </a:tblGrid>
              <a:tr h="430763">
                <a:tc>
                  <a:txBody>
                    <a:bodyPr/>
                    <a:lstStyle/>
                    <a:p>
                      <a:pPr marL="0" marR="0">
                        <a:buNone/>
                      </a:pPr>
                      <a:r>
                        <a:rPr lang="en-US" sz="1600" dirty="0">
                          <a:effectLst/>
                        </a:rPr>
                        <a:t>Upcoming Trainings</a:t>
                      </a:r>
                      <a:endParaRPr lang="en-US" sz="1600" dirty="0">
                        <a:effectLst/>
                        <a:latin typeface="Aptos" panose="020B0004020202020204" pitchFamily="34" charset="0"/>
                        <a:ea typeface="Aptos" panose="020B0004020202020204" pitchFamily="34" charset="0"/>
                        <a:cs typeface="Aptos" panose="020B0004020202020204" pitchFamily="34" charset="0"/>
                      </a:endParaRPr>
                    </a:p>
                  </a:txBody>
                  <a:tcPr marL="78851" marR="78851" marT="39426" marB="39426"/>
                </a:tc>
                <a:tc>
                  <a:txBody>
                    <a:bodyPr/>
                    <a:lstStyle/>
                    <a:p>
                      <a:pPr marL="0" marR="0">
                        <a:buNone/>
                      </a:pPr>
                      <a:r>
                        <a:rPr lang="en-US" sz="1600">
                          <a:effectLst/>
                        </a:rPr>
                        <a:t>Audience</a:t>
                      </a:r>
                      <a:endParaRPr lang="en-US" sz="1600">
                        <a:effectLst/>
                        <a:latin typeface="Aptos" panose="020B0004020202020204" pitchFamily="34" charset="0"/>
                        <a:ea typeface="Aptos" panose="020B0004020202020204" pitchFamily="34" charset="0"/>
                        <a:cs typeface="Aptos" panose="020B0004020202020204" pitchFamily="34" charset="0"/>
                      </a:endParaRPr>
                    </a:p>
                  </a:txBody>
                  <a:tcPr marL="78851" marR="78851" marT="39426" marB="39426"/>
                </a:tc>
                <a:tc>
                  <a:txBody>
                    <a:bodyPr/>
                    <a:lstStyle/>
                    <a:p>
                      <a:pPr marL="0" marR="0">
                        <a:buNone/>
                      </a:pPr>
                      <a:r>
                        <a:rPr lang="en-US" sz="1600">
                          <a:effectLst/>
                        </a:rPr>
                        <a:t>Training Date</a:t>
                      </a:r>
                      <a:endParaRPr lang="en-US" sz="1600">
                        <a:effectLst/>
                        <a:latin typeface="Aptos" panose="020B0004020202020204" pitchFamily="34" charset="0"/>
                        <a:ea typeface="Aptos" panose="020B0004020202020204" pitchFamily="34" charset="0"/>
                        <a:cs typeface="Aptos" panose="020B0004020202020204" pitchFamily="34" charset="0"/>
                      </a:endParaRPr>
                    </a:p>
                  </a:txBody>
                  <a:tcPr marL="78851" marR="78851" marT="39426" marB="39426"/>
                </a:tc>
                <a:tc>
                  <a:txBody>
                    <a:bodyPr/>
                    <a:lstStyle/>
                    <a:p>
                      <a:pPr marL="0" marR="0">
                        <a:buNone/>
                      </a:pPr>
                      <a:r>
                        <a:rPr lang="en-US" sz="1600">
                          <a:effectLst/>
                        </a:rPr>
                        <a:t>Registration Link</a:t>
                      </a:r>
                      <a:endParaRPr lang="en-US" sz="1600">
                        <a:effectLst/>
                        <a:latin typeface="Aptos" panose="020B0004020202020204" pitchFamily="34" charset="0"/>
                        <a:ea typeface="Aptos" panose="020B0004020202020204" pitchFamily="34" charset="0"/>
                        <a:cs typeface="Aptos" panose="020B0004020202020204" pitchFamily="34" charset="0"/>
                      </a:endParaRPr>
                    </a:p>
                  </a:txBody>
                  <a:tcPr marL="0" marR="0" marT="0" marB="0"/>
                </a:tc>
                <a:extLst>
                  <a:ext uri="{0D108BD9-81ED-4DB2-BD59-A6C34878D82A}">
                    <a16:rowId xmlns:a16="http://schemas.microsoft.com/office/drawing/2014/main" val="2645951232"/>
                  </a:ext>
                </a:extLst>
              </a:tr>
              <a:tr h="786141">
                <a:tc>
                  <a:txBody>
                    <a:bodyPr/>
                    <a:lstStyle/>
                    <a:p>
                      <a:pPr marL="0" marR="0">
                        <a:lnSpc>
                          <a:spcPct val="105000"/>
                        </a:lnSpc>
                        <a:buNone/>
                      </a:pPr>
                      <a:r>
                        <a:rPr lang="en-US" sz="1600">
                          <a:effectLst/>
                        </a:rPr>
                        <a:t>April training</a:t>
                      </a:r>
                    </a:p>
                    <a:p>
                      <a:pPr marL="0" marR="0">
                        <a:buNone/>
                      </a:pPr>
                      <a:r>
                        <a:rPr lang="en-US" sz="1600">
                          <a:effectLst/>
                        </a:rPr>
                        <a:t>(Required)</a:t>
                      </a:r>
                      <a:endParaRPr lang="en-US" sz="1600">
                        <a:effectLst/>
                        <a:latin typeface="Aptos" panose="020B0004020202020204" pitchFamily="34" charset="0"/>
                        <a:ea typeface="Aptos" panose="020B0004020202020204" pitchFamily="34" charset="0"/>
                        <a:cs typeface="Aptos" panose="020B0004020202020204" pitchFamily="34" charset="0"/>
                      </a:endParaRPr>
                    </a:p>
                  </a:txBody>
                  <a:tcPr marL="78851" marR="78851" marT="39426" marB="39426"/>
                </a:tc>
                <a:tc>
                  <a:txBody>
                    <a:bodyPr/>
                    <a:lstStyle/>
                    <a:p>
                      <a:pPr marL="0" marR="0">
                        <a:buNone/>
                      </a:pPr>
                      <a:r>
                        <a:rPr lang="en-US" sz="1600">
                          <a:effectLst/>
                        </a:rPr>
                        <a:t>Required In-Hospital Series training</a:t>
                      </a:r>
                      <a:endParaRPr lang="en-US" sz="1600">
                        <a:effectLst/>
                        <a:latin typeface="Aptos" panose="020B0004020202020204" pitchFamily="34" charset="0"/>
                        <a:ea typeface="Aptos" panose="020B0004020202020204" pitchFamily="34" charset="0"/>
                        <a:cs typeface="Aptos" panose="020B0004020202020204" pitchFamily="34" charset="0"/>
                      </a:endParaRPr>
                    </a:p>
                  </a:txBody>
                  <a:tcPr marL="78851" marR="78851" marT="39426" marB="39426"/>
                </a:tc>
                <a:tc>
                  <a:txBody>
                    <a:bodyPr/>
                    <a:lstStyle/>
                    <a:p>
                      <a:pPr marL="0" marR="0">
                        <a:lnSpc>
                          <a:spcPct val="105000"/>
                        </a:lnSpc>
                        <a:buNone/>
                      </a:pPr>
                      <a:r>
                        <a:rPr lang="en-US" sz="1600">
                          <a:effectLst/>
                        </a:rPr>
                        <a:t>April 17, 2025</a:t>
                      </a:r>
                    </a:p>
                    <a:p>
                      <a:pPr marL="0" marR="0">
                        <a:buNone/>
                      </a:pPr>
                      <a:r>
                        <a:rPr lang="en-US" sz="1600">
                          <a:effectLst/>
                        </a:rPr>
                        <a:t>(11:00AM-12:00PM)</a:t>
                      </a:r>
                      <a:endParaRPr lang="en-US" sz="1600">
                        <a:effectLst/>
                        <a:latin typeface="Aptos" panose="020B0004020202020204" pitchFamily="34" charset="0"/>
                        <a:ea typeface="Aptos" panose="020B0004020202020204" pitchFamily="34" charset="0"/>
                        <a:cs typeface="Aptos" panose="020B0004020202020204" pitchFamily="34" charset="0"/>
                      </a:endParaRPr>
                    </a:p>
                  </a:txBody>
                  <a:tcPr marL="78851" marR="78851" marT="39426" marB="39426"/>
                </a:tc>
                <a:tc>
                  <a:txBody>
                    <a:bodyPr/>
                    <a:lstStyle/>
                    <a:p>
                      <a:pPr marL="0" marR="0">
                        <a:buNone/>
                      </a:pPr>
                      <a:r>
                        <a:rPr lang="en-US" sz="1600" dirty="0">
                          <a:effectLst/>
                        </a:rPr>
                        <a:t>Recording available: </a:t>
                      </a:r>
                      <a:br>
                        <a:rPr lang="en-US" sz="1600" dirty="0">
                          <a:effectLst/>
                        </a:rPr>
                      </a:br>
                      <a:r>
                        <a:rPr lang="en-US" sz="1600" u="sng" dirty="0">
                          <a:effectLst/>
                          <a:hlinkClick r:id="rId3"/>
                        </a:rPr>
                        <a:t>https://cpd.partners.org/series-coordinators/content/hospital-series-workflows-and-videos</a:t>
                      </a:r>
                      <a:endParaRPr lang="en-US" sz="1600" dirty="0">
                        <a:effectLst/>
                        <a:latin typeface="Times New Roman" panose="02020603050405020304" pitchFamily="18" charset="0"/>
                        <a:ea typeface="Aptos" panose="020B0004020202020204" pitchFamily="34" charset="0"/>
                        <a:cs typeface="Aptos" panose="020B0004020202020204" pitchFamily="34" charset="0"/>
                      </a:endParaRPr>
                    </a:p>
                  </a:txBody>
                  <a:tcPr marL="0" marR="0" marT="0" marB="0"/>
                </a:tc>
                <a:extLst>
                  <a:ext uri="{0D108BD9-81ED-4DB2-BD59-A6C34878D82A}">
                    <a16:rowId xmlns:a16="http://schemas.microsoft.com/office/drawing/2014/main" val="755373325"/>
                  </a:ext>
                </a:extLst>
              </a:tr>
              <a:tr h="1276904">
                <a:tc>
                  <a:txBody>
                    <a:bodyPr/>
                    <a:lstStyle/>
                    <a:p>
                      <a:pPr marL="0" marR="0">
                        <a:buNone/>
                      </a:pPr>
                      <a:r>
                        <a:rPr lang="en-US" sz="1600">
                          <a:effectLst/>
                        </a:rPr>
                        <a:t>May training</a:t>
                      </a:r>
                      <a:endParaRPr lang="en-US" sz="1600">
                        <a:effectLst/>
                        <a:latin typeface="Aptos" panose="020B0004020202020204" pitchFamily="34" charset="0"/>
                        <a:ea typeface="Aptos" panose="020B0004020202020204" pitchFamily="34" charset="0"/>
                        <a:cs typeface="Aptos" panose="020B0004020202020204" pitchFamily="34" charset="0"/>
                      </a:endParaRPr>
                    </a:p>
                  </a:txBody>
                  <a:tcPr marL="78851" marR="78851" marT="39426" marB="39426"/>
                </a:tc>
                <a:tc>
                  <a:txBody>
                    <a:bodyPr/>
                    <a:lstStyle/>
                    <a:p>
                      <a:pPr marL="0" marR="0">
                        <a:buNone/>
                      </a:pPr>
                      <a:r>
                        <a:rPr lang="en-US" sz="1600">
                          <a:effectLst/>
                        </a:rPr>
                        <a:t>In-Hospital Series </a:t>
                      </a:r>
                      <a:br>
                        <a:rPr lang="en-US" sz="1600">
                          <a:effectLst/>
                        </a:rPr>
                      </a:br>
                      <a:r>
                        <a:rPr lang="en-US" sz="1600">
                          <a:effectLst/>
                        </a:rPr>
                        <a:t>Back-to-Basics &amp; Reporting</a:t>
                      </a:r>
                      <a:br>
                        <a:rPr lang="en-US" sz="1600">
                          <a:effectLst/>
                        </a:rPr>
                      </a:br>
                      <a:r>
                        <a:rPr lang="en-US" sz="1600">
                          <a:effectLst/>
                        </a:rPr>
                        <a:t>Training Webinar</a:t>
                      </a:r>
                      <a:endParaRPr lang="en-US" sz="1600">
                        <a:effectLst/>
                        <a:latin typeface="Aptos" panose="020B0004020202020204" pitchFamily="34" charset="0"/>
                        <a:ea typeface="Aptos" panose="020B0004020202020204" pitchFamily="34" charset="0"/>
                        <a:cs typeface="Aptos" panose="020B0004020202020204" pitchFamily="34" charset="0"/>
                      </a:endParaRPr>
                    </a:p>
                  </a:txBody>
                  <a:tcPr marL="78851" marR="78851" marT="39426" marB="39426"/>
                </a:tc>
                <a:tc>
                  <a:txBody>
                    <a:bodyPr/>
                    <a:lstStyle/>
                    <a:p>
                      <a:pPr marL="0" marR="0">
                        <a:lnSpc>
                          <a:spcPct val="105000"/>
                        </a:lnSpc>
                        <a:buNone/>
                      </a:pPr>
                      <a:r>
                        <a:rPr lang="en-US" sz="1600">
                          <a:effectLst/>
                        </a:rPr>
                        <a:t>May 15, 2025</a:t>
                      </a:r>
                    </a:p>
                    <a:p>
                      <a:pPr marL="0" marR="0">
                        <a:buNone/>
                      </a:pPr>
                      <a:r>
                        <a:rPr lang="en-US" sz="1600">
                          <a:effectLst/>
                        </a:rPr>
                        <a:t>(11:00 AM-12:00PM)</a:t>
                      </a:r>
                      <a:endParaRPr lang="en-US" sz="1600">
                        <a:effectLst/>
                        <a:latin typeface="Aptos" panose="020B0004020202020204" pitchFamily="34" charset="0"/>
                        <a:ea typeface="Aptos" panose="020B0004020202020204" pitchFamily="34" charset="0"/>
                        <a:cs typeface="Aptos" panose="020B0004020202020204" pitchFamily="34" charset="0"/>
                      </a:endParaRPr>
                    </a:p>
                  </a:txBody>
                  <a:tcPr marL="78851" marR="78851" marT="39426" marB="39426"/>
                </a:tc>
                <a:tc>
                  <a:txBody>
                    <a:bodyPr/>
                    <a:lstStyle/>
                    <a:p>
                      <a:pPr marL="0" marR="0">
                        <a:buNone/>
                      </a:pPr>
                      <a:r>
                        <a:rPr lang="en-US" sz="1600" dirty="0">
                          <a:effectLst/>
                        </a:rPr>
                        <a:t>Recording available: </a:t>
                      </a:r>
                      <a:br>
                        <a:rPr lang="en-US" sz="1600" dirty="0">
                          <a:effectLst/>
                        </a:rPr>
                      </a:br>
                      <a:r>
                        <a:rPr lang="en-US" sz="1600" u="sng" dirty="0">
                          <a:effectLst/>
                          <a:hlinkClick r:id="rId3"/>
                        </a:rPr>
                        <a:t>https://cpd.partners.org/series-coordinators/content/hospital-series-workflows-and-videos</a:t>
                      </a:r>
                      <a:endParaRPr lang="en-US" sz="1600" dirty="0">
                        <a:effectLst/>
                        <a:latin typeface="Times New Roman" panose="02020603050405020304" pitchFamily="18" charset="0"/>
                        <a:ea typeface="Aptos" panose="020B0004020202020204" pitchFamily="34" charset="0"/>
                        <a:cs typeface="Aptos" panose="020B0004020202020204" pitchFamily="34" charset="0"/>
                      </a:endParaRPr>
                    </a:p>
                  </a:txBody>
                  <a:tcPr marL="0" marR="0" marT="0" marB="0"/>
                </a:tc>
                <a:extLst>
                  <a:ext uri="{0D108BD9-81ED-4DB2-BD59-A6C34878D82A}">
                    <a16:rowId xmlns:a16="http://schemas.microsoft.com/office/drawing/2014/main" val="2595963127"/>
                  </a:ext>
                </a:extLst>
              </a:tr>
              <a:tr h="938447">
                <a:tc>
                  <a:txBody>
                    <a:bodyPr/>
                    <a:lstStyle/>
                    <a:p>
                      <a:pPr marL="0" marR="0">
                        <a:buNone/>
                      </a:pPr>
                      <a:r>
                        <a:rPr lang="en-US" sz="1600" dirty="0">
                          <a:effectLst/>
                        </a:rPr>
                        <a:t>June training</a:t>
                      </a:r>
                      <a:endParaRPr lang="en-US" sz="1600" dirty="0">
                        <a:effectLst/>
                        <a:latin typeface="Aptos" panose="020B0004020202020204" pitchFamily="34" charset="0"/>
                        <a:ea typeface="Aptos" panose="020B0004020202020204" pitchFamily="34" charset="0"/>
                        <a:cs typeface="Aptos" panose="020B0004020202020204" pitchFamily="34" charset="0"/>
                      </a:endParaRPr>
                    </a:p>
                  </a:txBody>
                  <a:tcPr marL="78851" marR="78851" marT="39426" marB="39426"/>
                </a:tc>
                <a:tc>
                  <a:txBody>
                    <a:bodyPr/>
                    <a:lstStyle/>
                    <a:p>
                      <a:pPr marL="0" marR="0">
                        <a:buNone/>
                      </a:pPr>
                      <a:r>
                        <a:rPr lang="en-US" sz="1600">
                          <a:effectLst/>
                        </a:rPr>
                        <a:t>Systemwide Grand Rounds Phase 2: Archived Library</a:t>
                      </a:r>
                      <a:endParaRPr lang="en-US" sz="1600">
                        <a:effectLst/>
                        <a:latin typeface="Aptos" panose="020B0004020202020204" pitchFamily="34" charset="0"/>
                        <a:ea typeface="Aptos" panose="020B0004020202020204" pitchFamily="34" charset="0"/>
                        <a:cs typeface="Aptos" panose="020B0004020202020204" pitchFamily="34" charset="0"/>
                      </a:endParaRPr>
                    </a:p>
                  </a:txBody>
                  <a:tcPr marL="78851" marR="78851" marT="39426" marB="39426"/>
                </a:tc>
                <a:tc>
                  <a:txBody>
                    <a:bodyPr/>
                    <a:lstStyle/>
                    <a:p>
                      <a:pPr marL="0" marR="0">
                        <a:lnSpc>
                          <a:spcPct val="105000"/>
                        </a:lnSpc>
                        <a:buNone/>
                      </a:pPr>
                      <a:r>
                        <a:rPr lang="en-US" sz="1600" dirty="0">
                          <a:effectLst/>
                        </a:rPr>
                        <a:t>June 10, 2025</a:t>
                      </a:r>
                    </a:p>
                    <a:p>
                      <a:pPr marL="0" marR="0">
                        <a:buNone/>
                      </a:pPr>
                      <a:r>
                        <a:rPr lang="en-US" sz="1600" dirty="0">
                          <a:effectLst/>
                        </a:rPr>
                        <a:t>(1:00-2:00PM)</a:t>
                      </a:r>
                      <a:endParaRPr lang="en-US" sz="1600" dirty="0">
                        <a:effectLst/>
                        <a:latin typeface="Aptos" panose="020B0004020202020204" pitchFamily="34" charset="0"/>
                        <a:ea typeface="Aptos" panose="020B0004020202020204" pitchFamily="34" charset="0"/>
                        <a:cs typeface="Aptos" panose="020B0004020202020204" pitchFamily="34" charset="0"/>
                      </a:endParaRPr>
                    </a:p>
                  </a:txBody>
                  <a:tcPr marL="78851" marR="78851" marT="39426" marB="39426"/>
                </a:tc>
                <a:tc>
                  <a:txBody>
                    <a:bodyPr/>
                    <a:lstStyle/>
                    <a:p>
                      <a:pPr marL="0" marR="0">
                        <a:buNone/>
                      </a:pPr>
                      <a:r>
                        <a:rPr lang="en-US" sz="1600" dirty="0">
                          <a:effectLst/>
                        </a:rPr>
                        <a:t>Todays training – recording will be available in the Series coordinators site</a:t>
                      </a:r>
                      <a:endParaRPr lang="en-US" sz="1600" dirty="0">
                        <a:effectLst/>
                        <a:latin typeface="Aptos" panose="020B0004020202020204" pitchFamily="34" charset="0"/>
                        <a:ea typeface="Aptos" panose="020B0004020202020204" pitchFamily="34" charset="0"/>
                        <a:cs typeface="Aptos" panose="020B0004020202020204" pitchFamily="34" charset="0"/>
                      </a:endParaRPr>
                    </a:p>
                  </a:txBody>
                  <a:tcPr marL="0" marR="0" marT="0" marB="0"/>
                </a:tc>
                <a:extLst>
                  <a:ext uri="{0D108BD9-81ED-4DB2-BD59-A6C34878D82A}">
                    <a16:rowId xmlns:a16="http://schemas.microsoft.com/office/drawing/2014/main" val="378277415"/>
                  </a:ext>
                </a:extLst>
              </a:tr>
              <a:tr h="1276904">
                <a:tc>
                  <a:txBody>
                    <a:bodyPr/>
                    <a:lstStyle/>
                    <a:p>
                      <a:pPr marL="0" marR="0">
                        <a:buNone/>
                      </a:pPr>
                      <a:r>
                        <a:rPr lang="en-US" sz="1600">
                          <a:effectLst/>
                        </a:rPr>
                        <a:t>August training</a:t>
                      </a:r>
                      <a:endParaRPr lang="en-US" sz="1600">
                        <a:effectLst/>
                        <a:latin typeface="Aptos" panose="020B0004020202020204" pitchFamily="34" charset="0"/>
                        <a:ea typeface="Aptos" panose="020B0004020202020204" pitchFamily="34" charset="0"/>
                        <a:cs typeface="Aptos" panose="020B0004020202020204" pitchFamily="34" charset="0"/>
                      </a:endParaRPr>
                    </a:p>
                  </a:txBody>
                  <a:tcPr marL="78851" marR="78851" marT="39426" marB="39426"/>
                </a:tc>
                <a:tc>
                  <a:txBody>
                    <a:bodyPr/>
                    <a:lstStyle/>
                    <a:p>
                      <a:pPr marL="0" marR="0">
                        <a:buNone/>
                      </a:pPr>
                      <a:r>
                        <a:rPr lang="en-US" sz="1600">
                          <a:effectLst/>
                        </a:rPr>
                        <a:t>In-Hospital Series </a:t>
                      </a:r>
                      <a:br>
                        <a:rPr lang="en-US" sz="1600">
                          <a:effectLst/>
                        </a:rPr>
                      </a:br>
                      <a:r>
                        <a:rPr lang="en-US" sz="1600">
                          <a:effectLst/>
                        </a:rPr>
                        <a:t>Back-to-Basics &amp; Reporting</a:t>
                      </a:r>
                      <a:br>
                        <a:rPr lang="en-US" sz="1600">
                          <a:effectLst/>
                        </a:rPr>
                      </a:br>
                      <a:r>
                        <a:rPr lang="en-US" sz="1600">
                          <a:effectLst/>
                        </a:rPr>
                        <a:t>Training Webinar</a:t>
                      </a:r>
                      <a:endParaRPr lang="en-US" sz="1600">
                        <a:effectLst/>
                        <a:latin typeface="Aptos" panose="020B0004020202020204" pitchFamily="34" charset="0"/>
                        <a:ea typeface="Aptos" panose="020B0004020202020204" pitchFamily="34" charset="0"/>
                        <a:cs typeface="Aptos" panose="020B0004020202020204" pitchFamily="34" charset="0"/>
                      </a:endParaRPr>
                    </a:p>
                  </a:txBody>
                  <a:tcPr marL="78851" marR="78851" marT="39426" marB="39426"/>
                </a:tc>
                <a:tc>
                  <a:txBody>
                    <a:bodyPr/>
                    <a:lstStyle/>
                    <a:p>
                      <a:pPr marL="0" marR="0">
                        <a:buNone/>
                      </a:pPr>
                      <a:r>
                        <a:rPr lang="en-US" sz="1600">
                          <a:effectLst/>
                        </a:rPr>
                        <a:t>August 2025</a:t>
                      </a:r>
                      <a:endParaRPr lang="en-US" sz="1600">
                        <a:effectLst/>
                        <a:latin typeface="Aptos" panose="020B0004020202020204" pitchFamily="34" charset="0"/>
                        <a:ea typeface="Aptos" panose="020B0004020202020204" pitchFamily="34" charset="0"/>
                        <a:cs typeface="Aptos" panose="020B0004020202020204" pitchFamily="34" charset="0"/>
                      </a:endParaRPr>
                    </a:p>
                  </a:txBody>
                  <a:tcPr marL="78851" marR="78851" marT="39426" marB="39426"/>
                </a:tc>
                <a:tc>
                  <a:txBody>
                    <a:bodyPr/>
                    <a:lstStyle/>
                    <a:p>
                      <a:pPr marL="0" marR="0">
                        <a:buNone/>
                      </a:pPr>
                      <a:r>
                        <a:rPr lang="en-US" sz="1600" dirty="0">
                          <a:effectLst/>
                        </a:rPr>
                        <a:t>TBD</a:t>
                      </a:r>
                      <a:endParaRPr lang="en-US" sz="1600" dirty="0">
                        <a:effectLst/>
                        <a:latin typeface="Aptos" panose="020B0004020202020204" pitchFamily="34" charset="0"/>
                        <a:ea typeface="Aptos" panose="020B0004020202020204" pitchFamily="34" charset="0"/>
                        <a:cs typeface="Aptos" panose="020B0004020202020204" pitchFamily="34" charset="0"/>
                      </a:endParaRPr>
                    </a:p>
                  </a:txBody>
                  <a:tcPr marL="0" marR="0" marT="0" marB="0"/>
                </a:tc>
                <a:extLst>
                  <a:ext uri="{0D108BD9-81ED-4DB2-BD59-A6C34878D82A}">
                    <a16:rowId xmlns:a16="http://schemas.microsoft.com/office/drawing/2014/main" val="1568006935"/>
                  </a:ext>
                </a:extLst>
              </a:tr>
            </a:tbl>
          </a:graphicData>
        </a:graphic>
      </p:graphicFrame>
    </p:spTree>
    <p:extLst>
      <p:ext uri="{BB962C8B-B14F-4D97-AF65-F5344CB8AC3E}">
        <p14:creationId xmlns:p14="http://schemas.microsoft.com/office/powerpoint/2010/main" val="14860160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352AE0F2-4102-144F-8994-A80C28AFEAB8}"/>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7772400" imgH="10058400" progId="TCLayout.ActiveDocument.1">
                  <p:embed/>
                </p:oleObj>
              </mc:Choice>
              <mc:Fallback>
                <p:oleObj name="think-cell Slide" r:id="rId5" imgW="7772400" imgH="10058400" progId="TCLayout.ActiveDocument.1">
                  <p:embed/>
                  <p:pic>
                    <p:nvPicPr>
                      <p:cNvPr id="9" name="Object 8" hidden="1">
                        <a:extLst>
                          <a:ext uri="{FF2B5EF4-FFF2-40B4-BE49-F238E27FC236}">
                            <a16:creationId xmlns:a16="http://schemas.microsoft.com/office/drawing/2014/main" id="{352AE0F2-4102-144F-8994-A80C28AFEAB8}"/>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17B35AC9-0294-7347-84E2-3F89EF7586BA}"/>
              </a:ext>
            </a:extLst>
          </p:cNvPr>
          <p:cNvSpPr/>
          <p:nvPr>
            <p:custDataLst>
              <p:tags r:id="rId2"/>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US" sz="3200" dirty="0">
              <a:latin typeface="Georgia" panose="02040502050405020303" pitchFamily="18" charset="0"/>
              <a:ea typeface="+mj-ea"/>
              <a:sym typeface="Georgia" panose="02040502050405020303" pitchFamily="18" charset="0"/>
            </a:endParaRPr>
          </a:p>
        </p:txBody>
      </p:sp>
      <p:sp>
        <p:nvSpPr>
          <p:cNvPr id="2" name="Title 1">
            <a:extLst>
              <a:ext uri="{FF2B5EF4-FFF2-40B4-BE49-F238E27FC236}">
                <a16:creationId xmlns:a16="http://schemas.microsoft.com/office/drawing/2014/main" id="{E89A09BD-ACC0-BF4B-93E7-B64B4EC9C140}"/>
              </a:ext>
            </a:extLst>
          </p:cNvPr>
          <p:cNvSpPr>
            <a:spLocks noGrp="1"/>
          </p:cNvSpPr>
          <p:nvPr>
            <p:ph type="title"/>
          </p:nvPr>
        </p:nvSpPr>
        <p:spPr>
          <a:xfrm>
            <a:off x="641350" y="224862"/>
            <a:ext cx="10902950" cy="956516"/>
          </a:xfrm>
        </p:spPr>
        <p:txBody>
          <a:bodyPr/>
          <a:lstStyle/>
          <a:p>
            <a:r>
              <a:rPr lang="en-US" dirty="0"/>
              <a:t>Joint Accreditation</a:t>
            </a:r>
          </a:p>
        </p:txBody>
      </p:sp>
      <p:sp>
        <p:nvSpPr>
          <p:cNvPr id="3" name="Content Placeholder 2">
            <a:extLst>
              <a:ext uri="{FF2B5EF4-FFF2-40B4-BE49-F238E27FC236}">
                <a16:creationId xmlns:a16="http://schemas.microsoft.com/office/drawing/2014/main" id="{1D5671B3-68B7-FF41-A00B-4A407CE22D9E}"/>
              </a:ext>
            </a:extLst>
          </p:cNvPr>
          <p:cNvSpPr>
            <a:spLocks noGrp="1"/>
          </p:cNvSpPr>
          <p:nvPr>
            <p:ph idx="1"/>
          </p:nvPr>
        </p:nvSpPr>
        <p:spPr>
          <a:xfrm>
            <a:off x="627868" y="778167"/>
            <a:ext cx="10902950" cy="5514800"/>
          </a:xfrm>
        </p:spPr>
        <p:txBody>
          <a:bodyPr/>
          <a:lstStyle/>
          <a:p>
            <a:pPr marL="342900" indent="-342900">
              <a:buFont typeface="Arial" panose="020B0604020202020204" pitchFamily="34" charset="0"/>
              <a:buChar char="•"/>
            </a:pPr>
            <a:r>
              <a:rPr lang="en-US" sz="1800" dirty="0"/>
              <a:t>Mass General Brigham was awarded Joint Accreditation from December 6, 2021, through November 2025.</a:t>
            </a:r>
          </a:p>
          <a:p>
            <a:endParaRPr lang="en-US" sz="1800" dirty="0"/>
          </a:p>
          <a:p>
            <a:pPr marL="342900" indent="-342900">
              <a:buFont typeface="Arial" panose="020B0604020202020204" pitchFamily="34" charset="0"/>
              <a:buChar char="•"/>
            </a:pPr>
            <a:r>
              <a:rPr lang="en-US" sz="1800" b="0" i="0" dirty="0">
                <a:effectLst/>
              </a:rPr>
              <a:t>Joint Accreditation for Interprofessional Continuing Education™ offers organizations the opportunity to be simultaneously accredited to provide continuing education activities for multiple professions through a single, unified application process, fee structure, and set of accreditation standards. </a:t>
            </a:r>
            <a:r>
              <a:rPr lang="en-US" sz="1800" dirty="0">
                <a:effectLst/>
                <a:ea typeface="Calibri" panose="020F0502020204030204" pitchFamily="34" charset="0"/>
                <a:cs typeface="Times New Roman" panose="02020603050405020304" pitchFamily="18" charset="0"/>
              </a:rPr>
              <a:t> </a:t>
            </a:r>
          </a:p>
          <a:p>
            <a:endParaRPr lang="en-US" sz="1800" dirty="0">
              <a:effectLst/>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en-US" sz="1800" b="0" i="0" dirty="0">
                <a:effectLst/>
              </a:rPr>
              <a:t>Jointly accredited providers may choose to award single profession or interprofessional continuing education credit (IPCE) to:</a:t>
            </a:r>
          </a:p>
          <a:p>
            <a:endParaRPr lang="en-US" sz="1800" dirty="0">
              <a:ea typeface="Calibri" panose="020F0502020204030204" pitchFamily="34" charset="0"/>
              <a:cs typeface="Times New Roman" panose="02020603050405020304" pitchFamily="18" charset="0"/>
            </a:endParaRPr>
          </a:p>
          <a:p>
            <a:pPr marL="804863" lvl="1" indent="-342900"/>
            <a:r>
              <a:rPr lang="en-US" sz="1800" dirty="0"/>
              <a:t>Athletic Trainers</a:t>
            </a:r>
          </a:p>
          <a:p>
            <a:pPr marL="804863" lvl="1" indent="-342900"/>
            <a:r>
              <a:rPr lang="en-US" sz="1800" dirty="0"/>
              <a:t>Dentists </a:t>
            </a:r>
          </a:p>
          <a:p>
            <a:pPr marL="804863" lvl="1" indent="-342900"/>
            <a:r>
              <a:rPr lang="en-US" sz="1800" dirty="0"/>
              <a:t>Dietitians</a:t>
            </a:r>
          </a:p>
          <a:p>
            <a:pPr marL="804863" lvl="1" indent="-342900"/>
            <a:r>
              <a:rPr lang="en-US" sz="1800" dirty="0"/>
              <a:t>Nurses</a:t>
            </a:r>
          </a:p>
          <a:p>
            <a:pPr marL="804863" lvl="1" indent="-342900"/>
            <a:r>
              <a:rPr lang="en-US" sz="1800" dirty="0"/>
              <a:t>Optometrists</a:t>
            </a:r>
          </a:p>
          <a:p>
            <a:pPr marL="804863" lvl="1" indent="-342900"/>
            <a:r>
              <a:rPr lang="en-US" sz="1800" dirty="0"/>
              <a:t>Physician Assistants</a:t>
            </a:r>
          </a:p>
          <a:p>
            <a:pPr marL="804863" lvl="1" indent="-342900"/>
            <a:r>
              <a:rPr lang="en-US" sz="1800" dirty="0"/>
              <a:t>Pharmacists</a:t>
            </a:r>
          </a:p>
          <a:p>
            <a:pPr marL="804863" lvl="1" indent="-342900"/>
            <a:r>
              <a:rPr lang="en-US" sz="1800" dirty="0"/>
              <a:t>Physicians</a:t>
            </a:r>
          </a:p>
          <a:p>
            <a:pPr marL="804863" lvl="1" indent="-342900"/>
            <a:r>
              <a:rPr lang="en-US" sz="1800" dirty="0"/>
              <a:t>Psychologists</a:t>
            </a:r>
          </a:p>
          <a:p>
            <a:pPr marL="804863" lvl="1" indent="-342900"/>
            <a:r>
              <a:rPr lang="en-US" sz="1800" dirty="0"/>
              <a:t>Social Workers</a:t>
            </a:r>
          </a:p>
          <a:p>
            <a:endParaRPr lang="en-US" dirty="0"/>
          </a:p>
        </p:txBody>
      </p:sp>
      <p:pic>
        <p:nvPicPr>
          <p:cNvPr id="13" name="Picture 12" descr="Logo, company name&#10;&#10;Description automatically generated">
            <a:extLst>
              <a:ext uri="{FF2B5EF4-FFF2-40B4-BE49-F238E27FC236}">
                <a16:creationId xmlns:a16="http://schemas.microsoft.com/office/drawing/2014/main" id="{18ECB658-BFF9-45AE-A563-C87806087991}"/>
              </a:ext>
            </a:extLst>
          </p:cNvPr>
          <p:cNvPicPr>
            <a:picLocks noChangeAspect="1"/>
          </p:cNvPicPr>
          <p:nvPr/>
        </p:nvPicPr>
        <p:blipFill>
          <a:blip r:embed="rId7"/>
          <a:stretch>
            <a:fillRect/>
          </a:stretch>
        </p:blipFill>
        <p:spPr>
          <a:xfrm>
            <a:off x="7698377" y="3530132"/>
            <a:ext cx="3711303" cy="2549701"/>
          </a:xfrm>
          <a:prstGeom prst="rect">
            <a:avLst/>
          </a:prstGeom>
        </p:spPr>
      </p:pic>
    </p:spTree>
    <p:extLst>
      <p:ext uri="{BB962C8B-B14F-4D97-AF65-F5344CB8AC3E}">
        <p14:creationId xmlns:p14="http://schemas.microsoft.com/office/powerpoint/2010/main" val="26497983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18184A7-1900-2A44-56B2-2E0F74358CE0}"/>
              </a:ext>
            </a:extLst>
          </p:cNvPr>
          <p:cNvSpPr/>
          <p:nvPr/>
        </p:nvSpPr>
        <p:spPr>
          <a:xfrm>
            <a:off x="347472" y="6053328"/>
            <a:ext cx="1088136" cy="704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itle 1">
            <a:extLst>
              <a:ext uri="{FF2B5EF4-FFF2-40B4-BE49-F238E27FC236}">
                <a16:creationId xmlns:a16="http://schemas.microsoft.com/office/drawing/2014/main" id="{4AAA1792-6692-8A3E-C7F0-8F71078D6F07}"/>
              </a:ext>
            </a:extLst>
          </p:cNvPr>
          <p:cNvSpPr>
            <a:spLocks noGrp="1"/>
          </p:cNvSpPr>
          <p:nvPr>
            <p:ph type="title"/>
          </p:nvPr>
        </p:nvSpPr>
        <p:spPr>
          <a:xfrm>
            <a:off x="615223" y="497748"/>
            <a:ext cx="11245850" cy="956516"/>
          </a:xfrm>
        </p:spPr>
        <p:txBody>
          <a:bodyPr/>
          <a:lstStyle/>
          <a:p>
            <a:r>
              <a:rPr lang="en-US" dirty="0"/>
              <a:t>Systemwide Grand Rounds</a:t>
            </a:r>
            <a:br>
              <a:rPr lang="en-US" dirty="0"/>
            </a:br>
            <a:r>
              <a:rPr lang="en-US" sz="2400" dirty="0">
                <a:solidFill>
                  <a:schemeClr val="bg1">
                    <a:lumMod val="50000"/>
                  </a:schemeClr>
                </a:solidFill>
              </a:rPr>
              <a:t>Expanding Access Across MGB Hospitals </a:t>
            </a:r>
          </a:p>
        </p:txBody>
      </p:sp>
      <p:sp>
        <p:nvSpPr>
          <p:cNvPr id="9" name="Content Placeholder 2">
            <a:extLst>
              <a:ext uri="{FF2B5EF4-FFF2-40B4-BE49-F238E27FC236}">
                <a16:creationId xmlns:a16="http://schemas.microsoft.com/office/drawing/2014/main" id="{37F519B6-C8A5-7C97-0596-016A729360B3}"/>
              </a:ext>
            </a:extLst>
          </p:cNvPr>
          <p:cNvSpPr txBox="1">
            <a:spLocks/>
          </p:cNvSpPr>
          <p:nvPr/>
        </p:nvSpPr>
        <p:spPr>
          <a:xfrm>
            <a:off x="490177" y="1654443"/>
            <a:ext cx="5801208" cy="5195741"/>
          </a:xfrm>
          <a:prstGeom prst="rect">
            <a:avLst/>
          </a:prstGeom>
        </p:spPr>
        <p:txBody>
          <a:bodyPr vert="horz" lIns="0" tIns="0" rIns="0" bIns="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sz="2000" b="0" kern="1200">
                <a:solidFill>
                  <a:schemeClr val="tx1"/>
                </a:solidFill>
                <a:latin typeface="+mn-lt"/>
                <a:ea typeface="+mn-ea"/>
                <a:cs typeface="+mn-cs"/>
              </a:defRPr>
            </a:lvl1pPr>
            <a:lvl2pPr marL="461963" indent="-228600" algn="l" defTabSz="914400" rtl="0" eaLnBrk="1" latinLnBrk="0" hangingPunct="1">
              <a:lnSpc>
                <a:spcPct val="100000"/>
              </a:lnSpc>
              <a:spcBef>
                <a:spcPts val="0"/>
              </a:spcBef>
              <a:buSzPct val="95000"/>
              <a:buFont typeface="Arial" panose="020B0604020202020204" pitchFamily="34" charset="0"/>
              <a:buChar char="•"/>
              <a:tabLst/>
              <a:defRPr sz="2000" kern="1200">
                <a:solidFill>
                  <a:schemeClr val="tx1"/>
                </a:solidFill>
                <a:latin typeface="+mn-lt"/>
                <a:ea typeface="+mn-ea"/>
                <a:cs typeface="+mn-cs"/>
              </a:defRPr>
            </a:lvl2pPr>
            <a:lvl3pPr marL="688975" indent="-220663" algn="l" defTabSz="914400" rtl="0" eaLnBrk="1" latinLnBrk="0" hangingPunct="1">
              <a:lnSpc>
                <a:spcPct val="100000"/>
              </a:lnSpc>
              <a:spcBef>
                <a:spcPts val="0"/>
              </a:spcBef>
              <a:buFont typeface="Calibri" panose="020F0502020204030204" pitchFamily="34" charset="0"/>
              <a:buChar char="‒"/>
              <a:tabLst/>
              <a:defRPr sz="2000" kern="1200">
                <a:solidFill>
                  <a:schemeClr val="tx1"/>
                </a:solidFill>
                <a:latin typeface="+mn-lt"/>
                <a:ea typeface="+mn-ea"/>
                <a:cs typeface="+mn-cs"/>
              </a:defRPr>
            </a:lvl3pPr>
            <a:lvl4pPr marL="917575" indent="-233363" algn="l" defTabSz="914400" rtl="0" eaLnBrk="1" latinLnBrk="0" hangingPunct="1">
              <a:lnSpc>
                <a:spcPct val="100000"/>
              </a:lnSpc>
              <a:spcBef>
                <a:spcPts val="0"/>
              </a:spcBef>
              <a:buSzPct val="80000"/>
              <a:buFont typeface="Wingdings" pitchFamily="2" charset="2"/>
              <a:buChar char="§"/>
              <a:tabLst/>
              <a:defRPr sz="2000" kern="1200">
                <a:solidFill>
                  <a:schemeClr val="tx1"/>
                </a:solidFill>
                <a:latin typeface="+mn-lt"/>
                <a:ea typeface="+mn-ea"/>
                <a:cs typeface="+mn-cs"/>
              </a:defRPr>
            </a:lvl4pPr>
            <a:lvl5pPr marL="1146175" indent="-234950" algn="l" defTabSz="914400" rtl="0" eaLnBrk="1" latinLnBrk="0" hangingPunct="1">
              <a:lnSpc>
                <a:spcPct val="100000"/>
              </a:lnSpc>
              <a:spcBef>
                <a:spcPts val="0"/>
              </a:spcBef>
              <a:buSzPct val="90000"/>
              <a:buFont typeface="System Font Regular"/>
              <a:buChar char="–"/>
              <a:tabLst/>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spcAft>
                <a:spcPts val="900"/>
              </a:spcAft>
              <a:buFont typeface="Wingdings" panose="05000000000000000000" pitchFamily="2" charset="2"/>
              <a:buChar char="Ø"/>
            </a:pPr>
            <a:r>
              <a:rPr lang="en-US" sz="2400" b="1" dirty="0">
                <a:solidFill>
                  <a:srgbClr val="003A93"/>
                </a:solidFill>
              </a:rPr>
              <a:t>Launched on Vitals July 2024</a:t>
            </a:r>
            <a:endParaRPr lang="en-US" sz="2400" dirty="0">
              <a:ea typeface="Calibri"/>
              <a:cs typeface="Calibri"/>
            </a:endParaRPr>
          </a:p>
          <a:p>
            <a:pPr marL="342900" indent="-342900">
              <a:spcAft>
                <a:spcPts val="900"/>
              </a:spcAft>
              <a:buFont typeface="Arial" panose="020B0604020202020204" pitchFamily="34" charset="0"/>
              <a:buChar char="•"/>
            </a:pPr>
            <a:r>
              <a:rPr lang="en-US" sz="2400" dirty="0"/>
              <a:t>Unifying Expertise</a:t>
            </a:r>
          </a:p>
          <a:p>
            <a:pPr marL="342900" indent="-342900">
              <a:spcAft>
                <a:spcPts val="900"/>
              </a:spcAft>
              <a:buFont typeface="Arial" panose="020B0604020202020204" pitchFamily="34" charset="0"/>
              <a:buChar char="•"/>
            </a:pPr>
            <a:r>
              <a:rPr lang="en-US" sz="2400" dirty="0"/>
              <a:t>Access &amp; Flexibility</a:t>
            </a:r>
          </a:p>
          <a:p>
            <a:pPr marL="342900" indent="-342900">
              <a:spcAft>
                <a:spcPts val="900"/>
              </a:spcAft>
              <a:buFont typeface="Arial" panose="020B0604020202020204" pitchFamily="34" charset="0"/>
              <a:buChar char="•"/>
            </a:pPr>
            <a:r>
              <a:rPr lang="en-US" sz="2400" dirty="0"/>
              <a:t>Careful Content Management</a:t>
            </a:r>
          </a:p>
          <a:p>
            <a:pPr marL="342900" indent="-342900">
              <a:spcAft>
                <a:spcPts val="900"/>
              </a:spcAft>
              <a:buFont typeface="Arial" panose="020B0604020202020204" pitchFamily="34" charset="0"/>
              <a:buChar char="•"/>
            </a:pPr>
            <a:r>
              <a:rPr lang="en-US" sz="2400" b="1" dirty="0"/>
              <a:t>Next Steps:</a:t>
            </a:r>
            <a:r>
              <a:rPr lang="en-US" sz="2400" dirty="0"/>
              <a:t> </a:t>
            </a:r>
          </a:p>
          <a:p>
            <a:pPr marL="804863" lvl="1" indent="-342900">
              <a:spcAft>
                <a:spcPts val="900"/>
              </a:spcAft>
            </a:pPr>
            <a:r>
              <a:rPr lang="en-US" sz="2400" dirty="0"/>
              <a:t>Gather feedback and refine processes for continued improvement</a:t>
            </a:r>
          </a:p>
          <a:p>
            <a:pPr marL="804863" lvl="1" indent="-342900">
              <a:spcAft>
                <a:spcPts val="900"/>
              </a:spcAft>
            </a:pPr>
            <a:r>
              <a:rPr lang="en-US" sz="2400" b="1" dirty="0">
                <a:solidFill>
                  <a:srgbClr val="FF0000"/>
                </a:solidFill>
              </a:rPr>
              <a:t>Launch library of on-demand recordings in summer 2025</a:t>
            </a:r>
            <a:endParaRPr lang="en-US" sz="2400" b="1" dirty="0">
              <a:solidFill>
                <a:srgbClr val="FF0000"/>
              </a:solidFill>
              <a:ea typeface="Calibri"/>
              <a:cs typeface="Calibri"/>
            </a:endParaRPr>
          </a:p>
        </p:txBody>
      </p:sp>
      <p:pic>
        <p:nvPicPr>
          <p:cNvPr id="6" name="Picture 5">
            <a:extLst>
              <a:ext uri="{FF2B5EF4-FFF2-40B4-BE49-F238E27FC236}">
                <a16:creationId xmlns:a16="http://schemas.microsoft.com/office/drawing/2014/main" id="{F46232FD-6CEB-C5E0-AA4D-A5AABE108ADD}"/>
              </a:ext>
            </a:extLst>
          </p:cNvPr>
          <p:cNvPicPr>
            <a:picLocks noChangeAspect="1"/>
          </p:cNvPicPr>
          <p:nvPr/>
        </p:nvPicPr>
        <p:blipFill>
          <a:blip r:embed="rId3"/>
          <a:stretch>
            <a:fillRect/>
          </a:stretch>
        </p:blipFill>
        <p:spPr>
          <a:xfrm>
            <a:off x="6648439" y="1006044"/>
            <a:ext cx="5212634" cy="4525930"/>
          </a:xfrm>
          <a:prstGeom prst="rect">
            <a:avLst/>
          </a:prstGeom>
          <a:ln>
            <a:solidFill>
              <a:schemeClr val="tx1"/>
            </a:solidFill>
          </a:ln>
          <a:effectLst>
            <a:outerShdw blurRad="50800" dist="38100" dir="2700000" algn="tl" rotWithShape="0">
              <a:prstClr val="black">
                <a:alpha val="40000"/>
              </a:prstClr>
            </a:outerShdw>
          </a:effectLst>
        </p:spPr>
      </p:pic>
      <p:sp>
        <p:nvSpPr>
          <p:cNvPr id="10" name="TextBox 9">
            <a:extLst>
              <a:ext uri="{FF2B5EF4-FFF2-40B4-BE49-F238E27FC236}">
                <a16:creationId xmlns:a16="http://schemas.microsoft.com/office/drawing/2014/main" id="{0F7D3D6F-92A0-F2A6-B591-B5A39A441343}"/>
              </a:ext>
            </a:extLst>
          </p:cNvPr>
          <p:cNvSpPr txBox="1"/>
          <p:nvPr/>
        </p:nvSpPr>
        <p:spPr>
          <a:xfrm>
            <a:off x="454206" y="6481577"/>
            <a:ext cx="11406867" cy="261610"/>
          </a:xfrm>
          <a:prstGeom prst="rect">
            <a:avLst/>
          </a:prstGeom>
          <a:noFill/>
        </p:spPr>
        <p:txBody>
          <a:bodyPr wrap="square">
            <a:spAutoFit/>
          </a:bodyPr>
          <a:lstStyle/>
          <a:p>
            <a:pPr algn="ctr"/>
            <a:r>
              <a:rPr lang="en-US" sz="1100" b="1" dirty="0"/>
              <a:t>Access Grand Rounds On Vitals Today: </a:t>
            </a:r>
            <a:r>
              <a:rPr lang="en-US" sz="1100" i="1" dirty="0">
                <a:hlinkClick r:id="rId4">
                  <a:extLst>
                    <a:ext uri="{A12FA001-AC4F-418D-AE19-62706E023703}">
                      <ahyp:hlinkClr xmlns:ahyp="http://schemas.microsoft.com/office/drawing/2018/hyperlinkcolor" val="tx"/>
                    </a:ext>
                  </a:extLst>
                </a:hlinkClick>
              </a:rPr>
              <a:t>https://partnershealthcare.sharepoint.com/sites/VitalsSystemwideGrandRounds</a:t>
            </a:r>
            <a:r>
              <a:rPr lang="en-US" sz="1100" i="1" dirty="0"/>
              <a:t> </a:t>
            </a:r>
          </a:p>
        </p:txBody>
      </p:sp>
      <p:sp>
        <p:nvSpPr>
          <p:cNvPr id="3" name="TextBox 2">
            <a:extLst>
              <a:ext uri="{FF2B5EF4-FFF2-40B4-BE49-F238E27FC236}">
                <a16:creationId xmlns:a16="http://schemas.microsoft.com/office/drawing/2014/main" id="{C58F7298-299D-D2EC-4CC8-CF9C461F93E0}"/>
              </a:ext>
            </a:extLst>
          </p:cNvPr>
          <p:cNvSpPr txBox="1"/>
          <p:nvPr/>
        </p:nvSpPr>
        <p:spPr>
          <a:xfrm>
            <a:off x="7599821" y="5840740"/>
            <a:ext cx="3100836" cy="369332"/>
          </a:xfrm>
          <a:prstGeom prst="rect">
            <a:avLst/>
          </a:prstGeom>
          <a:solidFill>
            <a:schemeClr val="accent2"/>
          </a:solidFill>
        </p:spPr>
        <p:txBody>
          <a:bodyPr wrap="square">
            <a:spAutoFit/>
          </a:bodyPr>
          <a:lstStyle/>
          <a:p>
            <a:r>
              <a:rPr lang="en-US" b="1" dirty="0">
                <a:solidFill>
                  <a:schemeClr val="bg1"/>
                </a:solidFill>
              </a:rPr>
              <a:t>11,988 site visits since launch</a:t>
            </a:r>
          </a:p>
        </p:txBody>
      </p:sp>
    </p:spTree>
    <p:extLst>
      <p:ext uri="{BB962C8B-B14F-4D97-AF65-F5344CB8AC3E}">
        <p14:creationId xmlns:p14="http://schemas.microsoft.com/office/powerpoint/2010/main" val="26600279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6F72C-17F3-6DCB-34D8-B93C99DFA83F}"/>
              </a:ext>
            </a:extLst>
          </p:cNvPr>
          <p:cNvSpPr>
            <a:spLocks noGrp="1"/>
          </p:cNvSpPr>
          <p:nvPr>
            <p:ph type="title"/>
          </p:nvPr>
        </p:nvSpPr>
        <p:spPr/>
        <p:txBody>
          <a:bodyPr/>
          <a:lstStyle/>
          <a:p>
            <a:r>
              <a:rPr lang="en-US" dirty="0"/>
              <a:t>Systemwide Grand Rounds: </a:t>
            </a:r>
            <a:br>
              <a:rPr lang="en-US" dirty="0"/>
            </a:br>
            <a:r>
              <a:rPr lang="en-US" sz="2400" dirty="0">
                <a:solidFill>
                  <a:schemeClr val="bg2"/>
                </a:solidFill>
              </a:rPr>
              <a:t>Preparing to Launch Library of Recordings</a:t>
            </a:r>
          </a:p>
        </p:txBody>
      </p:sp>
      <p:sp>
        <p:nvSpPr>
          <p:cNvPr id="3" name="Content Placeholder 2">
            <a:extLst>
              <a:ext uri="{FF2B5EF4-FFF2-40B4-BE49-F238E27FC236}">
                <a16:creationId xmlns:a16="http://schemas.microsoft.com/office/drawing/2014/main" id="{1BE4274A-D8BD-9F78-47AA-2F6F0FCF29A4}"/>
              </a:ext>
            </a:extLst>
          </p:cNvPr>
          <p:cNvSpPr>
            <a:spLocks noGrp="1"/>
          </p:cNvSpPr>
          <p:nvPr>
            <p:ph idx="1"/>
          </p:nvPr>
        </p:nvSpPr>
        <p:spPr>
          <a:xfrm>
            <a:off x="641351" y="1828487"/>
            <a:ext cx="4931110" cy="4023360"/>
          </a:xfrm>
        </p:spPr>
        <p:txBody>
          <a:bodyPr/>
          <a:lstStyle/>
          <a:p>
            <a:pPr marL="0" marR="0">
              <a:lnSpc>
                <a:spcPct val="107000"/>
              </a:lnSpc>
              <a:spcBef>
                <a:spcPts val="0"/>
              </a:spcBef>
              <a:spcAft>
                <a:spcPts val="800"/>
              </a:spcAft>
            </a:pPr>
            <a:r>
              <a:rPr lang="en-US" sz="2400" b="1" kern="100" dirty="0">
                <a:solidFill>
                  <a:srgbClr val="003A96"/>
                </a:solidFill>
                <a:effectLst/>
                <a:latin typeface="Calibri" panose="020F0502020204030204" pitchFamily="34" charset="0"/>
                <a:ea typeface="Calibri" panose="020F0502020204030204" pitchFamily="34" charset="0"/>
                <a:cs typeface="Calibri" panose="020F0502020204030204" pitchFamily="34" charset="0"/>
              </a:rPr>
              <a:t>Expansion:</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1500"/>
              </a:spcAft>
            </a:pPr>
            <a:r>
              <a:rPr lang="en-US" sz="16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For the next academic cycle, MGB CPD will open a </a:t>
            </a:r>
            <a:r>
              <a:rPr lang="en-US" sz="1600" b="1"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library of recorded sessions</a:t>
            </a:r>
            <a:r>
              <a:rPr lang="en-US" sz="16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600" b="1"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to all MGB staff</a:t>
            </a:r>
            <a:r>
              <a:rPr lang="en-US" sz="16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MGB CPD will continue to build out the platform and communicate with stakeholders (course directors and coordinators, Digital, A/V) to launch the library </a:t>
            </a:r>
            <a:r>
              <a:rPr lang="en-US" sz="1600" b="1"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this summer.</a:t>
            </a:r>
            <a:endParaRPr lang="en-US" sz="16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1500"/>
              </a:spcAft>
            </a:pPr>
            <a:r>
              <a:rPr lang="en-US" sz="16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 vision for the library is to make </a:t>
            </a:r>
            <a:r>
              <a:rPr lang="en-US" sz="1600" b="1"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one central repository </a:t>
            </a:r>
            <a:r>
              <a:rPr lang="en-US" sz="16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where all grand rounds recordings are housed. Learners will be able both to search the full list by topic or keyword and to easily view sessions for specific series. </a:t>
            </a:r>
            <a:r>
              <a:rPr lang="en-US" sz="1600" b="1"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Credit will be available for 6 months after the session date</a:t>
            </a:r>
            <a:r>
              <a:rPr lang="en-US" sz="16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D4DA02B2-59CA-88A9-5726-94200AA0A7D3}"/>
              </a:ext>
            </a:extLst>
          </p:cNvPr>
          <p:cNvSpPr>
            <a:spLocks noGrp="1"/>
          </p:cNvSpPr>
          <p:nvPr>
            <p:ph type="ftr" sz="quarter" idx="11"/>
          </p:nvPr>
        </p:nvSpPr>
        <p:spPr/>
        <p:txBody>
          <a:bodyPr/>
          <a:lstStyle/>
          <a:p>
            <a:r>
              <a:rPr lang="en-US" dirty="0"/>
              <a:t>Mass General Brigham Office of Continuing Professional Development   |   Confidential—do not copy or distribute</a:t>
            </a:r>
          </a:p>
        </p:txBody>
      </p:sp>
      <p:pic>
        <p:nvPicPr>
          <p:cNvPr id="8" name="Picture 7">
            <a:extLst>
              <a:ext uri="{FF2B5EF4-FFF2-40B4-BE49-F238E27FC236}">
                <a16:creationId xmlns:a16="http://schemas.microsoft.com/office/drawing/2014/main" id="{EE87CD08-6396-00AD-BEEE-A21C45058351}"/>
              </a:ext>
            </a:extLst>
          </p:cNvPr>
          <p:cNvPicPr>
            <a:picLocks noChangeAspect="1"/>
          </p:cNvPicPr>
          <p:nvPr/>
        </p:nvPicPr>
        <p:blipFill rotWithShape="1">
          <a:blip r:embed="rId2"/>
          <a:srcRect b="8267"/>
          <a:stretch/>
        </p:blipFill>
        <p:spPr bwMode="auto">
          <a:xfrm>
            <a:off x="6092824" y="1662741"/>
            <a:ext cx="5451475" cy="4227270"/>
          </a:xfrm>
          <a:prstGeom prst="rect">
            <a:avLst/>
          </a:prstGeom>
          <a:ln w="9525" cap="flat" cmpd="sng" algn="ctr">
            <a:solidFill>
              <a:sysClr val="windowText" lastClr="000000"/>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ffectLst>
            <a:outerShdw blurRad="50800" dist="38100" dir="5400000" algn="t" rotWithShape="0">
              <a:prstClr val="black">
                <a:alpha val="40000"/>
              </a:prst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37529728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501CD-6AFB-8EA0-FEF3-647C08EB167C}"/>
              </a:ext>
            </a:extLst>
          </p:cNvPr>
          <p:cNvSpPr>
            <a:spLocks noGrp="1"/>
          </p:cNvSpPr>
          <p:nvPr>
            <p:ph type="title"/>
          </p:nvPr>
        </p:nvSpPr>
        <p:spPr/>
        <p:txBody>
          <a:bodyPr/>
          <a:lstStyle/>
          <a:p>
            <a:r>
              <a:rPr lang="en-US" dirty="0"/>
              <a:t>Library Prototype - Example</a:t>
            </a:r>
          </a:p>
        </p:txBody>
      </p:sp>
      <p:pic>
        <p:nvPicPr>
          <p:cNvPr id="4" name="Picture 3" descr="A screenshot of a computer&#10;&#10;AI-generated content may be incorrect.">
            <a:extLst>
              <a:ext uri="{FF2B5EF4-FFF2-40B4-BE49-F238E27FC236}">
                <a16:creationId xmlns:a16="http://schemas.microsoft.com/office/drawing/2014/main" id="{7002695F-0059-807F-7AC4-FDE7C98DD993}"/>
              </a:ext>
            </a:extLst>
          </p:cNvPr>
          <p:cNvPicPr>
            <a:picLocks noChangeAspect="1"/>
          </p:cNvPicPr>
          <p:nvPr/>
        </p:nvPicPr>
        <p:blipFill>
          <a:blip r:embed="rId2"/>
          <a:stretch>
            <a:fillRect/>
          </a:stretch>
        </p:blipFill>
        <p:spPr>
          <a:xfrm>
            <a:off x="647700" y="1334748"/>
            <a:ext cx="8327624" cy="5283059"/>
          </a:xfrm>
          <a:prstGeom prst="rect">
            <a:avLst/>
          </a:prstGeom>
          <a:ln>
            <a:solidFill>
              <a:schemeClr val="tx1"/>
            </a:solidFill>
          </a:ln>
        </p:spPr>
      </p:pic>
    </p:spTree>
    <p:extLst>
      <p:ext uri="{BB962C8B-B14F-4D97-AF65-F5344CB8AC3E}">
        <p14:creationId xmlns:p14="http://schemas.microsoft.com/office/powerpoint/2010/main" val="8178183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FC88B-6A6D-AAE9-AA47-D7A0A5C9365E}"/>
              </a:ext>
            </a:extLst>
          </p:cNvPr>
          <p:cNvSpPr>
            <a:spLocks noGrp="1"/>
          </p:cNvSpPr>
          <p:nvPr>
            <p:ph type="title"/>
          </p:nvPr>
        </p:nvSpPr>
        <p:spPr/>
        <p:txBody>
          <a:bodyPr/>
          <a:lstStyle/>
          <a:p>
            <a:r>
              <a:rPr lang="en-US" dirty="0"/>
              <a:t>Filtered by Series - Example</a:t>
            </a:r>
          </a:p>
        </p:txBody>
      </p:sp>
      <p:sp>
        <p:nvSpPr>
          <p:cNvPr id="3" name="Content Placeholder 2">
            <a:extLst>
              <a:ext uri="{FF2B5EF4-FFF2-40B4-BE49-F238E27FC236}">
                <a16:creationId xmlns:a16="http://schemas.microsoft.com/office/drawing/2014/main" id="{1E2845BC-E51B-8C11-52DB-CC6EDEFACB47}"/>
              </a:ext>
            </a:extLst>
          </p:cNvPr>
          <p:cNvSpPr>
            <a:spLocks noGrp="1"/>
          </p:cNvSpPr>
          <p:nvPr>
            <p:ph idx="1"/>
          </p:nvPr>
        </p:nvSpPr>
        <p:spPr/>
        <p:txBody>
          <a:bodyPr/>
          <a:lstStyle/>
          <a:p>
            <a:endParaRPr lang="en-US" dirty="0"/>
          </a:p>
        </p:txBody>
      </p:sp>
      <p:pic>
        <p:nvPicPr>
          <p:cNvPr id="4" name="Picture 3" descr="A screenshot of a computer&#10;&#10;AI-generated content may be incorrect.">
            <a:extLst>
              <a:ext uri="{FF2B5EF4-FFF2-40B4-BE49-F238E27FC236}">
                <a16:creationId xmlns:a16="http://schemas.microsoft.com/office/drawing/2014/main" id="{C47DE9D8-0C6B-81AE-C0C4-2314F871171E}"/>
              </a:ext>
            </a:extLst>
          </p:cNvPr>
          <p:cNvPicPr>
            <a:picLocks noChangeAspect="1"/>
          </p:cNvPicPr>
          <p:nvPr/>
        </p:nvPicPr>
        <p:blipFill>
          <a:blip r:embed="rId2"/>
          <a:stretch>
            <a:fillRect/>
          </a:stretch>
        </p:blipFill>
        <p:spPr>
          <a:xfrm>
            <a:off x="641350" y="1227625"/>
            <a:ext cx="8363505" cy="5203959"/>
          </a:xfrm>
          <a:prstGeom prst="rect">
            <a:avLst/>
          </a:prstGeom>
          <a:ln>
            <a:solidFill>
              <a:schemeClr val="tx1"/>
            </a:solidFill>
          </a:ln>
        </p:spPr>
      </p:pic>
    </p:spTree>
    <p:extLst>
      <p:ext uri="{BB962C8B-B14F-4D97-AF65-F5344CB8AC3E}">
        <p14:creationId xmlns:p14="http://schemas.microsoft.com/office/powerpoint/2010/main" val="107037314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AMdV1N_Wwo7_yArPyzKmDQ"/>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UPzlTMbGlF.8CsAglFCvh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96whv99HOK.4oPr_lV5yw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AMdV1N_Wwo7_yArPyzKmD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0cxCUTrzp..khx_FJMRB_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0cxCUTrzp..khx_FJMRB_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MGB_standard_template_082020">
  <a:themeElements>
    <a:clrScheme name="MGB">
      <a:dk1>
        <a:srgbClr val="000000"/>
      </a:dk1>
      <a:lt1>
        <a:srgbClr val="FFFFFF"/>
      </a:lt1>
      <a:dk2>
        <a:srgbClr val="B0E3E2"/>
      </a:dk2>
      <a:lt2>
        <a:srgbClr val="808080"/>
      </a:lt2>
      <a:accent1>
        <a:srgbClr val="009AA3"/>
      </a:accent1>
      <a:accent2>
        <a:srgbClr val="003A93"/>
      </a:accent2>
      <a:accent3>
        <a:srgbClr val="0077CA"/>
      </a:accent3>
      <a:accent4>
        <a:srgbClr val="CD7F00"/>
      </a:accent4>
      <a:accent5>
        <a:srgbClr val="5C068A"/>
      </a:accent5>
      <a:accent6>
        <a:srgbClr val="CC0037"/>
      </a:accent6>
      <a:hlink>
        <a:srgbClr val="0077CA"/>
      </a:hlink>
      <a:folHlink>
        <a:srgbClr val="5C068A"/>
      </a:folHlink>
    </a:clrScheme>
    <a:fontScheme name="MGB2">
      <a:majorFont>
        <a:latin typeface="Georgia"/>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Presentation32" id="{02AFB435-E4BC-5B40-A90F-4C49A970DE09}" vid="{08332808-3A56-FE44-AF20-BA7BC530EDEE}"/>
    </a:ext>
  </a:extLst>
</a:theme>
</file>

<file path=ppt/theme/theme2.xml><?xml version="1.0" encoding="utf-8"?>
<a:theme xmlns:a="http://schemas.openxmlformats.org/drawingml/2006/main" name="1_MGB_standard_template_082020">
  <a:themeElements>
    <a:clrScheme name="MGB">
      <a:dk1>
        <a:srgbClr val="000000"/>
      </a:dk1>
      <a:lt1>
        <a:srgbClr val="FFFFFF"/>
      </a:lt1>
      <a:dk2>
        <a:srgbClr val="B0E3E2"/>
      </a:dk2>
      <a:lt2>
        <a:srgbClr val="808080"/>
      </a:lt2>
      <a:accent1>
        <a:srgbClr val="009AA3"/>
      </a:accent1>
      <a:accent2>
        <a:srgbClr val="003A93"/>
      </a:accent2>
      <a:accent3>
        <a:srgbClr val="0077CA"/>
      </a:accent3>
      <a:accent4>
        <a:srgbClr val="CD7F00"/>
      </a:accent4>
      <a:accent5>
        <a:srgbClr val="5C068A"/>
      </a:accent5>
      <a:accent6>
        <a:srgbClr val="CC0037"/>
      </a:accent6>
      <a:hlink>
        <a:srgbClr val="0077CA"/>
      </a:hlink>
      <a:folHlink>
        <a:srgbClr val="5C068A"/>
      </a:folHlink>
    </a:clrScheme>
    <a:fontScheme name="MGB2">
      <a:majorFont>
        <a:latin typeface="Georgia"/>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Presentation32" id="{02AFB435-E4BC-5B40-A90F-4C49A970DE09}" vid="{08332808-3A56-FE44-AF20-BA7BC530EDE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Mass General Brigham PowerPoint</Template>
  <TotalTime>6004</TotalTime>
  <Words>1999</Words>
  <Application>Microsoft Office PowerPoint</Application>
  <PresentationFormat>Widescreen</PresentationFormat>
  <Paragraphs>260</Paragraphs>
  <Slides>31</Slides>
  <Notes>9</Notes>
  <HiddenSlides>0</HiddenSlides>
  <MMClips>0</MMClips>
  <ScaleCrop>false</ScaleCrop>
  <HeadingPairs>
    <vt:vector size="8" baseType="variant">
      <vt:variant>
        <vt:lpstr>Fonts Used</vt:lpstr>
      </vt:variant>
      <vt:variant>
        <vt:i4>10</vt:i4>
      </vt:variant>
      <vt:variant>
        <vt:lpstr>Theme</vt:lpstr>
      </vt:variant>
      <vt:variant>
        <vt:i4>2</vt:i4>
      </vt:variant>
      <vt:variant>
        <vt:lpstr>Embedded OLE Servers</vt:lpstr>
      </vt:variant>
      <vt:variant>
        <vt:i4>1</vt:i4>
      </vt:variant>
      <vt:variant>
        <vt:lpstr>Slide Titles</vt:lpstr>
      </vt:variant>
      <vt:variant>
        <vt:i4>31</vt:i4>
      </vt:variant>
    </vt:vector>
  </HeadingPairs>
  <TitlesOfParts>
    <vt:vector size="44" baseType="lpstr">
      <vt:lpstr>-apple-system</vt:lpstr>
      <vt:lpstr>Aptos</vt:lpstr>
      <vt:lpstr>Arial</vt:lpstr>
      <vt:lpstr>Calibri</vt:lpstr>
      <vt:lpstr>Georgia</vt:lpstr>
      <vt:lpstr>Symbol</vt:lpstr>
      <vt:lpstr>System Font Regular</vt:lpstr>
      <vt:lpstr>Times New Roman</vt:lpstr>
      <vt:lpstr>TwitterChirp</vt:lpstr>
      <vt:lpstr>Wingdings</vt:lpstr>
      <vt:lpstr>MGB_standard_template_082020</vt:lpstr>
      <vt:lpstr>1_MGB_standard_template_082020</vt:lpstr>
      <vt:lpstr>think-cell Slide</vt:lpstr>
      <vt:lpstr>In-Hospital Series  Systemwide Grand Rounds Phase 2: Archived Library</vt:lpstr>
      <vt:lpstr>Agenda</vt:lpstr>
      <vt:lpstr>Important Dates</vt:lpstr>
      <vt:lpstr>PowerPoint Presentation</vt:lpstr>
      <vt:lpstr>Joint Accreditation</vt:lpstr>
      <vt:lpstr>Systemwide Grand Rounds Expanding Access Across MGB Hospitals </vt:lpstr>
      <vt:lpstr>Systemwide Grand Rounds:  Preparing to Launch Library of Recordings</vt:lpstr>
      <vt:lpstr>Library Prototype - Example</vt:lpstr>
      <vt:lpstr>Filtered by Series - Example</vt:lpstr>
      <vt:lpstr>Recording with Transcript  - Example</vt:lpstr>
      <vt:lpstr>Search - Example</vt:lpstr>
      <vt:lpstr>Search Results – Example</vt:lpstr>
      <vt:lpstr>Overview of New Recording Process</vt:lpstr>
      <vt:lpstr>How to Upload Recordings – Screenshots</vt:lpstr>
      <vt:lpstr>Live demo</vt:lpstr>
      <vt:lpstr>Disclosure Form Changes</vt:lpstr>
      <vt:lpstr>Microsoft Forms Online Disclosure form – Screenshots</vt:lpstr>
      <vt:lpstr>Microsoft Forms Disclosure form – For admins</vt:lpstr>
      <vt:lpstr>Microsoft Forms Disclosure form – How to view the forms</vt:lpstr>
      <vt:lpstr>Microsoft Forms Disclosure form – Individual responses</vt:lpstr>
      <vt:lpstr>Microsoft Forms Disclosure form – Excel spreadsheet responses</vt:lpstr>
      <vt:lpstr>Microsoft Forms Disclosure form – Excel spreadsheet responses cont.</vt:lpstr>
      <vt:lpstr>Fillable PDF process (not recommended)</vt:lpstr>
      <vt:lpstr>How to link Microsoft Forms to Ethos</vt:lpstr>
      <vt:lpstr>How to link Microsoft Forms to Ethos cont.</vt:lpstr>
      <vt:lpstr>PowerPoint Presentation</vt:lpstr>
      <vt:lpstr>Help is always available on the weekly open hours calls</vt:lpstr>
      <vt:lpstr>Follow Us On Social Media!</vt:lpstr>
      <vt:lpstr>Thank you for attending today’s meeting!</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Cover slide</dc:title>
  <dc:creator>Gelardi, Mary</dc:creator>
  <cp:lastModifiedBy>Alley, Michelle</cp:lastModifiedBy>
  <cp:revision>273</cp:revision>
  <dcterms:created xsi:type="dcterms:W3CDTF">2020-10-30T14:00:47Z</dcterms:created>
  <dcterms:modified xsi:type="dcterms:W3CDTF">2025-06-10T16:51:54Z</dcterms:modified>
</cp:coreProperties>
</file>