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tags/tag8.xml" ContentType="application/vnd.openxmlformats-officedocument.presentationml.tags+xml"/>
  <Override PartName="/ppt/notesSlides/notesSlide2.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notesSlides/notesSlide7.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notesSlides/notesSlide8.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notesSlides/notesSlide9.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notesSlides/notesSlide10.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notesSlides/notesSlide11.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notesSlides/notesSlide12.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notesSlides/notesSlide13.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notesSlides/notesSlide14.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notesSlides/notesSlide15.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notesSlides/notesSlide16.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notesSlides/notesSlide17.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notesSlides/notesSlide18.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notesSlides/notesSlide19.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notesSlides/notesSlide20.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notesSlides/notesSlide21.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notesSlides/notesSlide24.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notesSlides/notesSlide25.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notesSlides/notesSlide26.xml" ContentType="application/vnd.openxmlformats-officedocument.presentationml.notesSlide+xml"/>
  <Override PartName="/ppt/tags/tag51.xml" ContentType="application/vnd.openxmlformats-officedocument.presentationml.tags+xml"/>
  <Override PartName="/ppt/tags/tag52.xml" ContentType="application/vnd.openxmlformats-officedocument.presentationml.tags+xml"/>
  <Override PartName="/ppt/notesSlides/notesSlide27.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notesSlides/notesSlide28.xml" ContentType="application/vnd.openxmlformats-officedocument.presentationml.notesSlide+xml"/>
  <Override PartName="/ppt/tags/tag55.xml" ContentType="application/vnd.openxmlformats-officedocument.presentationml.tags+xml"/>
  <Override PartName="/ppt/tags/tag56.xml" ContentType="application/vnd.openxmlformats-officedocument.presentationml.tags+xml"/>
  <Override PartName="/ppt/notesSlides/notesSlide29.xml" ContentType="application/vnd.openxmlformats-officedocument.presentationml.notesSlide+xml"/>
  <Override PartName="/ppt/tags/tag57.xml" ContentType="application/vnd.openxmlformats-officedocument.presentationml.tags+xml"/>
  <Override PartName="/ppt/tags/tag58.xml" ContentType="application/vnd.openxmlformats-officedocument.presentationml.tag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tags/tag59.xml" ContentType="application/vnd.openxmlformats-officedocument.presentationml.tags+xml"/>
  <Override PartName="/ppt/tags/tag60.xml" ContentType="application/vnd.openxmlformats-officedocument.presentationml.tags+xml"/>
  <Override PartName="/ppt/notesSlides/notesSlide35.xml" ContentType="application/vnd.openxmlformats-officedocument.presentationml.notesSlide+xml"/>
  <Override PartName="/ppt/tags/tag61.xml" ContentType="application/vnd.openxmlformats-officedocument.presentationml.tags+xml"/>
  <Override PartName="/ppt/tags/tag62.xml" ContentType="application/vnd.openxmlformats-officedocument.presentationml.tags+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6" r:id="rId2"/>
  </p:sldMasterIdLst>
  <p:notesMasterIdLst>
    <p:notesMasterId r:id="rId55"/>
  </p:notesMasterIdLst>
  <p:sldIdLst>
    <p:sldId id="259" r:id="rId3"/>
    <p:sldId id="382" r:id="rId4"/>
    <p:sldId id="428" r:id="rId5"/>
    <p:sldId id="447" r:id="rId6"/>
    <p:sldId id="409" r:id="rId7"/>
    <p:sldId id="2147471961" r:id="rId8"/>
    <p:sldId id="481" r:id="rId9"/>
    <p:sldId id="427" r:id="rId10"/>
    <p:sldId id="446" r:id="rId11"/>
    <p:sldId id="448" r:id="rId12"/>
    <p:sldId id="449" r:id="rId13"/>
    <p:sldId id="459" r:id="rId14"/>
    <p:sldId id="465" r:id="rId15"/>
    <p:sldId id="466" r:id="rId16"/>
    <p:sldId id="467" r:id="rId17"/>
    <p:sldId id="468" r:id="rId18"/>
    <p:sldId id="469" r:id="rId19"/>
    <p:sldId id="480" r:id="rId20"/>
    <p:sldId id="471" r:id="rId21"/>
    <p:sldId id="472" r:id="rId22"/>
    <p:sldId id="450" r:id="rId23"/>
    <p:sldId id="473" r:id="rId24"/>
    <p:sldId id="2147471963" r:id="rId25"/>
    <p:sldId id="461" r:id="rId26"/>
    <p:sldId id="477" r:id="rId27"/>
    <p:sldId id="475" r:id="rId28"/>
    <p:sldId id="476" r:id="rId29"/>
    <p:sldId id="478" r:id="rId30"/>
    <p:sldId id="452" r:id="rId31"/>
    <p:sldId id="454" r:id="rId32"/>
    <p:sldId id="455" r:id="rId33"/>
    <p:sldId id="453" r:id="rId34"/>
    <p:sldId id="456" r:id="rId35"/>
    <p:sldId id="457" r:id="rId36"/>
    <p:sldId id="419" r:id="rId37"/>
    <p:sldId id="464" r:id="rId38"/>
    <p:sldId id="443" r:id="rId39"/>
    <p:sldId id="2147471964" r:id="rId40"/>
    <p:sldId id="2147471962" r:id="rId41"/>
    <p:sldId id="2147471965" r:id="rId42"/>
    <p:sldId id="479" r:id="rId43"/>
    <p:sldId id="423" r:id="rId44"/>
    <p:sldId id="401" r:id="rId45"/>
    <p:sldId id="413" r:id="rId46"/>
    <p:sldId id="458" r:id="rId47"/>
    <p:sldId id="429" r:id="rId48"/>
    <p:sldId id="415" r:id="rId49"/>
    <p:sldId id="416" r:id="rId50"/>
    <p:sldId id="444" r:id="rId51"/>
    <p:sldId id="417" r:id="rId52"/>
    <p:sldId id="424" r:id="rId53"/>
    <p:sldId id="280" r:id="rId54"/>
  </p:sldIdLst>
  <p:sldSz cx="12192000" cy="6858000"/>
  <p:notesSz cx="6858000" cy="9144000"/>
  <p:custDataLst>
    <p:tags r:id="rId5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F431C1C-2294-D5FE-06AB-DE60B37852B7}" name="Desilets, Rose" initials="DR" userId="S::rdesilets@mgb.org::49560a7b-b4e1-4c9c-9697-5f334620b403" providerId="AD"/>
  <p188:author id="{23741545-B06E-9030-0D33-16772E4A055B}" name="Desilets, Rose" initials="DR" userId="S::RDESILETS@PARTNERS.ORG::49560a7b-b4e1-4c9c-9697-5f334620b403" providerId="AD"/>
  <p188:author id="{52C556D9-A173-CDAC-0474-E19498C8E486}" name="Alley, Michelle" initials="AM" userId="S::MALLEY2@PARTNERS.ORG::2bf1802d-b022-4f95-952b-f37ef995ba1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Emily Welch" initials="EW" lastIdx="5" clrIdx="0">
    <p:extLst>
      <p:ext uri="{19B8F6BF-5375-455C-9EA6-DF929625EA0E}">
        <p15:presenceInfo xmlns:p15="http://schemas.microsoft.com/office/powerpoint/2012/main" userId="Emily Welch" providerId="None"/>
      </p:ext>
    </p:extLst>
  </p:cmAuthor>
  <p:cmAuthor id="2" name="Desilets, Rose" initials="DR" lastIdx="1" clrIdx="1">
    <p:extLst>
      <p:ext uri="{19B8F6BF-5375-455C-9EA6-DF929625EA0E}">
        <p15:presenceInfo xmlns:p15="http://schemas.microsoft.com/office/powerpoint/2012/main" userId="S::RDESILETS@PARTNERS.ORG::49560a7b-b4e1-4c9c-9697-5f334620b403" providerId="AD"/>
      </p:ext>
    </p:extLst>
  </p:cmAuthor>
  <p:cmAuthor id="3" name="Gelardi, Mary" initials="GM" lastIdx="1" clrIdx="2">
    <p:extLst>
      <p:ext uri="{19B8F6BF-5375-455C-9EA6-DF929625EA0E}">
        <p15:presenceInfo xmlns:p15="http://schemas.microsoft.com/office/powerpoint/2012/main" userId="Gelardi, Mar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046" autoAdjust="0"/>
    <p:restoredTop sz="93765" autoAdjust="0"/>
  </p:normalViewPr>
  <p:slideViewPr>
    <p:cSldViewPr snapToGrid="0" snapToObjects="1">
      <p:cViewPr varScale="1">
        <p:scale>
          <a:sx n="49" d="100"/>
          <a:sy n="49" d="100"/>
        </p:scale>
        <p:origin x="1532" y="264"/>
      </p:cViewPr>
      <p:guideLst>
        <p:guide orient="horz" pos="2160"/>
        <p:guide pos="3840"/>
      </p:guideLst>
    </p:cSldViewPr>
  </p:slideViewPr>
  <p:notesTextViewPr>
    <p:cViewPr>
      <p:scale>
        <a:sx n="100" d="100"/>
        <a:sy n="100" d="100"/>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notesMaster" Target="notesMasters/notes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commentAuthors" Target="commentAuthors.xml"/><Relationship Id="rId61"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gs" Target="tags/tag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F76543-5EF1-DA4A-8415-0A3EFD492F07}" type="datetimeFigureOut">
              <a:rPr lang="en-US" smtClean="0"/>
              <a:t>8/7/2025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6A62D3-769D-F349-A3F8-B6F214D63D0D}" type="slidenum">
              <a:rPr lang="en-US" smtClean="0"/>
              <a:t>‹#›</a:t>
            </a:fld>
            <a:endParaRPr lang="en-US" dirty="0"/>
          </a:p>
        </p:txBody>
      </p:sp>
    </p:spTree>
    <p:extLst>
      <p:ext uri="{BB962C8B-B14F-4D97-AF65-F5344CB8AC3E}">
        <p14:creationId xmlns:p14="http://schemas.microsoft.com/office/powerpoint/2010/main" val="4048551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partnershealthcare.sharepoint.com/sites/VitalsSystemwideGrandRounds"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D034A7-9452-C54E-A651-2368A596952F}" type="slidenum">
              <a:rPr lang="en-US" smtClean="0"/>
              <a:t>1</a:t>
            </a:fld>
            <a:endParaRPr lang="en-US" dirty="0"/>
          </a:p>
        </p:txBody>
      </p:sp>
    </p:spTree>
    <p:extLst>
      <p:ext uri="{BB962C8B-B14F-4D97-AF65-F5344CB8AC3E}">
        <p14:creationId xmlns:p14="http://schemas.microsoft.com/office/powerpoint/2010/main" val="37320603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6A62D3-769D-F349-A3F8-B6F214D63D0D}" type="slidenum">
              <a:rPr lang="en-US" smtClean="0"/>
              <a:t>11</a:t>
            </a:fld>
            <a:endParaRPr lang="en-US" dirty="0"/>
          </a:p>
        </p:txBody>
      </p:sp>
    </p:spTree>
    <p:extLst>
      <p:ext uri="{BB962C8B-B14F-4D97-AF65-F5344CB8AC3E}">
        <p14:creationId xmlns:p14="http://schemas.microsoft.com/office/powerpoint/2010/main" val="24421473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6A62D3-769D-F349-A3F8-B6F214D63D0D}" type="slidenum">
              <a:rPr lang="en-US" smtClean="0"/>
              <a:t>12</a:t>
            </a:fld>
            <a:endParaRPr lang="en-US" dirty="0"/>
          </a:p>
        </p:txBody>
      </p:sp>
    </p:spTree>
    <p:extLst>
      <p:ext uri="{BB962C8B-B14F-4D97-AF65-F5344CB8AC3E}">
        <p14:creationId xmlns:p14="http://schemas.microsoft.com/office/powerpoint/2010/main" val="7184593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6A62D3-769D-F349-A3F8-B6F214D63D0D}" type="slidenum">
              <a:rPr lang="en-US" smtClean="0"/>
              <a:t>13</a:t>
            </a:fld>
            <a:endParaRPr lang="en-US" dirty="0"/>
          </a:p>
        </p:txBody>
      </p:sp>
    </p:spTree>
    <p:extLst>
      <p:ext uri="{BB962C8B-B14F-4D97-AF65-F5344CB8AC3E}">
        <p14:creationId xmlns:p14="http://schemas.microsoft.com/office/powerpoint/2010/main" val="40958909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6A62D3-769D-F349-A3F8-B6F214D63D0D}" type="slidenum">
              <a:rPr lang="en-US" smtClean="0"/>
              <a:t>14</a:t>
            </a:fld>
            <a:endParaRPr lang="en-US" dirty="0"/>
          </a:p>
        </p:txBody>
      </p:sp>
    </p:spTree>
    <p:extLst>
      <p:ext uri="{BB962C8B-B14F-4D97-AF65-F5344CB8AC3E}">
        <p14:creationId xmlns:p14="http://schemas.microsoft.com/office/powerpoint/2010/main" val="9017424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6A62D3-769D-F349-A3F8-B6F214D63D0D}" type="slidenum">
              <a:rPr lang="en-US" smtClean="0"/>
              <a:t>15</a:t>
            </a:fld>
            <a:endParaRPr lang="en-US" dirty="0"/>
          </a:p>
        </p:txBody>
      </p:sp>
    </p:spTree>
    <p:extLst>
      <p:ext uri="{BB962C8B-B14F-4D97-AF65-F5344CB8AC3E}">
        <p14:creationId xmlns:p14="http://schemas.microsoft.com/office/powerpoint/2010/main" val="30912285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6A62D3-769D-F349-A3F8-B6F214D63D0D}" type="slidenum">
              <a:rPr lang="en-US" smtClean="0"/>
              <a:t>16</a:t>
            </a:fld>
            <a:endParaRPr lang="en-US" dirty="0"/>
          </a:p>
        </p:txBody>
      </p:sp>
    </p:spTree>
    <p:extLst>
      <p:ext uri="{BB962C8B-B14F-4D97-AF65-F5344CB8AC3E}">
        <p14:creationId xmlns:p14="http://schemas.microsoft.com/office/powerpoint/2010/main" val="15079781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will notice after you update all the titles on the left side will have the same name – all these sessions need to be updated. So they look like the series screenshot below the date in title on the left side is the same as the date on the right side.</a:t>
            </a:r>
          </a:p>
          <a:p>
            <a:endParaRPr lang="en-US" dirty="0"/>
          </a:p>
        </p:txBody>
      </p:sp>
      <p:sp>
        <p:nvSpPr>
          <p:cNvPr id="4" name="Slide Number Placeholder 3"/>
          <p:cNvSpPr>
            <a:spLocks noGrp="1"/>
          </p:cNvSpPr>
          <p:nvPr>
            <p:ph type="sldNum" sz="quarter" idx="5"/>
          </p:nvPr>
        </p:nvSpPr>
        <p:spPr/>
        <p:txBody>
          <a:bodyPr/>
          <a:lstStyle/>
          <a:p>
            <a:fld id="{8C6A62D3-769D-F349-A3F8-B6F214D63D0D}" type="slidenum">
              <a:rPr lang="en-US" smtClean="0"/>
              <a:t>17</a:t>
            </a:fld>
            <a:endParaRPr lang="en-US" dirty="0"/>
          </a:p>
        </p:txBody>
      </p:sp>
    </p:spTree>
    <p:extLst>
      <p:ext uri="{BB962C8B-B14F-4D97-AF65-F5344CB8AC3E}">
        <p14:creationId xmlns:p14="http://schemas.microsoft.com/office/powerpoint/2010/main" val="19440483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6A62D3-769D-F349-A3F8-B6F214D63D0D}" type="slidenum">
              <a:rPr lang="en-US" smtClean="0"/>
              <a:t>18</a:t>
            </a:fld>
            <a:endParaRPr lang="en-US" dirty="0"/>
          </a:p>
        </p:txBody>
      </p:sp>
    </p:spTree>
    <p:extLst>
      <p:ext uri="{BB962C8B-B14F-4D97-AF65-F5344CB8AC3E}">
        <p14:creationId xmlns:p14="http://schemas.microsoft.com/office/powerpoint/2010/main" val="3936875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6A62D3-769D-F349-A3F8-B6F214D63D0D}" type="slidenum">
              <a:rPr lang="en-US" smtClean="0"/>
              <a:t>19</a:t>
            </a:fld>
            <a:endParaRPr lang="en-US" dirty="0"/>
          </a:p>
        </p:txBody>
      </p:sp>
    </p:spTree>
    <p:extLst>
      <p:ext uri="{BB962C8B-B14F-4D97-AF65-F5344CB8AC3E}">
        <p14:creationId xmlns:p14="http://schemas.microsoft.com/office/powerpoint/2010/main" val="34007005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6A62D3-769D-F349-A3F8-B6F214D63D0D}" type="slidenum">
              <a:rPr lang="en-US" smtClean="0"/>
              <a:t>20</a:t>
            </a:fld>
            <a:endParaRPr lang="en-US" dirty="0"/>
          </a:p>
        </p:txBody>
      </p:sp>
    </p:spTree>
    <p:extLst>
      <p:ext uri="{BB962C8B-B14F-4D97-AF65-F5344CB8AC3E}">
        <p14:creationId xmlns:p14="http://schemas.microsoft.com/office/powerpoint/2010/main" val="3107581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highlight>
                <a:srgbClr val="FFFF00"/>
              </a:highlight>
            </a:endParaRPr>
          </a:p>
        </p:txBody>
      </p:sp>
      <p:sp>
        <p:nvSpPr>
          <p:cNvPr id="4" name="Slide Number Placeholder 3"/>
          <p:cNvSpPr>
            <a:spLocks noGrp="1"/>
          </p:cNvSpPr>
          <p:nvPr>
            <p:ph type="sldNum" sz="quarter" idx="5"/>
          </p:nvPr>
        </p:nvSpPr>
        <p:spPr/>
        <p:txBody>
          <a:bodyPr/>
          <a:lstStyle/>
          <a:p>
            <a:fld id="{8C6A62D3-769D-F349-A3F8-B6F214D63D0D}" type="slidenum">
              <a:rPr lang="en-US" smtClean="0"/>
              <a:t>2</a:t>
            </a:fld>
            <a:endParaRPr lang="en-US" dirty="0"/>
          </a:p>
        </p:txBody>
      </p:sp>
    </p:spTree>
    <p:extLst>
      <p:ext uri="{BB962C8B-B14F-4D97-AF65-F5344CB8AC3E}">
        <p14:creationId xmlns:p14="http://schemas.microsoft.com/office/powerpoint/2010/main" val="19922036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6A62D3-769D-F349-A3F8-B6F214D63D0D}" type="slidenum">
              <a:rPr lang="en-US" smtClean="0"/>
              <a:t>21</a:t>
            </a:fld>
            <a:endParaRPr lang="en-US" dirty="0"/>
          </a:p>
        </p:txBody>
      </p:sp>
    </p:spTree>
    <p:extLst>
      <p:ext uri="{BB962C8B-B14F-4D97-AF65-F5344CB8AC3E}">
        <p14:creationId xmlns:p14="http://schemas.microsoft.com/office/powerpoint/2010/main" val="29121806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6A62D3-769D-F349-A3F8-B6F214D63D0D}" type="slidenum">
              <a:rPr lang="en-US" smtClean="0"/>
              <a:t>22</a:t>
            </a:fld>
            <a:endParaRPr lang="en-US" dirty="0"/>
          </a:p>
        </p:txBody>
      </p:sp>
    </p:spTree>
    <p:extLst>
      <p:ext uri="{BB962C8B-B14F-4D97-AF65-F5344CB8AC3E}">
        <p14:creationId xmlns:p14="http://schemas.microsoft.com/office/powerpoint/2010/main" val="11593831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D034A7-9452-C54E-A651-2368A59695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54381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Recommend June training – sent ot us as soon as possible</a:t>
            </a:r>
          </a:p>
        </p:txBody>
      </p:sp>
      <p:sp>
        <p:nvSpPr>
          <p:cNvPr id="4" name="Slide Number Placeholder 3"/>
          <p:cNvSpPr>
            <a:spLocks noGrp="1"/>
          </p:cNvSpPr>
          <p:nvPr>
            <p:ph type="sldNum" sz="quarter" idx="5"/>
          </p:nvPr>
        </p:nvSpPr>
        <p:spPr/>
        <p:txBody>
          <a:bodyPr/>
          <a:lstStyle/>
          <a:p>
            <a:fld id="{8C6A62D3-769D-F349-A3F8-B6F214D63D0D}" type="slidenum">
              <a:rPr lang="en-US" smtClean="0"/>
              <a:t>24</a:t>
            </a:fld>
            <a:endParaRPr lang="en-US" dirty="0"/>
          </a:p>
        </p:txBody>
      </p:sp>
    </p:spTree>
    <p:extLst>
      <p:ext uri="{BB962C8B-B14F-4D97-AF65-F5344CB8AC3E}">
        <p14:creationId xmlns:p14="http://schemas.microsoft.com/office/powerpoint/2010/main" val="17681457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6A62D3-769D-F349-A3F8-B6F214D63D0D}" type="slidenum">
              <a:rPr lang="en-US" smtClean="0"/>
              <a:t>28</a:t>
            </a:fld>
            <a:endParaRPr lang="en-US" dirty="0"/>
          </a:p>
        </p:txBody>
      </p:sp>
    </p:spTree>
    <p:extLst>
      <p:ext uri="{BB962C8B-B14F-4D97-AF65-F5344CB8AC3E}">
        <p14:creationId xmlns:p14="http://schemas.microsoft.com/office/powerpoint/2010/main" val="16051232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6A62D3-769D-F349-A3F8-B6F214D63D0D}" type="slidenum">
              <a:rPr lang="en-US" smtClean="0"/>
              <a:t>29</a:t>
            </a:fld>
            <a:endParaRPr lang="en-US" dirty="0"/>
          </a:p>
        </p:txBody>
      </p:sp>
    </p:spTree>
    <p:extLst>
      <p:ext uri="{BB962C8B-B14F-4D97-AF65-F5344CB8AC3E}">
        <p14:creationId xmlns:p14="http://schemas.microsoft.com/office/powerpoint/2010/main" val="16324810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6A62D3-769D-F349-A3F8-B6F214D63D0D}" type="slidenum">
              <a:rPr lang="en-US" smtClean="0"/>
              <a:t>30</a:t>
            </a:fld>
            <a:endParaRPr lang="en-US" dirty="0"/>
          </a:p>
        </p:txBody>
      </p:sp>
    </p:spTree>
    <p:extLst>
      <p:ext uri="{BB962C8B-B14F-4D97-AF65-F5344CB8AC3E}">
        <p14:creationId xmlns:p14="http://schemas.microsoft.com/office/powerpoint/2010/main" val="42826374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6A62D3-769D-F349-A3F8-B6F214D63D0D}" type="slidenum">
              <a:rPr lang="en-US" smtClean="0"/>
              <a:t>31</a:t>
            </a:fld>
            <a:endParaRPr lang="en-US" dirty="0"/>
          </a:p>
        </p:txBody>
      </p:sp>
    </p:spTree>
    <p:extLst>
      <p:ext uri="{BB962C8B-B14F-4D97-AF65-F5344CB8AC3E}">
        <p14:creationId xmlns:p14="http://schemas.microsoft.com/office/powerpoint/2010/main" val="3177174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6A62D3-769D-F349-A3F8-B6F214D63D0D}" type="slidenum">
              <a:rPr lang="en-US" smtClean="0"/>
              <a:t>32</a:t>
            </a:fld>
            <a:endParaRPr lang="en-US" dirty="0"/>
          </a:p>
        </p:txBody>
      </p:sp>
    </p:spTree>
    <p:extLst>
      <p:ext uri="{BB962C8B-B14F-4D97-AF65-F5344CB8AC3E}">
        <p14:creationId xmlns:p14="http://schemas.microsoft.com/office/powerpoint/2010/main" val="4673280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6A62D3-769D-F349-A3F8-B6F214D63D0D}" type="slidenum">
              <a:rPr lang="en-US" smtClean="0"/>
              <a:t>33</a:t>
            </a:fld>
            <a:endParaRPr lang="en-US" dirty="0"/>
          </a:p>
        </p:txBody>
      </p:sp>
    </p:spTree>
    <p:extLst>
      <p:ext uri="{BB962C8B-B14F-4D97-AF65-F5344CB8AC3E}">
        <p14:creationId xmlns:p14="http://schemas.microsoft.com/office/powerpoint/2010/main" val="2223781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4" name="Slide Number Placeholder 3"/>
          <p:cNvSpPr>
            <a:spLocks noGrp="1"/>
          </p:cNvSpPr>
          <p:nvPr>
            <p:ph type="sldNum" sz="quarter" idx="5"/>
          </p:nvPr>
        </p:nvSpPr>
        <p:spPr/>
        <p:txBody>
          <a:bodyPr/>
          <a:lstStyle/>
          <a:p>
            <a:fld id="{8C6A62D3-769D-F349-A3F8-B6F214D63D0D}" type="slidenum">
              <a:rPr lang="en-US" smtClean="0"/>
              <a:t>3</a:t>
            </a:fld>
            <a:endParaRPr lang="en-US" dirty="0"/>
          </a:p>
        </p:txBody>
      </p:sp>
    </p:spTree>
    <p:extLst>
      <p:ext uri="{BB962C8B-B14F-4D97-AF65-F5344CB8AC3E}">
        <p14:creationId xmlns:p14="http://schemas.microsoft.com/office/powerpoint/2010/main" val="3586385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6A62D3-769D-F349-A3F8-B6F214D63D0D}" type="slidenum">
              <a:rPr lang="en-US" smtClean="0"/>
              <a:t>34</a:t>
            </a:fld>
            <a:endParaRPr lang="en-US" dirty="0"/>
          </a:p>
        </p:txBody>
      </p:sp>
    </p:spTree>
    <p:extLst>
      <p:ext uri="{BB962C8B-B14F-4D97-AF65-F5344CB8AC3E}">
        <p14:creationId xmlns:p14="http://schemas.microsoft.com/office/powerpoint/2010/main" val="20198878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6A62D3-769D-F349-A3F8-B6F214D63D0D}" type="slidenum">
              <a:rPr lang="en-US" smtClean="0"/>
              <a:t>35</a:t>
            </a:fld>
            <a:endParaRPr lang="en-US" dirty="0"/>
          </a:p>
        </p:txBody>
      </p:sp>
    </p:spTree>
    <p:extLst>
      <p:ext uri="{BB962C8B-B14F-4D97-AF65-F5344CB8AC3E}">
        <p14:creationId xmlns:p14="http://schemas.microsoft.com/office/powerpoint/2010/main" val="40779071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ighlight>
                  <a:srgbClr val="FFFF00"/>
                </a:highlight>
              </a:rPr>
              <a:t>Create 2 checklists</a:t>
            </a:r>
          </a:p>
          <a:p>
            <a:r>
              <a:rPr lang="en-US" dirty="0">
                <a:highlight>
                  <a:srgbClr val="FFFF00"/>
                </a:highlight>
              </a:rPr>
              <a:t>Checklist for access to their series and check list for approval</a:t>
            </a:r>
          </a:p>
          <a:p>
            <a:endParaRPr lang="en-US" dirty="0"/>
          </a:p>
        </p:txBody>
      </p:sp>
      <p:sp>
        <p:nvSpPr>
          <p:cNvPr id="4" name="Slide Number Placeholder 3"/>
          <p:cNvSpPr>
            <a:spLocks noGrp="1"/>
          </p:cNvSpPr>
          <p:nvPr>
            <p:ph type="sldNum" sz="quarter" idx="5"/>
          </p:nvPr>
        </p:nvSpPr>
        <p:spPr/>
        <p:txBody>
          <a:bodyPr/>
          <a:lstStyle/>
          <a:p>
            <a:fld id="{8C6A62D3-769D-F349-A3F8-B6F214D63D0D}" type="slidenum">
              <a:rPr lang="en-US" smtClean="0"/>
              <a:t>36</a:t>
            </a:fld>
            <a:endParaRPr lang="en-US" dirty="0"/>
          </a:p>
        </p:txBody>
      </p:sp>
    </p:spTree>
    <p:extLst>
      <p:ext uri="{BB962C8B-B14F-4D97-AF65-F5344CB8AC3E}">
        <p14:creationId xmlns:p14="http://schemas.microsoft.com/office/powerpoint/2010/main" val="1230152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6A62D3-769D-F349-A3F8-B6F214D63D0D}" type="slidenum">
              <a:rPr lang="en-US" smtClean="0"/>
              <a:t>38</a:t>
            </a:fld>
            <a:endParaRPr lang="en-US" dirty="0"/>
          </a:p>
        </p:txBody>
      </p:sp>
    </p:spTree>
    <p:extLst>
      <p:ext uri="{BB962C8B-B14F-4D97-AF65-F5344CB8AC3E}">
        <p14:creationId xmlns:p14="http://schemas.microsoft.com/office/powerpoint/2010/main" val="22278144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6A62D3-769D-F349-A3F8-B6F214D63D0D}" type="slidenum">
              <a:rPr lang="en-US" smtClean="0"/>
              <a:t>39</a:t>
            </a:fld>
            <a:endParaRPr lang="en-US" dirty="0"/>
          </a:p>
        </p:txBody>
      </p:sp>
    </p:spTree>
    <p:extLst>
      <p:ext uri="{BB962C8B-B14F-4D97-AF65-F5344CB8AC3E}">
        <p14:creationId xmlns:p14="http://schemas.microsoft.com/office/powerpoint/2010/main" val="222781443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D034A7-9452-C54E-A651-2368A59695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440147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a note - we will provide a template for your series</a:t>
            </a:r>
          </a:p>
        </p:txBody>
      </p:sp>
      <p:sp>
        <p:nvSpPr>
          <p:cNvPr id="4" name="Slide Number Placeholder 3"/>
          <p:cNvSpPr>
            <a:spLocks noGrp="1"/>
          </p:cNvSpPr>
          <p:nvPr>
            <p:ph type="sldNum" sz="quarter" idx="5"/>
          </p:nvPr>
        </p:nvSpPr>
        <p:spPr/>
        <p:txBody>
          <a:bodyPr/>
          <a:lstStyle/>
          <a:p>
            <a:fld id="{8C6A62D3-769D-F349-A3F8-B6F214D63D0D}" type="slidenum">
              <a:rPr lang="en-US" smtClean="0"/>
              <a:t>46</a:t>
            </a:fld>
            <a:endParaRPr lang="en-US" dirty="0"/>
          </a:p>
        </p:txBody>
      </p:sp>
    </p:spTree>
    <p:extLst>
      <p:ext uri="{BB962C8B-B14F-4D97-AF65-F5344CB8AC3E}">
        <p14:creationId xmlns:p14="http://schemas.microsoft.com/office/powerpoint/2010/main" val="84557010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6A62D3-769D-F349-A3F8-B6F214D63D0D}" type="slidenum">
              <a:rPr lang="en-US" smtClean="0"/>
              <a:t>47</a:t>
            </a:fld>
            <a:endParaRPr lang="en-US" dirty="0"/>
          </a:p>
        </p:txBody>
      </p:sp>
    </p:spTree>
    <p:extLst>
      <p:ext uri="{BB962C8B-B14F-4D97-AF65-F5344CB8AC3E}">
        <p14:creationId xmlns:p14="http://schemas.microsoft.com/office/powerpoint/2010/main" val="61228018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6A62D3-769D-F349-A3F8-B6F214D63D0D}" type="slidenum">
              <a:rPr lang="en-US" smtClean="0"/>
              <a:t>48</a:t>
            </a:fld>
            <a:endParaRPr lang="en-US" dirty="0"/>
          </a:p>
        </p:txBody>
      </p:sp>
    </p:spTree>
    <p:extLst>
      <p:ext uri="{BB962C8B-B14F-4D97-AF65-F5344CB8AC3E}">
        <p14:creationId xmlns:p14="http://schemas.microsoft.com/office/powerpoint/2010/main" val="117690584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D034A7-9452-C54E-A651-2368A596952F}" type="slidenum">
              <a:rPr lang="en-US" smtClean="0"/>
              <a:t>52</a:t>
            </a:fld>
            <a:endParaRPr lang="en-US" dirty="0"/>
          </a:p>
        </p:txBody>
      </p:sp>
    </p:spTree>
    <p:extLst>
      <p:ext uri="{BB962C8B-B14F-4D97-AF65-F5344CB8AC3E}">
        <p14:creationId xmlns:p14="http://schemas.microsoft.com/office/powerpoint/2010/main" val="3301642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6A62D3-769D-F349-A3F8-B6F214D63D0D}" type="slidenum">
              <a:rPr lang="en-US" smtClean="0"/>
              <a:t>4</a:t>
            </a:fld>
            <a:endParaRPr lang="en-US" dirty="0"/>
          </a:p>
        </p:txBody>
      </p:sp>
    </p:spTree>
    <p:extLst>
      <p:ext uri="{BB962C8B-B14F-4D97-AF65-F5344CB8AC3E}">
        <p14:creationId xmlns:p14="http://schemas.microsoft.com/office/powerpoint/2010/main" val="1245458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D034A7-9452-C54E-A651-2368A596952F}" type="slidenum">
              <a:rPr lang="en-US" smtClean="0"/>
              <a:t>5</a:t>
            </a:fld>
            <a:endParaRPr lang="en-US" dirty="0"/>
          </a:p>
        </p:txBody>
      </p:sp>
    </p:spTree>
    <p:extLst>
      <p:ext uri="{BB962C8B-B14F-4D97-AF65-F5344CB8AC3E}">
        <p14:creationId xmlns:p14="http://schemas.microsoft.com/office/powerpoint/2010/main" val="15886758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Newsletter Blurb/Talking Points: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Calibri" panose="020F0502020204030204" pitchFamily="34" charset="0"/>
                <a:cs typeface="Calibri" panose="020F0502020204030204" pitchFamily="34" charset="0"/>
              </a:rPr>
              <a:t>With the launch of departmental Grand Rounds being available system-wide this July, we have taken one more critical step forward,</a:t>
            </a:r>
            <a:r>
              <a:rPr lang="en-US" sz="18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ensuring that Mass General Brigham leads the way as an integrated healthcare system, uniting great minds to solve the hardest problems in medicine for our communities and the world. Now, our community-based colleagues will have access to Grand Rounds at Mass General Brigham’s Academic Medical Centers, and the Academic Medical Centers will have access to Grand Rounds at our specialty hospitals. </a:t>
            </a:r>
            <a:r>
              <a:rPr lang="en-US" sz="1800" kern="100" dirty="0">
                <a:effectLst/>
                <a:latin typeface="Calibri" panose="020F0502020204030204" pitchFamily="34" charset="0"/>
                <a:ea typeface="Calibri" panose="020F0502020204030204" pitchFamily="34" charset="0"/>
                <a:cs typeface="Calibri" panose="020F0502020204030204" pitchFamily="34" charset="0"/>
              </a:rPr>
              <a:t>Mass General Brigham</a:t>
            </a:r>
            <a:r>
              <a:rPr lang="en-US" sz="18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System-Wide Grand Rounds will be centrally located on the Vitals </a:t>
            </a:r>
            <a:r>
              <a:rPr lang="en-US" sz="1800" u="sng" kern="100" dirty="0">
                <a:solidFill>
                  <a:srgbClr val="4472C4"/>
                </a:solidFill>
                <a:effectLst/>
                <a:latin typeface="Calibri" panose="020F0502020204030204" pitchFamily="34" charset="0"/>
                <a:ea typeface="Calibri" panose="020F0502020204030204" pitchFamily="34" charset="0"/>
                <a:cs typeface="Calibri" panose="020F0502020204030204" pitchFamily="34" charset="0"/>
                <a:hlinkClick r:id="rId3"/>
              </a:rPr>
              <a:t>website</a:t>
            </a:r>
            <a:r>
              <a:rPr lang="en-US" sz="1800" kern="100" dirty="0">
                <a:effectLst/>
                <a:latin typeface="Calibri" panose="020F0502020204030204" pitchFamily="34" charset="0"/>
                <a:ea typeface="Calibri" panose="020F0502020204030204" pitchFamily="34" charset="0"/>
                <a:cs typeface="Calibri" panose="020F0502020204030204" pitchFamily="34" charset="0"/>
              </a:rPr>
              <a:t>. </a:t>
            </a:r>
            <a:r>
              <a:rPr lang="en-US" sz="18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This initiative is being phased in by first providing links to livestream offerings when they occur. Arrangements are underway with </a:t>
            </a:r>
            <a:r>
              <a:rPr lang="en-US" sz="1800" kern="100" dirty="0">
                <a:effectLst/>
                <a:latin typeface="Calibri" panose="020F0502020204030204" pitchFamily="34" charset="0"/>
                <a:ea typeface="Calibri" panose="020F0502020204030204" pitchFamily="34" charset="0"/>
                <a:cs typeface="Calibri" panose="020F0502020204030204" pitchFamily="34" charset="0"/>
              </a:rPr>
              <a:t>Mass General Brigham</a:t>
            </a:r>
            <a:r>
              <a:rPr lang="en-US" sz="18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Digital to archive lectures for on-demand viewing down the road, providing enhanced flexibility. We have been working with </a:t>
            </a:r>
            <a:r>
              <a:rPr lang="en-US" sz="1800" kern="100" dirty="0">
                <a:effectLst/>
                <a:latin typeface="Calibri" panose="020F0502020204030204" pitchFamily="34" charset="0"/>
                <a:ea typeface="Calibri" panose="020F0502020204030204" pitchFamily="34" charset="0"/>
                <a:cs typeface="Calibri" panose="020F0502020204030204" pitchFamily="34" charset="0"/>
              </a:rPr>
              <a:t>Mass General Brigham</a:t>
            </a:r>
            <a:r>
              <a:rPr lang="en-US" sz="18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Vitals Communications to launch and advertise the site, starting at the end of June. Each of </a:t>
            </a:r>
            <a:r>
              <a:rPr lang="en-US" sz="1800" kern="100" dirty="0">
                <a:effectLst/>
                <a:latin typeface="Calibri" panose="020F0502020204030204" pitchFamily="34" charset="0"/>
                <a:ea typeface="Calibri" panose="020F0502020204030204" pitchFamily="34" charset="0"/>
                <a:cs typeface="Calibri" panose="020F0502020204030204" pitchFamily="34" charset="0"/>
              </a:rPr>
              <a:t>Mass General Brigham</a:t>
            </a:r>
            <a:r>
              <a:rPr lang="en-US" sz="18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 community hospitals has established point persons for cascading communication. Great care has been taken to ensure that sensitive clinical and/or administrative content (e.g., M&amp;M Rounds, Tumor Boards, etc.) have been exempted from this initiative and that these lectures are only accessible internally. Over the next few months, we will focus on procuring feedback and refining our processes.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C6A62D3-769D-F349-A3F8-B6F214D63D0D}" type="slidenum">
              <a:rPr lang="en-US" smtClean="0"/>
              <a:t>6</a:t>
            </a:fld>
            <a:endParaRPr lang="en-US"/>
          </a:p>
        </p:txBody>
      </p:sp>
    </p:spTree>
    <p:extLst>
      <p:ext uri="{BB962C8B-B14F-4D97-AF65-F5344CB8AC3E}">
        <p14:creationId xmlns:p14="http://schemas.microsoft.com/office/powerpoint/2010/main" val="9930331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6A62D3-769D-F349-A3F8-B6F214D63D0D}" type="slidenum">
              <a:rPr lang="en-US" smtClean="0"/>
              <a:t>8</a:t>
            </a:fld>
            <a:endParaRPr lang="en-US" dirty="0"/>
          </a:p>
        </p:txBody>
      </p:sp>
    </p:spTree>
    <p:extLst>
      <p:ext uri="{BB962C8B-B14F-4D97-AF65-F5344CB8AC3E}">
        <p14:creationId xmlns:p14="http://schemas.microsoft.com/office/powerpoint/2010/main" val="26910277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6A62D3-769D-F349-A3F8-B6F214D63D0D}" type="slidenum">
              <a:rPr lang="en-US" smtClean="0"/>
              <a:t>9</a:t>
            </a:fld>
            <a:endParaRPr lang="en-US" dirty="0"/>
          </a:p>
        </p:txBody>
      </p:sp>
    </p:spTree>
    <p:extLst>
      <p:ext uri="{BB962C8B-B14F-4D97-AF65-F5344CB8AC3E}">
        <p14:creationId xmlns:p14="http://schemas.microsoft.com/office/powerpoint/2010/main" val="34190111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6A62D3-769D-F349-A3F8-B6F214D63D0D}" type="slidenum">
              <a:rPr lang="en-US" smtClean="0"/>
              <a:t>10</a:t>
            </a:fld>
            <a:endParaRPr lang="en-US" dirty="0"/>
          </a:p>
        </p:txBody>
      </p:sp>
    </p:spTree>
    <p:extLst>
      <p:ext uri="{BB962C8B-B14F-4D97-AF65-F5344CB8AC3E}">
        <p14:creationId xmlns:p14="http://schemas.microsoft.com/office/powerpoint/2010/main" val="34253451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2.xml"/><Relationship Id="rId1" Type="http://schemas.openxmlformats.org/officeDocument/2006/relationships/tags" Target="../tags/tag7.xml"/><Relationship Id="rId4" Type="http://schemas.openxmlformats.org/officeDocument/2006/relationships/image" Target="../media/image4.emf"/></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4.em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01FD0-309B-417B-AFE3-453F65B268F4}"/>
              </a:ext>
            </a:extLst>
          </p:cNvPr>
          <p:cNvSpPr>
            <a:spLocks noGrp="1"/>
          </p:cNvSpPr>
          <p:nvPr>
            <p:ph type="ctrTitle" hasCustomPrompt="1"/>
          </p:nvPr>
        </p:nvSpPr>
        <p:spPr>
          <a:xfrm>
            <a:off x="1106424" y="2119184"/>
            <a:ext cx="9522781" cy="1680909"/>
          </a:xfrm>
        </p:spPr>
        <p:txBody>
          <a:bodyPr anchor="b"/>
          <a:lstStyle>
            <a:lvl1pPr algn="l">
              <a:defRPr sz="6000">
                <a:solidFill>
                  <a:schemeClr val="accent2"/>
                </a:solidFill>
              </a:defRPr>
            </a:lvl1pPr>
          </a:lstStyle>
          <a:p>
            <a:r>
              <a:rPr lang="en-US" dirty="0"/>
              <a:t>Click to edit title</a:t>
            </a:r>
          </a:p>
        </p:txBody>
      </p:sp>
      <p:sp>
        <p:nvSpPr>
          <p:cNvPr id="3" name="Subtitle 2">
            <a:extLst>
              <a:ext uri="{FF2B5EF4-FFF2-40B4-BE49-F238E27FC236}">
                <a16:creationId xmlns:a16="http://schemas.microsoft.com/office/drawing/2014/main" id="{F26F3B83-EC52-4BE0-805E-877A8F72778E}"/>
              </a:ext>
            </a:extLst>
          </p:cNvPr>
          <p:cNvSpPr>
            <a:spLocks noGrp="1"/>
          </p:cNvSpPr>
          <p:nvPr>
            <p:ph type="subTitle" idx="1" hasCustomPrompt="1"/>
          </p:nvPr>
        </p:nvSpPr>
        <p:spPr>
          <a:xfrm>
            <a:off x="1106424" y="3884582"/>
            <a:ext cx="9522781" cy="737220"/>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z="2400" dirty="0"/>
              <a:t>Presenter or subtitle goes here</a:t>
            </a:r>
            <a:endParaRPr lang="en-US" dirty="0"/>
          </a:p>
        </p:txBody>
      </p:sp>
      <p:sp>
        <p:nvSpPr>
          <p:cNvPr id="11" name="Text Placeholder 3">
            <a:extLst>
              <a:ext uri="{FF2B5EF4-FFF2-40B4-BE49-F238E27FC236}">
                <a16:creationId xmlns:a16="http://schemas.microsoft.com/office/drawing/2014/main" id="{65779997-ADCC-AF4F-8684-E7F8EE197ED7}"/>
              </a:ext>
            </a:extLst>
          </p:cNvPr>
          <p:cNvSpPr>
            <a:spLocks noGrp="1"/>
          </p:cNvSpPr>
          <p:nvPr>
            <p:ph type="body" sz="half" idx="2" hasCustomPrompt="1"/>
          </p:nvPr>
        </p:nvSpPr>
        <p:spPr>
          <a:xfrm>
            <a:off x="1106424" y="6316193"/>
            <a:ext cx="1832218" cy="243349"/>
          </a:xfrm>
        </p:spPr>
        <p:txBody>
          <a:bodyPr/>
          <a:lstStyle>
            <a:lvl1pPr marL="0" indent="0" algn="l">
              <a:buNone/>
              <a:defRPr sz="14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Month, year</a:t>
            </a:r>
          </a:p>
        </p:txBody>
      </p:sp>
      <p:sp>
        <p:nvSpPr>
          <p:cNvPr id="4" name="Rectangle 3">
            <a:extLst>
              <a:ext uri="{FF2B5EF4-FFF2-40B4-BE49-F238E27FC236}">
                <a16:creationId xmlns:a16="http://schemas.microsoft.com/office/drawing/2014/main" id="{51345AA3-D8B8-E441-B56F-BDC684E64F94}"/>
              </a:ext>
            </a:extLst>
          </p:cNvPr>
          <p:cNvSpPr/>
          <p:nvPr/>
        </p:nvSpPr>
        <p:spPr>
          <a:xfrm>
            <a:off x="0" y="0"/>
            <a:ext cx="374904" cy="6858000"/>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7" name="Rectangle 6">
            <a:extLst>
              <a:ext uri="{FF2B5EF4-FFF2-40B4-BE49-F238E27FC236}">
                <a16:creationId xmlns:a16="http://schemas.microsoft.com/office/drawing/2014/main" id="{7AB3647D-36F5-A945-9612-7CA07EEF3DE4}"/>
              </a:ext>
            </a:extLst>
          </p:cNvPr>
          <p:cNvSpPr/>
          <p:nvPr/>
        </p:nvSpPr>
        <p:spPr>
          <a:xfrm>
            <a:off x="11817096" y="0"/>
            <a:ext cx="374904" cy="6858000"/>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10" name="Graphic 9">
            <a:extLst>
              <a:ext uri="{FF2B5EF4-FFF2-40B4-BE49-F238E27FC236}">
                <a16:creationId xmlns:a16="http://schemas.microsoft.com/office/drawing/2014/main" id="{2AD5D98F-B901-4040-88CE-DBE6B1D776F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106424" y="635936"/>
            <a:ext cx="3172963" cy="439960"/>
          </a:xfrm>
          <a:prstGeom prst="rect">
            <a:avLst/>
          </a:prstGeom>
        </p:spPr>
      </p:pic>
      <p:sp>
        <p:nvSpPr>
          <p:cNvPr id="5" name="Footer Placeholder 4">
            <a:extLst>
              <a:ext uri="{FF2B5EF4-FFF2-40B4-BE49-F238E27FC236}">
                <a16:creationId xmlns:a16="http://schemas.microsoft.com/office/drawing/2014/main" id="{F6C3E63C-A39E-4343-AE5E-C476DDC816FF}"/>
              </a:ext>
            </a:extLst>
          </p:cNvPr>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32346722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056A7-D588-4A4A-9743-81A8FDEA06E7}"/>
              </a:ext>
            </a:extLst>
          </p:cNvPr>
          <p:cNvSpPr>
            <a:spLocks noGrp="1"/>
          </p:cNvSpPr>
          <p:nvPr>
            <p:ph type="title" hasCustomPrompt="1"/>
          </p:nvPr>
        </p:nvSpPr>
        <p:spPr/>
        <p:txBody>
          <a:bodyPr/>
          <a:lstStyle/>
          <a:p>
            <a:r>
              <a:rPr lang="en-US" dirty="0"/>
              <a:t>Click to edit title</a:t>
            </a:r>
          </a:p>
        </p:txBody>
      </p:sp>
      <p:sp>
        <p:nvSpPr>
          <p:cNvPr id="3" name="Text Placeholder 11">
            <a:extLst>
              <a:ext uri="{FF2B5EF4-FFF2-40B4-BE49-F238E27FC236}">
                <a16:creationId xmlns:a16="http://schemas.microsoft.com/office/drawing/2014/main" id="{B63015DA-BAD6-D641-B5F3-2ED5079D3C95}"/>
              </a:ext>
            </a:extLst>
          </p:cNvPr>
          <p:cNvSpPr>
            <a:spLocks noGrp="1"/>
          </p:cNvSpPr>
          <p:nvPr>
            <p:ph type="body" sz="quarter" idx="14" hasCustomPrompt="1"/>
          </p:nvPr>
        </p:nvSpPr>
        <p:spPr>
          <a:xfrm>
            <a:off x="639759" y="5838568"/>
            <a:ext cx="7058029" cy="274981"/>
          </a:xfrm>
        </p:spPr>
        <p:txBody>
          <a:bodyPr anchor="b"/>
          <a:lstStyle>
            <a:lvl1pPr>
              <a:defRPr sz="800" b="0">
                <a:solidFill>
                  <a:schemeClr val="tx1"/>
                </a:solidFill>
              </a:defRPr>
            </a:lvl1pPr>
            <a:lvl2pPr marL="4763" indent="0">
              <a:buNone/>
              <a:defRPr sz="1600"/>
            </a:lvl2pPr>
            <a:lvl3pPr>
              <a:defRPr sz="1600"/>
            </a:lvl3pPr>
            <a:lvl4pPr>
              <a:defRPr sz="1600"/>
            </a:lvl4pPr>
            <a:lvl5pPr>
              <a:defRPr sz="1600"/>
            </a:lvl5pPr>
          </a:lstStyle>
          <a:p>
            <a:pPr lvl="0"/>
            <a:r>
              <a:rPr lang="en-US" dirty="0"/>
              <a:t>Click to add a footnote for this page or delete placeholder if not in use</a:t>
            </a:r>
          </a:p>
        </p:txBody>
      </p:sp>
      <p:sp>
        <p:nvSpPr>
          <p:cNvPr id="4" name="Footer Placeholder 3">
            <a:extLst>
              <a:ext uri="{FF2B5EF4-FFF2-40B4-BE49-F238E27FC236}">
                <a16:creationId xmlns:a16="http://schemas.microsoft.com/office/drawing/2014/main" id="{70E5473F-D95C-3441-AFDD-17B108761141}"/>
              </a:ext>
            </a:extLst>
          </p:cNvPr>
          <p:cNvSpPr>
            <a:spLocks noGrp="1"/>
          </p:cNvSpPr>
          <p:nvPr>
            <p:ph type="ftr" sz="quarter" idx="15"/>
          </p:nvPr>
        </p:nvSpPr>
        <p:spPr/>
        <p:txBody>
          <a:bodyPr/>
          <a:lstStyle/>
          <a:p>
            <a:endParaRPr lang="en-US" dirty="0"/>
          </a:p>
        </p:txBody>
      </p:sp>
    </p:spTree>
    <p:extLst>
      <p:ext uri="{BB962C8B-B14F-4D97-AF65-F5344CB8AC3E}">
        <p14:creationId xmlns:p14="http://schemas.microsoft.com/office/powerpoint/2010/main" val="241552551"/>
      </p:ext>
    </p:extLst>
  </p:cSld>
  <p:clrMapOvr>
    <a:masterClrMapping/>
  </p:clrMapOvr>
  <p:extLst>
    <p:ext uri="{DCECCB84-F9BA-43D5-87BE-67443E8EF086}">
      <p15:sldGuideLst xmlns:p15="http://schemas.microsoft.com/office/powerpoint/2012/main">
        <p15:guide id="2" pos="401">
          <p15:clr>
            <a:srgbClr val="FBAE40"/>
          </p15:clr>
        </p15:guide>
        <p15:guide id="3" pos="7274">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Text Placeholder 11">
            <a:extLst>
              <a:ext uri="{FF2B5EF4-FFF2-40B4-BE49-F238E27FC236}">
                <a16:creationId xmlns:a16="http://schemas.microsoft.com/office/drawing/2014/main" id="{15F6962C-2D7D-9C4E-A349-25554E83F8B8}"/>
              </a:ext>
            </a:extLst>
          </p:cNvPr>
          <p:cNvSpPr>
            <a:spLocks noGrp="1"/>
          </p:cNvSpPr>
          <p:nvPr>
            <p:ph type="body" sz="quarter" idx="14" hasCustomPrompt="1"/>
          </p:nvPr>
        </p:nvSpPr>
        <p:spPr>
          <a:xfrm>
            <a:off x="639759" y="5838568"/>
            <a:ext cx="7058029" cy="274981"/>
          </a:xfrm>
        </p:spPr>
        <p:txBody>
          <a:bodyPr anchor="b"/>
          <a:lstStyle>
            <a:lvl1pPr>
              <a:defRPr sz="800">
                <a:solidFill>
                  <a:schemeClr val="tx1"/>
                </a:solidFill>
              </a:defRPr>
            </a:lvl1pPr>
            <a:lvl2pPr marL="4763" indent="0">
              <a:buNone/>
              <a:defRPr sz="1600"/>
            </a:lvl2pPr>
            <a:lvl3pPr>
              <a:defRPr sz="1600"/>
            </a:lvl3pPr>
            <a:lvl4pPr>
              <a:defRPr sz="1600"/>
            </a:lvl4pPr>
            <a:lvl5pPr>
              <a:defRPr sz="1600"/>
            </a:lvl5pPr>
          </a:lstStyle>
          <a:p>
            <a:pPr lvl="0"/>
            <a:r>
              <a:rPr lang="en-US" dirty="0"/>
              <a:t>Click to add a footnote for this page or delete placeholder if not in use</a:t>
            </a:r>
          </a:p>
        </p:txBody>
      </p:sp>
      <p:sp>
        <p:nvSpPr>
          <p:cNvPr id="3" name="Footer Placeholder 2">
            <a:extLst>
              <a:ext uri="{FF2B5EF4-FFF2-40B4-BE49-F238E27FC236}">
                <a16:creationId xmlns:a16="http://schemas.microsoft.com/office/drawing/2014/main" id="{1E169E62-1DA9-CD45-BB12-5DDC2926A427}"/>
              </a:ext>
            </a:extLst>
          </p:cNvPr>
          <p:cNvSpPr>
            <a:spLocks noGrp="1"/>
          </p:cNvSpPr>
          <p:nvPr>
            <p:ph type="ftr" sz="quarter" idx="15"/>
          </p:nvPr>
        </p:nvSpPr>
        <p:spPr/>
        <p:txBody>
          <a:bodyPr/>
          <a:lstStyle/>
          <a:p>
            <a:endParaRPr lang="en-US" dirty="0"/>
          </a:p>
        </p:txBody>
      </p:sp>
    </p:spTree>
    <p:extLst>
      <p:ext uri="{BB962C8B-B14F-4D97-AF65-F5344CB8AC3E}">
        <p14:creationId xmlns:p14="http://schemas.microsoft.com/office/powerpoint/2010/main" val="21653022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Divider">
    <p:bg>
      <p:bgPr>
        <a:solidFill>
          <a:schemeClr val="tx2"/>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24406D9-1546-F048-999E-B1C3935E3C50}"/>
              </a:ext>
            </a:extLst>
          </p:cNvPr>
          <p:cNvGrpSpPr/>
          <p:nvPr/>
        </p:nvGrpSpPr>
        <p:grpSpPr>
          <a:xfrm>
            <a:off x="8157625" y="524289"/>
            <a:ext cx="4034375" cy="5796153"/>
            <a:chOff x="7627349" y="524289"/>
            <a:chExt cx="4034375" cy="5796153"/>
          </a:xfrm>
          <a:solidFill>
            <a:schemeClr val="bg1"/>
          </a:solidFill>
        </p:grpSpPr>
        <p:sp>
          <p:nvSpPr>
            <p:cNvPr id="4" name="Freeform 3">
              <a:extLst>
                <a:ext uri="{FF2B5EF4-FFF2-40B4-BE49-F238E27FC236}">
                  <a16:creationId xmlns:a16="http://schemas.microsoft.com/office/drawing/2014/main" id="{D84C793A-4639-4F48-91B8-FD66287147D7}"/>
                </a:ext>
              </a:extLst>
            </p:cNvPr>
            <p:cNvSpPr/>
            <p:nvPr/>
          </p:nvSpPr>
          <p:spPr>
            <a:xfrm>
              <a:off x="7627349" y="2695674"/>
              <a:ext cx="541849" cy="1751874"/>
            </a:xfrm>
            <a:custGeom>
              <a:avLst/>
              <a:gdLst>
                <a:gd name="connsiteX0" fmla="*/ 541850 w 541849"/>
                <a:gd name="connsiteY0" fmla="*/ 0 h 1751874"/>
                <a:gd name="connsiteX1" fmla="*/ 0 w 541849"/>
                <a:gd name="connsiteY1" fmla="*/ 0 h 1751874"/>
                <a:gd name="connsiteX2" fmla="*/ 0 w 541849"/>
                <a:gd name="connsiteY2" fmla="*/ 919195 h 1751874"/>
                <a:gd name="connsiteX3" fmla="*/ 0 w 541849"/>
                <a:gd name="connsiteY3" fmla="*/ 1751874 h 1751874"/>
                <a:gd name="connsiteX4" fmla="*/ 541850 w 541849"/>
                <a:gd name="connsiteY4" fmla="*/ 1751874 h 1751874"/>
                <a:gd name="connsiteX5" fmla="*/ 541850 w 541849"/>
                <a:gd name="connsiteY5" fmla="*/ 0 h 1751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1849" h="1751874">
                  <a:moveTo>
                    <a:pt x="541850" y="0"/>
                  </a:moveTo>
                  <a:lnTo>
                    <a:pt x="0" y="0"/>
                  </a:lnTo>
                  <a:lnTo>
                    <a:pt x="0" y="919195"/>
                  </a:lnTo>
                  <a:lnTo>
                    <a:pt x="0" y="1751874"/>
                  </a:lnTo>
                  <a:lnTo>
                    <a:pt x="541850" y="1751874"/>
                  </a:lnTo>
                  <a:lnTo>
                    <a:pt x="541850" y="0"/>
                  </a:lnTo>
                  <a:close/>
                </a:path>
              </a:pathLst>
            </a:custGeom>
            <a:grpFill/>
            <a:ln w="12670" cap="flat">
              <a:noFill/>
              <a:prstDash val="solid"/>
              <a:miter/>
            </a:ln>
          </p:spPr>
          <p:txBody>
            <a:bodyPr rtlCol="0" anchor="ctr"/>
            <a:lstStyle/>
            <a:p>
              <a:endParaRPr lang="en-US" dirty="0"/>
            </a:p>
          </p:txBody>
        </p:sp>
        <p:sp>
          <p:nvSpPr>
            <p:cNvPr id="5" name="Freeform 4">
              <a:extLst>
                <a:ext uri="{FF2B5EF4-FFF2-40B4-BE49-F238E27FC236}">
                  <a16:creationId xmlns:a16="http://schemas.microsoft.com/office/drawing/2014/main" id="{D7DF4404-7F59-6C45-BC46-3436E9AA2E4D}"/>
                </a:ext>
              </a:extLst>
            </p:cNvPr>
            <p:cNvSpPr/>
            <p:nvPr/>
          </p:nvSpPr>
          <p:spPr>
            <a:xfrm>
              <a:off x="8791354" y="2695674"/>
              <a:ext cx="541849" cy="1751874"/>
            </a:xfrm>
            <a:custGeom>
              <a:avLst/>
              <a:gdLst>
                <a:gd name="connsiteX0" fmla="*/ 0 w 541849"/>
                <a:gd name="connsiteY0" fmla="*/ 0 h 1751874"/>
                <a:gd name="connsiteX1" fmla="*/ 0 w 541849"/>
                <a:gd name="connsiteY1" fmla="*/ 919195 h 1751874"/>
                <a:gd name="connsiteX2" fmla="*/ 0 w 541849"/>
                <a:gd name="connsiteY2" fmla="*/ 1751874 h 1751874"/>
                <a:gd name="connsiteX3" fmla="*/ 541850 w 541849"/>
                <a:gd name="connsiteY3" fmla="*/ 1751874 h 1751874"/>
                <a:gd name="connsiteX4" fmla="*/ 541850 w 541849"/>
                <a:gd name="connsiteY4" fmla="*/ 0 h 1751874"/>
                <a:gd name="connsiteX5" fmla="*/ 0 w 541849"/>
                <a:gd name="connsiteY5" fmla="*/ 0 h 1751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1849" h="1751874">
                  <a:moveTo>
                    <a:pt x="0" y="0"/>
                  </a:moveTo>
                  <a:lnTo>
                    <a:pt x="0" y="919195"/>
                  </a:lnTo>
                  <a:lnTo>
                    <a:pt x="0" y="1751874"/>
                  </a:lnTo>
                  <a:lnTo>
                    <a:pt x="541850" y="1751874"/>
                  </a:lnTo>
                  <a:lnTo>
                    <a:pt x="541850" y="0"/>
                  </a:lnTo>
                  <a:lnTo>
                    <a:pt x="0" y="0"/>
                  </a:lnTo>
                  <a:close/>
                </a:path>
              </a:pathLst>
            </a:custGeom>
            <a:grpFill/>
            <a:ln w="12670" cap="flat">
              <a:noFill/>
              <a:prstDash val="solid"/>
              <a:miter/>
            </a:ln>
          </p:spPr>
          <p:txBody>
            <a:bodyPr rtlCol="0" anchor="ctr"/>
            <a:lstStyle/>
            <a:p>
              <a:endParaRPr lang="en-US" dirty="0"/>
            </a:p>
          </p:txBody>
        </p:sp>
        <p:sp>
          <p:nvSpPr>
            <p:cNvPr id="6" name="Freeform 5">
              <a:extLst>
                <a:ext uri="{FF2B5EF4-FFF2-40B4-BE49-F238E27FC236}">
                  <a16:creationId xmlns:a16="http://schemas.microsoft.com/office/drawing/2014/main" id="{54618A3F-A28E-5C47-B782-E34CDA443E92}"/>
                </a:ext>
              </a:extLst>
            </p:cNvPr>
            <p:cNvSpPr/>
            <p:nvPr/>
          </p:nvSpPr>
          <p:spPr>
            <a:xfrm>
              <a:off x="9955360" y="2695674"/>
              <a:ext cx="541849" cy="1751874"/>
            </a:xfrm>
            <a:custGeom>
              <a:avLst/>
              <a:gdLst>
                <a:gd name="connsiteX0" fmla="*/ 0 w 541849"/>
                <a:gd name="connsiteY0" fmla="*/ 0 h 1751874"/>
                <a:gd name="connsiteX1" fmla="*/ 0 w 541849"/>
                <a:gd name="connsiteY1" fmla="*/ 919195 h 1751874"/>
                <a:gd name="connsiteX2" fmla="*/ 0 w 541849"/>
                <a:gd name="connsiteY2" fmla="*/ 1751874 h 1751874"/>
                <a:gd name="connsiteX3" fmla="*/ 541850 w 541849"/>
                <a:gd name="connsiteY3" fmla="*/ 1751874 h 1751874"/>
                <a:gd name="connsiteX4" fmla="*/ 541850 w 541849"/>
                <a:gd name="connsiteY4" fmla="*/ 0 h 1751874"/>
                <a:gd name="connsiteX5" fmla="*/ 0 w 541849"/>
                <a:gd name="connsiteY5" fmla="*/ 0 h 1751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1849" h="1751874">
                  <a:moveTo>
                    <a:pt x="0" y="0"/>
                  </a:moveTo>
                  <a:lnTo>
                    <a:pt x="0" y="919195"/>
                  </a:lnTo>
                  <a:lnTo>
                    <a:pt x="0" y="1751874"/>
                  </a:lnTo>
                  <a:lnTo>
                    <a:pt x="541850" y="1751874"/>
                  </a:lnTo>
                  <a:lnTo>
                    <a:pt x="541850" y="0"/>
                  </a:lnTo>
                  <a:lnTo>
                    <a:pt x="0" y="0"/>
                  </a:lnTo>
                  <a:close/>
                </a:path>
              </a:pathLst>
            </a:custGeom>
            <a:grpFill/>
            <a:ln w="12670" cap="flat">
              <a:noFill/>
              <a:prstDash val="solid"/>
              <a:miter/>
            </a:ln>
          </p:spPr>
          <p:txBody>
            <a:bodyPr rtlCol="0" anchor="ctr"/>
            <a:lstStyle/>
            <a:p>
              <a:endParaRPr lang="en-US" dirty="0"/>
            </a:p>
          </p:txBody>
        </p:sp>
        <p:sp>
          <p:nvSpPr>
            <p:cNvPr id="7" name="Freeform 6">
              <a:extLst>
                <a:ext uri="{FF2B5EF4-FFF2-40B4-BE49-F238E27FC236}">
                  <a16:creationId xmlns:a16="http://schemas.microsoft.com/office/drawing/2014/main" id="{98396A27-49EC-F348-860F-8E26802DC608}"/>
                </a:ext>
              </a:extLst>
            </p:cNvPr>
            <p:cNvSpPr/>
            <p:nvPr/>
          </p:nvSpPr>
          <p:spPr>
            <a:xfrm>
              <a:off x="7627349" y="1874158"/>
              <a:ext cx="4033867" cy="493467"/>
            </a:xfrm>
            <a:custGeom>
              <a:avLst/>
              <a:gdLst>
                <a:gd name="connsiteX0" fmla="*/ 0 w 4033867"/>
                <a:gd name="connsiteY0" fmla="*/ 493468 h 493467"/>
                <a:gd name="connsiteX1" fmla="*/ 2016934 w 4033867"/>
                <a:gd name="connsiteY1" fmla="*/ 493468 h 493467"/>
                <a:gd name="connsiteX2" fmla="*/ 4033868 w 4033867"/>
                <a:gd name="connsiteY2" fmla="*/ 493468 h 493467"/>
                <a:gd name="connsiteX3" fmla="*/ 4033868 w 4033867"/>
                <a:gd name="connsiteY3" fmla="*/ 0 h 493467"/>
                <a:gd name="connsiteX4" fmla="*/ 0 w 4033867"/>
                <a:gd name="connsiteY4" fmla="*/ 0 h 493467"/>
                <a:gd name="connsiteX5" fmla="*/ 0 w 4033867"/>
                <a:gd name="connsiteY5" fmla="*/ 493468 h 4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33867" h="493467">
                  <a:moveTo>
                    <a:pt x="0" y="493468"/>
                  </a:moveTo>
                  <a:lnTo>
                    <a:pt x="2016934" y="493468"/>
                  </a:lnTo>
                  <a:lnTo>
                    <a:pt x="4033868" y="493468"/>
                  </a:lnTo>
                  <a:lnTo>
                    <a:pt x="4033868" y="0"/>
                  </a:lnTo>
                  <a:lnTo>
                    <a:pt x="0" y="0"/>
                  </a:lnTo>
                  <a:lnTo>
                    <a:pt x="0" y="493468"/>
                  </a:lnTo>
                  <a:close/>
                </a:path>
              </a:pathLst>
            </a:custGeom>
            <a:grpFill/>
            <a:ln w="12670" cap="flat">
              <a:noFill/>
              <a:prstDash val="solid"/>
              <a:miter/>
            </a:ln>
          </p:spPr>
          <p:txBody>
            <a:bodyPr rtlCol="0" anchor="ctr"/>
            <a:lstStyle/>
            <a:p>
              <a:endParaRPr lang="en-US" dirty="0"/>
            </a:p>
          </p:txBody>
        </p:sp>
        <p:sp>
          <p:nvSpPr>
            <p:cNvPr id="8" name="Freeform 7">
              <a:extLst>
                <a:ext uri="{FF2B5EF4-FFF2-40B4-BE49-F238E27FC236}">
                  <a16:creationId xmlns:a16="http://schemas.microsoft.com/office/drawing/2014/main" id="{9ACD75FE-FCEC-BF4D-91B4-4520B4DB5F1E}"/>
                </a:ext>
              </a:extLst>
            </p:cNvPr>
            <p:cNvSpPr/>
            <p:nvPr/>
          </p:nvSpPr>
          <p:spPr>
            <a:xfrm>
              <a:off x="7627349" y="524289"/>
              <a:ext cx="4033867" cy="1181785"/>
            </a:xfrm>
            <a:custGeom>
              <a:avLst/>
              <a:gdLst>
                <a:gd name="connsiteX0" fmla="*/ 2016934 w 4033867"/>
                <a:gd name="connsiteY0" fmla="*/ 0 h 1181785"/>
                <a:gd name="connsiteX1" fmla="*/ 0 w 4033867"/>
                <a:gd name="connsiteY1" fmla="*/ 672207 h 1181785"/>
                <a:gd name="connsiteX2" fmla="*/ 0 w 4033867"/>
                <a:gd name="connsiteY2" fmla="*/ 1181786 h 1181785"/>
                <a:gd name="connsiteX3" fmla="*/ 2016934 w 4033867"/>
                <a:gd name="connsiteY3" fmla="*/ 509579 h 1181785"/>
                <a:gd name="connsiteX4" fmla="*/ 4033868 w 4033867"/>
                <a:gd name="connsiteY4" fmla="*/ 1181786 h 1181785"/>
                <a:gd name="connsiteX5" fmla="*/ 4033868 w 4033867"/>
                <a:gd name="connsiteY5" fmla="*/ 672207 h 1181785"/>
                <a:gd name="connsiteX6" fmla="*/ 2016934 w 4033867"/>
                <a:gd name="connsiteY6" fmla="*/ 0 h 1181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3867" h="1181785">
                  <a:moveTo>
                    <a:pt x="2016934" y="0"/>
                  </a:moveTo>
                  <a:lnTo>
                    <a:pt x="0" y="672207"/>
                  </a:lnTo>
                  <a:lnTo>
                    <a:pt x="0" y="1181786"/>
                  </a:lnTo>
                  <a:lnTo>
                    <a:pt x="2016934" y="509579"/>
                  </a:lnTo>
                  <a:lnTo>
                    <a:pt x="4033868" y="1181786"/>
                  </a:lnTo>
                  <a:lnTo>
                    <a:pt x="4033868" y="672207"/>
                  </a:lnTo>
                  <a:lnTo>
                    <a:pt x="2016934" y="0"/>
                  </a:lnTo>
                  <a:close/>
                </a:path>
              </a:pathLst>
            </a:custGeom>
            <a:grpFill/>
            <a:ln w="12670" cap="flat">
              <a:noFill/>
              <a:prstDash val="solid"/>
              <a:miter/>
            </a:ln>
          </p:spPr>
          <p:txBody>
            <a:bodyPr rtlCol="0" anchor="ctr"/>
            <a:lstStyle/>
            <a:p>
              <a:endParaRPr lang="en-US" dirty="0"/>
            </a:p>
          </p:txBody>
        </p:sp>
        <p:sp>
          <p:nvSpPr>
            <p:cNvPr id="9" name="Freeform 8">
              <a:extLst>
                <a:ext uri="{FF2B5EF4-FFF2-40B4-BE49-F238E27FC236}">
                  <a16:creationId xmlns:a16="http://schemas.microsoft.com/office/drawing/2014/main" id="{8FC8E4B5-0CBF-864B-9110-D197114B5BD8}"/>
                </a:ext>
              </a:extLst>
            </p:cNvPr>
            <p:cNvSpPr/>
            <p:nvPr/>
          </p:nvSpPr>
          <p:spPr>
            <a:xfrm>
              <a:off x="7627349" y="4408604"/>
              <a:ext cx="4034375" cy="1071548"/>
            </a:xfrm>
            <a:custGeom>
              <a:avLst/>
              <a:gdLst>
                <a:gd name="connsiteX0" fmla="*/ 4034375 w 4034375"/>
                <a:gd name="connsiteY0" fmla="*/ 0 h 1071548"/>
                <a:gd name="connsiteX1" fmla="*/ 2540261 w 4034375"/>
                <a:gd name="connsiteY1" fmla="*/ 366993 h 1071548"/>
                <a:gd name="connsiteX2" fmla="*/ 1493988 w 4034375"/>
                <a:gd name="connsiteY2" fmla="*/ 366993 h 1071548"/>
                <a:gd name="connsiteX3" fmla="*/ 0 w 4034375"/>
                <a:gd name="connsiteY3" fmla="*/ 567298 h 1071548"/>
                <a:gd name="connsiteX4" fmla="*/ 0 w 4034375"/>
                <a:gd name="connsiteY4" fmla="*/ 1071548 h 1071548"/>
                <a:gd name="connsiteX5" fmla="*/ 1493988 w 4034375"/>
                <a:gd name="connsiteY5" fmla="*/ 871116 h 1071548"/>
                <a:gd name="connsiteX6" fmla="*/ 2539753 w 4034375"/>
                <a:gd name="connsiteY6" fmla="*/ 871116 h 1071548"/>
                <a:gd name="connsiteX7" fmla="*/ 4033868 w 4034375"/>
                <a:gd name="connsiteY7" fmla="*/ 504124 h 1071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34375" h="1071548">
                  <a:moveTo>
                    <a:pt x="4034375" y="0"/>
                  </a:moveTo>
                  <a:cubicBezTo>
                    <a:pt x="4023591" y="29557"/>
                    <a:pt x="3828089" y="366993"/>
                    <a:pt x="2540261" y="366993"/>
                  </a:cubicBezTo>
                  <a:lnTo>
                    <a:pt x="1493988" y="366993"/>
                  </a:lnTo>
                  <a:cubicBezTo>
                    <a:pt x="173174" y="377141"/>
                    <a:pt x="25373" y="549031"/>
                    <a:pt x="0" y="567298"/>
                  </a:cubicBezTo>
                  <a:lnTo>
                    <a:pt x="0" y="1071548"/>
                  </a:lnTo>
                  <a:cubicBezTo>
                    <a:pt x="25373" y="1053154"/>
                    <a:pt x="173174" y="881265"/>
                    <a:pt x="1493988" y="871116"/>
                  </a:cubicBezTo>
                  <a:lnTo>
                    <a:pt x="2539753" y="871116"/>
                  </a:lnTo>
                  <a:cubicBezTo>
                    <a:pt x="3827582" y="871116"/>
                    <a:pt x="4023084" y="533808"/>
                    <a:pt x="4033868" y="504124"/>
                  </a:cubicBezTo>
                  <a:close/>
                </a:path>
              </a:pathLst>
            </a:custGeom>
            <a:grpFill/>
            <a:ln w="12670" cap="flat">
              <a:noFill/>
              <a:prstDash val="solid"/>
              <a:miter/>
            </a:ln>
          </p:spPr>
          <p:txBody>
            <a:bodyPr rtlCol="0" anchor="ctr"/>
            <a:lstStyle/>
            <a:p>
              <a:endParaRPr lang="en-US" dirty="0"/>
            </a:p>
          </p:txBody>
        </p:sp>
        <p:sp>
          <p:nvSpPr>
            <p:cNvPr id="10" name="Freeform 9">
              <a:extLst>
                <a:ext uri="{FF2B5EF4-FFF2-40B4-BE49-F238E27FC236}">
                  <a16:creationId xmlns:a16="http://schemas.microsoft.com/office/drawing/2014/main" id="{9DFD3E64-0D9B-8344-AE26-7E6565667679}"/>
                </a:ext>
              </a:extLst>
            </p:cNvPr>
            <p:cNvSpPr/>
            <p:nvPr/>
          </p:nvSpPr>
          <p:spPr>
            <a:xfrm>
              <a:off x="7627349" y="5248894"/>
              <a:ext cx="4034375" cy="1071548"/>
            </a:xfrm>
            <a:custGeom>
              <a:avLst/>
              <a:gdLst>
                <a:gd name="connsiteX0" fmla="*/ 4034375 w 4034375"/>
                <a:gd name="connsiteY0" fmla="*/ 0 h 1071548"/>
                <a:gd name="connsiteX1" fmla="*/ 2540261 w 4034375"/>
                <a:gd name="connsiteY1" fmla="*/ 366993 h 1071548"/>
                <a:gd name="connsiteX2" fmla="*/ 1493988 w 4034375"/>
                <a:gd name="connsiteY2" fmla="*/ 366993 h 1071548"/>
                <a:gd name="connsiteX3" fmla="*/ 0 w 4034375"/>
                <a:gd name="connsiteY3" fmla="*/ 567298 h 1071548"/>
                <a:gd name="connsiteX4" fmla="*/ 0 w 4034375"/>
                <a:gd name="connsiteY4" fmla="*/ 1071548 h 1071548"/>
                <a:gd name="connsiteX5" fmla="*/ 1493988 w 4034375"/>
                <a:gd name="connsiteY5" fmla="*/ 871243 h 1071548"/>
                <a:gd name="connsiteX6" fmla="*/ 2539753 w 4034375"/>
                <a:gd name="connsiteY6" fmla="*/ 871243 h 1071548"/>
                <a:gd name="connsiteX7" fmla="*/ 4033868 w 4034375"/>
                <a:gd name="connsiteY7" fmla="*/ 504124 h 1071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34375" h="1071548">
                  <a:moveTo>
                    <a:pt x="4034375" y="0"/>
                  </a:moveTo>
                  <a:cubicBezTo>
                    <a:pt x="4023591" y="29684"/>
                    <a:pt x="3828089" y="366993"/>
                    <a:pt x="2540261" y="366993"/>
                  </a:cubicBezTo>
                  <a:lnTo>
                    <a:pt x="1493988" y="366993"/>
                  </a:lnTo>
                  <a:cubicBezTo>
                    <a:pt x="173174" y="377142"/>
                    <a:pt x="25373" y="549031"/>
                    <a:pt x="0" y="567298"/>
                  </a:cubicBezTo>
                  <a:lnTo>
                    <a:pt x="0" y="1071548"/>
                  </a:lnTo>
                  <a:cubicBezTo>
                    <a:pt x="25373" y="1053154"/>
                    <a:pt x="173174" y="881265"/>
                    <a:pt x="1493988" y="871243"/>
                  </a:cubicBezTo>
                  <a:lnTo>
                    <a:pt x="2539753" y="871243"/>
                  </a:lnTo>
                  <a:cubicBezTo>
                    <a:pt x="3827582" y="871243"/>
                    <a:pt x="4023084" y="533808"/>
                    <a:pt x="4033868" y="504124"/>
                  </a:cubicBezTo>
                  <a:close/>
                </a:path>
              </a:pathLst>
            </a:custGeom>
            <a:grpFill/>
            <a:ln w="12670" cap="flat">
              <a:noFill/>
              <a:prstDash val="solid"/>
              <a:miter/>
            </a:ln>
          </p:spPr>
          <p:txBody>
            <a:bodyPr rtlCol="0" anchor="ctr"/>
            <a:lstStyle/>
            <a:p>
              <a:endParaRPr lang="en-US" dirty="0"/>
            </a:p>
          </p:txBody>
        </p:sp>
        <p:sp>
          <p:nvSpPr>
            <p:cNvPr id="11" name="Freeform 10">
              <a:extLst>
                <a:ext uri="{FF2B5EF4-FFF2-40B4-BE49-F238E27FC236}">
                  <a16:creationId xmlns:a16="http://schemas.microsoft.com/office/drawing/2014/main" id="{9A52CD8B-2E97-4342-8DBF-61223C03F534}"/>
                </a:ext>
              </a:extLst>
            </p:cNvPr>
            <p:cNvSpPr/>
            <p:nvPr/>
          </p:nvSpPr>
          <p:spPr>
            <a:xfrm>
              <a:off x="11119366" y="2695674"/>
              <a:ext cx="541849" cy="1661807"/>
            </a:xfrm>
            <a:custGeom>
              <a:avLst/>
              <a:gdLst>
                <a:gd name="connsiteX0" fmla="*/ 0 w 541849"/>
                <a:gd name="connsiteY0" fmla="*/ 0 h 1661807"/>
                <a:gd name="connsiteX1" fmla="*/ 0 w 541849"/>
                <a:gd name="connsiteY1" fmla="*/ 1661807 h 1661807"/>
                <a:gd name="connsiteX2" fmla="*/ 541849 w 541849"/>
                <a:gd name="connsiteY2" fmla="*/ 1382725 h 1661807"/>
                <a:gd name="connsiteX3" fmla="*/ 541849 w 541849"/>
                <a:gd name="connsiteY3" fmla="*/ 0 h 1661807"/>
              </a:gdLst>
              <a:ahLst/>
              <a:cxnLst>
                <a:cxn ang="0">
                  <a:pos x="connsiteX0" y="connsiteY0"/>
                </a:cxn>
                <a:cxn ang="0">
                  <a:pos x="connsiteX1" y="connsiteY1"/>
                </a:cxn>
                <a:cxn ang="0">
                  <a:pos x="connsiteX2" y="connsiteY2"/>
                </a:cxn>
                <a:cxn ang="0">
                  <a:pos x="connsiteX3" y="connsiteY3"/>
                </a:cxn>
              </a:cxnLst>
              <a:rect l="l" t="t" r="r" b="b"/>
              <a:pathLst>
                <a:path w="541849" h="1661807">
                  <a:moveTo>
                    <a:pt x="0" y="0"/>
                  </a:moveTo>
                  <a:lnTo>
                    <a:pt x="0" y="1661807"/>
                  </a:lnTo>
                  <a:cubicBezTo>
                    <a:pt x="444035" y="1559688"/>
                    <a:pt x="534618" y="1402261"/>
                    <a:pt x="541849" y="1382725"/>
                  </a:cubicBezTo>
                  <a:lnTo>
                    <a:pt x="541849" y="0"/>
                  </a:lnTo>
                  <a:close/>
                </a:path>
              </a:pathLst>
            </a:custGeom>
            <a:grpFill/>
            <a:ln w="12670" cap="flat">
              <a:noFill/>
              <a:prstDash val="solid"/>
              <a:miter/>
            </a:ln>
          </p:spPr>
          <p:txBody>
            <a:bodyPr rtlCol="0" anchor="ctr"/>
            <a:lstStyle/>
            <a:p>
              <a:endParaRPr lang="en-US" dirty="0"/>
            </a:p>
          </p:txBody>
        </p:sp>
      </p:grpSp>
      <p:sp>
        <p:nvSpPr>
          <p:cNvPr id="2" name="Title 1">
            <a:extLst>
              <a:ext uri="{FF2B5EF4-FFF2-40B4-BE49-F238E27FC236}">
                <a16:creationId xmlns:a16="http://schemas.microsoft.com/office/drawing/2014/main" id="{4CB71193-550B-4245-9C3C-F188194A2AAD}"/>
              </a:ext>
            </a:extLst>
          </p:cNvPr>
          <p:cNvSpPr>
            <a:spLocks noGrp="1"/>
          </p:cNvSpPr>
          <p:nvPr>
            <p:ph type="title" hasCustomPrompt="1"/>
          </p:nvPr>
        </p:nvSpPr>
        <p:spPr>
          <a:xfrm>
            <a:off x="640080" y="1892808"/>
            <a:ext cx="7315200" cy="2852737"/>
          </a:xfrm>
        </p:spPr>
        <p:txBody>
          <a:bodyPr anchor="ctr"/>
          <a:lstStyle>
            <a:lvl1pPr>
              <a:defRPr sz="5400">
                <a:solidFill>
                  <a:schemeClr val="accent2"/>
                </a:solidFill>
              </a:defRPr>
            </a:lvl1pPr>
          </a:lstStyle>
          <a:p>
            <a:r>
              <a:rPr lang="en-US" dirty="0"/>
              <a:t>Click to edit divider</a:t>
            </a:r>
          </a:p>
        </p:txBody>
      </p:sp>
    </p:spTree>
    <p:extLst>
      <p:ext uri="{BB962C8B-B14F-4D97-AF65-F5344CB8AC3E}">
        <p14:creationId xmlns:p14="http://schemas.microsoft.com/office/powerpoint/2010/main" val="38065379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71193-550B-4245-9C3C-F188194A2AAD}"/>
              </a:ext>
            </a:extLst>
          </p:cNvPr>
          <p:cNvSpPr>
            <a:spLocks noGrp="1"/>
          </p:cNvSpPr>
          <p:nvPr>
            <p:ph type="title" hasCustomPrompt="1"/>
          </p:nvPr>
        </p:nvSpPr>
        <p:spPr>
          <a:xfrm>
            <a:off x="1170432" y="1920240"/>
            <a:ext cx="7444408" cy="2576378"/>
          </a:xfrm>
        </p:spPr>
        <p:txBody>
          <a:bodyPr anchor="ctr"/>
          <a:lstStyle>
            <a:lvl1pPr>
              <a:defRPr sz="5400">
                <a:solidFill>
                  <a:schemeClr val="accent2"/>
                </a:solidFill>
              </a:defRPr>
            </a:lvl1pPr>
          </a:lstStyle>
          <a:p>
            <a:r>
              <a:rPr lang="en-US" dirty="0"/>
              <a:t>Click to edit quote</a:t>
            </a:r>
          </a:p>
        </p:txBody>
      </p:sp>
      <p:sp>
        <p:nvSpPr>
          <p:cNvPr id="5" name="Text Placeholder 3">
            <a:extLst>
              <a:ext uri="{FF2B5EF4-FFF2-40B4-BE49-F238E27FC236}">
                <a16:creationId xmlns:a16="http://schemas.microsoft.com/office/drawing/2014/main" id="{042999A3-BC06-724D-AB6B-6565ED0B151D}"/>
              </a:ext>
            </a:extLst>
          </p:cNvPr>
          <p:cNvSpPr>
            <a:spLocks noGrp="1"/>
          </p:cNvSpPr>
          <p:nvPr>
            <p:ph type="body" sz="half" idx="2" hasCustomPrompt="1"/>
          </p:nvPr>
        </p:nvSpPr>
        <p:spPr>
          <a:xfrm>
            <a:off x="1170432" y="4626864"/>
            <a:ext cx="3657599" cy="914401"/>
          </a:xfrm>
        </p:spPr>
        <p:txBody>
          <a:bodyPr/>
          <a:lstStyle>
            <a:lvl1pPr marL="0" indent="0">
              <a:buNone/>
              <a:defRPr sz="22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n-US" dirty="0"/>
              <a:t>Author of quote</a:t>
            </a:r>
          </a:p>
        </p:txBody>
      </p:sp>
      <p:sp>
        <p:nvSpPr>
          <p:cNvPr id="3" name="Footer Placeholder 2">
            <a:extLst>
              <a:ext uri="{FF2B5EF4-FFF2-40B4-BE49-F238E27FC236}">
                <a16:creationId xmlns:a16="http://schemas.microsoft.com/office/drawing/2014/main" id="{2563A591-BBA0-C146-B4F7-E67520528221}"/>
              </a:ext>
            </a:extLst>
          </p:cNvPr>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17381801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Factoid">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71193-550B-4245-9C3C-F188194A2AAD}"/>
              </a:ext>
            </a:extLst>
          </p:cNvPr>
          <p:cNvSpPr>
            <a:spLocks noGrp="1"/>
          </p:cNvSpPr>
          <p:nvPr>
            <p:ph type="title" hasCustomPrompt="1"/>
          </p:nvPr>
        </p:nvSpPr>
        <p:spPr>
          <a:xfrm>
            <a:off x="640080" y="1796841"/>
            <a:ext cx="10911840" cy="2852737"/>
          </a:xfrm>
        </p:spPr>
        <p:txBody>
          <a:bodyPr anchor="ctr"/>
          <a:lstStyle>
            <a:lvl1pPr>
              <a:lnSpc>
                <a:spcPct val="100000"/>
              </a:lnSpc>
              <a:defRPr sz="5400">
                <a:solidFill>
                  <a:schemeClr val="accent2"/>
                </a:solidFill>
              </a:defRPr>
            </a:lvl1pPr>
          </a:lstStyle>
          <a:p>
            <a:r>
              <a:rPr lang="en-US" dirty="0"/>
              <a:t>Factoid teal—Georgia font in sentence case. Use this slide for hero statement.</a:t>
            </a:r>
          </a:p>
        </p:txBody>
      </p:sp>
      <p:sp>
        <p:nvSpPr>
          <p:cNvPr id="3" name="Text Placeholder 11">
            <a:extLst>
              <a:ext uri="{FF2B5EF4-FFF2-40B4-BE49-F238E27FC236}">
                <a16:creationId xmlns:a16="http://schemas.microsoft.com/office/drawing/2014/main" id="{0A040A92-7E8A-6B43-AD38-D5F4F6C96A8B}"/>
              </a:ext>
            </a:extLst>
          </p:cNvPr>
          <p:cNvSpPr>
            <a:spLocks noGrp="1"/>
          </p:cNvSpPr>
          <p:nvPr>
            <p:ph type="body" sz="quarter" idx="14" hasCustomPrompt="1"/>
          </p:nvPr>
        </p:nvSpPr>
        <p:spPr>
          <a:xfrm>
            <a:off x="639759" y="5838568"/>
            <a:ext cx="7058029" cy="274981"/>
          </a:xfrm>
        </p:spPr>
        <p:txBody>
          <a:bodyPr anchor="b"/>
          <a:lstStyle>
            <a:lvl1pPr>
              <a:defRPr sz="800">
                <a:solidFill>
                  <a:schemeClr val="tx1"/>
                </a:solidFill>
              </a:defRPr>
            </a:lvl1pPr>
            <a:lvl2pPr marL="4763" indent="0">
              <a:buNone/>
              <a:defRPr sz="1600"/>
            </a:lvl2pPr>
            <a:lvl3pPr>
              <a:defRPr sz="1600"/>
            </a:lvl3pPr>
            <a:lvl4pPr>
              <a:defRPr sz="1600"/>
            </a:lvl4pPr>
            <a:lvl5pPr>
              <a:defRPr sz="1600"/>
            </a:lvl5pPr>
          </a:lstStyle>
          <a:p>
            <a:pPr lvl="0"/>
            <a:r>
              <a:rPr lang="en-US" dirty="0"/>
              <a:t>Click to add a footnote for this page or delete placeholder if not in use</a:t>
            </a:r>
          </a:p>
        </p:txBody>
      </p:sp>
      <p:sp>
        <p:nvSpPr>
          <p:cNvPr id="4" name="Footer Placeholder 3">
            <a:extLst>
              <a:ext uri="{FF2B5EF4-FFF2-40B4-BE49-F238E27FC236}">
                <a16:creationId xmlns:a16="http://schemas.microsoft.com/office/drawing/2014/main" id="{036BDDC8-3CC6-624A-9AFB-E2F2B73BA96D}"/>
              </a:ext>
            </a:extLst>
          </p:cNvPr>
          <p:cNvSpPr>
            <a:spLocks noGrp="1"/>
          </p:cNvSpPr>
          <p:nvPr>
            <p:ph type="ftr" sz="quarter" idx="15"/>
          </p:nvPr>
        </p:nvSpPr>
        <p:spPr/>
        <p:txBody>
          <a:bodyPr/>
          <a:lstStyle/>
          <a:p>
            <a:endParaRPr lang="en-US" dirty="0"/>
          </a:p>
        </p:txBody>
      </p:sp>
    </p:spTree>
    <p:extLst>
      <p:ext uri="{BB962C8B-B14F-4D97-AF65-F5344CB8AC3E}">
        <p14:creationId xmlns:p14="http://schemas.microsoft.com/office/powerpoint/2010/main" val="28915692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Back slide">
    <p:bg>
      <p:bgPr>
        <a:solidFill>
          <a:schemeClr val="tx2"/>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8020C179-BE0C-9D49-90D3-2A15CB49F2C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197352" y="3027076"/>
            <a:ext cx="5797296" cy="803849"/>
          </a:xfrm>
          <a:prstGeom prst="rect">
            <a:avLst/>
          </a:prstGeom>
        </p:spPr>
      </p:pic>
    </p:spTree>
    <p:extLst>
      <p:ext uri="{BB962C8B-B14F-4D97-AF65-F5344CB8AC3E}">
        <p14:creationId xmlns:p14="http://schemas.microsoft.com/office/powerpoint/2010/main" val="4583384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99710-D2D4-ACC1-0CA8-5CE49095839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EDF077-8A00-3D75-E0A5-361CA3C3E81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1AEA54-4D19-9AEF-B3B2-3490E039C37E}"/>
              </a:ext>
            </a:extLst>
          </p:cNvPr>
          <p:cNvSpPr>
            <a:spLocks noGrp="1"/>
          </p:cNvSpPr>
          <p:nvPr>
            <p:ph type="dt" sz="half" idx="10"/>
          </p:nvPr>
        </p:nvSpPr>
        <p:spPr/>
        <p:txBody>
          <a:bodyPr/>
          <a:lstStyle/>
          <a:p>
            <a:fld id="{E882B7D3-E510-4078-BBB6-6800B9D5CB35}" type="datetimeFigureOut">
              <a:rPr lang="en-US" smtClean="0"/>
              <a:t>8/7/2025</a:t>
            </a:fld>
            <a:endParaRPr lang="en-US" dirty="0"/>
          </a:p>
        </p:txBody>
      </p:sp>
      <p:sp>
        <p:nvSpPr>
          <p:cNvPr id="5" name="Footer Placeholder 4">
            <a:extLst>
              <a:ext uri="{FF2B5EF4-FFF2-40B4-BE49-F238E27FC236}">
                <a16:creationId xmlns:a16="http://schemas.microsoft.com/office/drawing/2014/main" id="{DB7B4247-95BB-FA53-E899-57575DECEE2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A597F52-8798-F0B5-5EE6-572735D9BFF2}"/>
              </a:ext>
            </a:extLst>
          </p:cNvPr>
          <p:cNvSpPr>
            <a:spLocks noGrp="1"/>
          </p:cNvSpPr>
          <p:nvPr>
            <p:ph type="sldNum" sz="quarter" idx="12"/>
          </p:nvPr>
        </p:nvSpPr>
        <p:spPr/>
        <p:txBody>
          <a:bodyPr/>
          <a:lstStyle/>
          <a:p>
            <a:fld id="{B57D7A51-B5A3-4FF8-A445-1FF121A33801}" type="slidenum">
              <a:rPr lang="en-US" smtClean="0"/>
              <a:t>‹#›</a:t>
            </a:fld>
            <a:endParaRPr lang="en-US" dirty="0"/>
          </a:p>
        </p:txBody>
      </p:sp>
    </p:spTree>
    <p:extLst>
      <p:ext uri="{BB962C8B-B14F-4D97-AF65-F5344CB8AC3E}">
        <p14:creationId xmlns:p14="http://schemas.microsoft.com/office/powerpoint/2010/main" val="32353349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slide ">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01FD0-309B-417B-AFE3-453F65B268F4}"/>
              </a:ext>
            </a:extLst>
          </p:cNvPr>
          <p:cNvSpPr>
            <a:spLocks noGrp="1"/>
          </p:cNvSpPr>
          <p:nvPr>
            <p:ph type="ctrTitle" hasCustomPrompt="1"/>
          </p:nvPr>
        </p:nvSpPr>
        <p:spPr>
          <a:xfrm>
            <a:off x="1106424" y="2119184"/>
            <a:ext cx="9522781" cy="1680909"/>
          </a:xfrm>
        </p:spPr>
        <p:txBody>
          <a:bodyPr anchor="b"/>
          <a:lstStyle>
            <a:lvl1pPr algn="l">
              <a:defRPr sz="6000">
                <a:solidFill>
                  <a:schemeClr val="accent2"/>
                </a:solidFill>
              </a:defRPr>
            </a:lvl1pPr>
          </a:lstStyle>
          <a:p>
            <a:r>
              <a:rPr lang="en-US" dirty="0"/>
              <a:t>Click to edit title</a:t>
            </a:r>
          </a:p>
        </p:txBody>
      </p:sp>
      <p:sp>
        <p:nvSpPr>
          <p:cNvPr id="3" name="Subtitle 2">
            <a:extLst>
              <a:ext uri="{FF2B5EF4-FFF2-40B4-BE49-F238E27FC236}">
                <a16:creationId xmlns:a16="http://schemas.microsoft.com/office/drawing/2014/main" id="{F26F3B83-EC52-4BE0-805E-877A8F72778E}"/>
              </a:ext>
            </a:extLst>
          </p:cNvPr>
          <p:cNvSpPr>
            <a:spLocks noGrp="1"/>
          </p:cNvSpPr>
          <p:nvPr>
            <p:ph type="subTitle" idx="1" hasCustomPrompt="1"/>
          </p:nvPr>
        </p:nvSpPr>
        <p:spPr>
          <a:xfrm>
            <a:off x="1106424" y="3884582"/>
            <a:ext cx="9522781" cy="737220"/>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z="2400" dirty="0"/>
              <a:t>Presenter or subtitle goes here</a:t>
            </a:r>
            <a:endParaRPr lang="en-US" dirty="0"/>
          </a:p>
        </p:txBody>
      </p:sp>
      <p:sp>
        <p:nvSpPr>
          <p:cNvPr id="11" name="Text Placeholder 3">
            <a:extLst>
              <a:ext uri="{FF2B5EF4-FFF2-40B4-BE49-F238E27FC236}">
                <a16:creationId xmlns:a16="http://schemas.microsoft.com/office/drawing/2014/main" id="{65779997-ADCC-AF4F-8684-E7F8EE197ED7}"/>
              </a:ext>
            </a:extLst>
          </p:cNvPr>
          <p:cNvSpPr>
            <a:spLocks noGrp="1"/>
          </p:cNvSpPr>
          <p:nvPr>
            <p:ph type="body" sz="half" idx="2" hasCustomPrompt="1"/>
          </p:nvPr>
        </p:nvSpPr>
        <p:spPr>
          <a:xfrm>
            <a:off x="1106424" y="6316193"/>
            <a:ext cx="1832218" cy="243349"/>
          </a:xfrm>
        </p:spPr>
        <p:txBody>
          <a:bodyPr/>
          <a:lstStyle>
            <a:lvl1pPr marL="0" indent="0" algn="l">
              <a:buNone/>
              <a:defRPr sz="14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Month, year</a:t>
            </a:r>
          </a:p>
        </p:txBody>
      </p:sp>
      <p:sp>
        <p:nvSpPr>
          <p:cNvPr id="4" name="Rectangle 3">
            <a:extLst>
              <a:ext uri="{FF2B5EF4-FFF2-40B4-BE49-F238E27FC236}">
                <a16:creationId xmlns:a16="http://schemas.microsoft.com/office/drawing/2014/main" id="{51345AA3-D8B8-E441-B56F-BDC684E64F94}"/>
              </a:ext>
            </a:extLst>
          </p:cNvPr>
          <p:cNvSpPr/>
          <p:nvPr/>
        </p:nvSpPr>
        <p:spPr>
          <a:xfrm>
            <a:off x="0" y="0"/>
            <a:ext cx="374904" cy="6858000"/>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Rectangle 6">
            <a:extLst>
              <a:ext uri="{FF2B5EF4-FFF2-40B4-BE49-F238E27FC236}">
                <a16:creationId xmlns:a16="http://schemas.microsoft.com/office/drawing/2014/main" id="{7AB3647D-36F5-A945-9612-7CA07EEF3DE4}"/>
              </a:ext>
            </a:extLst>
          </p:cNvPr>
          <p:cNvSpPr/>
          <p:nvPr/>
        </p:nvSpPr>
        <p:spPr>
          <a:xfrm>
            <a:off x="11817096" y="0"/>
            <a:ext cx="374904" cy="6858000"/>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10" name="Graphic 9">
            <a:extLst>
              <a:ext uri="{FF2B5EF4-FFF2-40B4-BE49-F238E27FC236}">
                <a16:creationId xmlns:a16="http://schemas.microsoft.com/office/drawing/2014/main" id="{2AD5D98F-B901-4040-88CE-DBE6B1D776F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106424" y="635936"/>
            <a:ext cx="3172963" cy="439960"/>
          </a:xfrm>
          <a:prstGeom prst="rect">
            <a:avLst/>
          </a:prstGeom>
        </p:spPr>
      </p:pic>
      <p:sp>
        <p:nvSpPr>
          <p:cNvPr id="5" name="Footer Placeholder 4">
            <a:extLst>
              <a:ext uri="{FF2B5EF4-FFF2-40B4-BE49-F238E27FC236}">
                <a16:creationId xmlns:a16="http://schemas.microsoft.com/office/drawing/2014/main" id="{F6C3E63C-A39E-4343-AE5E-C476DDC816FF}"/>
              </a:ext>
            </a:extLst>
          </p:cNvPr>
          <p:cNvSpPr>
            <a:spLocks noGrp="1"/>
          </p:cNvSpPr>
          <p:nvPr>
            <p:ph type="ftr" sz="quarter" idx="10"/>
          </p:nvPr>
        </p:nvSpPr>
        <p:spPr/>
        <p:txBody>
          <a:bodyPr/>
          <a:lstStyle/>
          <a:p>
            <a:r>
              <a:rPr lang="en-US"/>
              <a:t>Mass General Brigham Office of Continuing Professional Development   |   Confidential—do not copy or distribute</a:t>
            </a:r>
          </a:p>
        </p:txBody>
      </p:sp>
    </p:spTree>
    <p:extLst>
      <p:ext uri="{BB962C8B-B14F-4D97-AF65-F5344CB8AC3E}">
        <p14:creationId xmlns:p14="http://schemas.microsoft.com/office/powerpoint/2010/main" val="22194808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332587A6-FADF-CA4B-92D7-011DFD3E1ECF}"/>
              </a:ext>
            </a:extLst>
          </p:cNvPr>
          <p:cNvGraphicFramePr>
            <a:graphicFrameLocks noChangeAspect="1"/>
          </p:cNvGraphicFramePr>
          <p:nvPr>
            <p:custDataLst>
              <p:tags r:id="rId1"/>
            </p:custDataLst>
            <p:extLst>
              <p:ext uri="{D42A27DB-BD31-4B8C-83A1-F6EECF244321}">
                <p14:modId xmlns:p14="http://schemas.microsoft.com/office/powerpoint/2010/main" val="385703842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5" name="Object 4" hidden="1">
                        <a:extLst>
                          <a:ext uri="{FF2B5EF4-FFF2-40B4-BE49-F238E27FC236}">
                            <a16:creationId xmlns:a16="http://schemas.microsoft.com/office/drawing/2014/main" id="{332587A6-FADF-CA4B-92D7-011DFD3E1ECF}"/>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4336F34-49E0-4A7C-A020-3CF62B0F86C1}"/>
              </a:ext>
            </a:extLst>
          </p:cNvPr>
          <p:cNvSpPr>
            <a:spLocks noGrp="1"/>
          </p:cNvSpPr>
          <p:nvPr>
            <p:ph type="title" hasCustomPrompt="1"/>
          </p:nvPr>
        </p:nvSpPr>
        <p:spPr/>
        <p:txBody>
          <a:bodyPr/>
          <a:lstStyle/>
          <a:p>
            <a:r>
              <a:rPr lang="en-US" dirty="0"/>
              <a:t>Click to edit title</a:t>
            </a:r>
          </a:p>
        </p:txBody>
      </p:sp>
      <p:sp>
        <p:nvSpPr>
          <p:cNvPr id="3" name="Content Placeholder 2">
            <a:extLst>
              <a:ext uri="{FF2B5EF4-FFF2-40B4-BE49-F238E27FC236}">
                <a16:creationId xmlns:a16="http://schemas.microsoft.com/office/drawing/2014/main" id="{426FCD3D-BE75-4AB7-AF91-4934F3ADAA50}"/>
              </a:ext>
            </a:extLst>
          </p:cNvPr>
          <p:cNvSpPr>
            <a:spLocks noGrp="1"/>
          </p:cNvSpPr>
          <p:nvPr>
            <p:ph idx="1" hasCustomPrompt="1"/>
          </p:nvPr>
        </p:nvSpPr>
        <p:spPr/>
        <p:txBody>
          <a:bodyPr/>
          <a:lstStyle>
            <a:lvl4pPr marL="917575" indent="-233363">
              <a:buFont typeface="Wingdings" pitchFamily="2" charset="2"/>
              <a:buChar char="§"/>
              <a:defRPr/>
            </a:lvl4pPr>
            <a:lvl5pPr marL="1146175" indent="-234950">
              <a:buSzPct val="90000"/>
              <a:buFont typeface="System Font Regular"/>
              <a:buChar char="–"/>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11">
            <a:extLst>
              <a:ext uri="{FF2B5EF4-FFF2-40B4-BE49-F238E27FC236}">
                <a16:creationId xmlns:a16="http://schemas.microsoft.com/office/drawing/2014/main" id="{7898C508-098E-8641-956A-DD8F7B008BD4}"/>
              </a:ext>
            </a:extLst>
          </p:cNvPr>
          <p:cNvSpPr>
            <a:spLocks noGrp="1"/>
          </p:cNvSpPr>
          <p:nvPr>
            <p:ph type="body" sz="quarter" idx="14" hasCustomPrompt="1"/>
          </p:nvPr>
        </p:nvSpPr>
        <p:spPr>
          <a:xfrm>
            <a:off x="639759" y="5838568"/>
            <a:ext cx="7058029" cy="274981"/>
          </a:xfrm>
        </p:spPr>
        <p:txBody>
          <a:bodyPr anchor="b"/>
          <a:lstStyle>
            <a:lvl1pPr>
              <a:defRPr sz="800">
                <a:solidFill>
                  <a:schemeClr val="tx1"/>
                </a:solidFill>
              </a:defRPr>
            </a:lvl1pPr>
            <a:lvl2pPr marL="4763" indent="0">
              <a:buNone/>
              <a:defRPr sz="1600"/>
            </a:lvl2pPr>
            <a:lvl3pPr>
              <a:defRPr sz="1600"/>
            </a:lvl3pPr>
            <a:lvl4pPr>
              <a:defRPr sz="1600"/>
            </a:lvl4pPr>
            <a:lvl5pPr>
              <a:defRPr sz="1600"/>
            </a:lvl5pPr>
          </a:lstStyle>
          <a:p>
            <a:pPr lvl="0"/>
            <a:r>
              <a:rPr lang="en-US" dirty="0"/>
              <a:t>Click to add a footnote for this page or delete placeholder if not in use</a:t>
            </a:r>
          </a:p>
        </p:txBody>
      </p:sp>
      <p:sp>
        <p:nvSpPr>
          <p:cNvPr id="4" name="Footer Placeholder 3">
            <a:extLst>
              <a:ext uri="{FF2B5EF4-FFF2-40B4-BE49-F238E27FC236}">
                <a16:creationId xmlns:a16="http://schemas.microsoft.com/office/drawing/2014/main" id="{7A9F9743-0A9D-2345-B04A-C049C5CEE76A}"/>
              </a:ext>
            </a:extLst>
          </p:cNvPr>
          <p:cNvSpPr>
            <a:spLocks noGrp="1"/>
          </p:cNvSpPr>
          <p:nvPr>
            <p:ph type="ftr" sz="quarter" idx="15"/>
          </p:nvPr>
        </p:nvSpPr>
        <p:spPr/>
        <p:txBody>
          <a:bodyPr/>
          <a:lstStyle/>
          <a:p>
            <a:r>
              <a:rPr lang="en-US"/>
              <a:t>Mass General Brigham Office of Continuing Professional Development   |   Confidential—do not copy or distribute</a:t>
            </a:r>
          </a:p>
        </p:txBody>
      </p:sp>
    </p:spTree>
    <p:extLst>
      <p:ext uri="{BB962C8B-B14F-4D97-AF65-F5344CB8AC3E}">
        <p14:creationId xmlns:p14="http://schemas.microsoft.com/office/powerpoint/2010/main" val="3226014571"/>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57C3BE6-2E2A-4A2D-A3F5-C50D273712DB}"/>
              </a:ext>
            </a:extLst>
          </p:cNvPr>
          <p:cNvSpPr>
            <a:spLocks noGrp="1"/>
          </p:cNvSpPr>
          <p:nvPr>
            <p:ph sz="half" idx="2" hasCustomPrompt="1"/>
          </p:nvPr>
        </p:nvSpPr>
        <p:spPr>
          <a:xfrm>
            <a:off x="640079" y="2029842"/>
            <a:ext cx="5184648" cy="3715321"/>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ext Placeholder 2">
            <a:extLst>
              <a:ext uri="{FF2B5EF4-FFF2-40B4-BE49-F238E27FC236}">
                <a16:creationId xmlns:a16="http://schemas.microsoft.com/office/drawing/2014/main" id="{8B75C9D9-E2F8-49F1-974F-B06A783A1E17}"/>
              </a:ext>
            </a:extLst>
          </p:cNvPr>
          <p:cNvSpPr>
            <a:spLocks noGrp="1"/>
          </p:cNvSpPr>
          <p:nvPr>
            <p:ph type="body" idx="1" hasCustomPrompt="1"/>
          </p:nvPr>
        </p:nvSpPr>
        <p:spPr>
          <a:xfrm>
            <a:off x="640079" y="1719072"/>
            <a:ext cx="5184648" cy="310771"/>
          </a:xfrm>
        </p:spPr>
        <p:txBody>
          <a:bodyPr anchor="t"/>
          <a:lstStyle>
            <a:lvl1pPr marL="0" indent="0">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Optional headline</a:t>
            </a:r>
          </a:p>
        </p:txBody>
      </p:sp>
      <p:sp>
        <p:nvSpPr>
          <p:cNvPr id="5" name="Text Placeholder 4">
            <a:extLst>
              <a:ext uri="{FF2B5EF4-FFF2-40B4-BE49-F238E27FC236}">
                <a16:creationId xmlns:a16="http://schemas.microsoft.com/office/drawing/2014/main" id="{5B17A10F-FA16-489F-B6F5-AF30FC09B40C}"/>
              </a:ext>
            </a:extLst>
          </p:cNvPr>
          <p:cNvSpPr>
            <a:spLocks noGrp="1"/>
          </p:cNvSpPr>
          <p:nvPr>
            <p:ph type="body" sz="quarter" idx="3" hasCustomPrompt="1"/>
          </p:nvPr>
        </p:nvSpPr>
        <p:spPr>
          <a:xfrm>
            <a:off x="6361112" y="1719072"/>
            <a:ext cx="5183188" cy="310770"/>
          </a:xfrm>
        </p:spPr>
        <p:txBody>
          <a:bodyPr anchor="t"/>
          <a:lstStyle>
            <a:lvl1pPr marL="0" indent="0">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Optional headline</a:t>
            </a:r>
          </a:p>
        </p:txBody>
      </p:sp>
      <p:sp>
        <p:nvSpPr>
          <p:cNvPr id="6" name="Content Placeholder 5">
            <a:extLst>
              <a:ext uri="{FF2B5EF4-FFF2-40B4-BE49-F238E27FC236}">
                <a16:creationId xmlns:a16="http://schemas.microsoft.com/office/drawing/2014/main" id="{D28EC26D-D076-400E-AA91-3DB2533CB7BA}"/>
              </a:ext>
            </a:extLst>
          </p:cNvPr>
          <p:cNvSpPr>
            <a:spLocks noGrp="1"/>
          </p:cNvSpPr>
          <p:nvPr>
            <p:ph sz="quarter" idx="4" hasCustomPrompt="1"/>
          </p:nvPr>
        </p:nvSpPr>
        <p:spPr>
          <a:xfrm>
            <a:off x="6361112" y="2029842"/>
            <a:ext cx="5183188" cy="3715321"/>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3EECB684-FDD4-594C-98A0-429D85877AE8}"/>
              </a:ext>
            </a:extLst>
          </p:cNvPr>
          <p:cNvSpPr>
            <a:spLocks noGrp="1"/>
          </p:cNvSpPr>
          <p:nvPr>
            <p:ph type="title" hasCustomPrompt="1"/>
          </p:nvPr>
        </p:nvSpPr>
        <p:spPr/>
        <p:txBody>
          <a:bodyPr/>
          <a:lstStyle/>
          <a:p>
            <a:r>
              <a:rPr lang="en-US" dirty="0"/>
              <a:t>Click to edit title</a:t>
            </a:r>
          </a:p>
        </p:txBody>
      </p:sp>
      <p:sp>
        <p:nvSpPr>
          <p:cNvPr id="9" name="Text Placeholder 11">
            <a:extLst>
              <a:ext uri="{FF2B5EF4-FFF2-40B4-BE49-F238E27FC236}">
                <a16:creationId xmlns:a16="http://schemas.microsoft.com/office/drawing/2014/main" id="{B608995E-8074-C54D-B812-031E33AAB352}"/>
              </a:ext>
            </a:extLst>
          </p:cNvPr>
          <p:cNvSpPr>
            <a:spLocks noGrp="1"/>
          </p:cNvSpPr>
          <p:nvPr>
            <p:ph type="body" sz="quarter" idx="14" hasCustomPrompt="1"/>
          </p:nvPr>
        </p:nvSpPr>
        <p:spPr>
          <a:xfrm>
            <a:off x="639759" y="5838568"/>
            <a:ext cx="7058029" cy="274981"/>
          </a:xfrm>
        </p:spPr>
        <p:txBody>
          <a:bodyPr anchor="b"/>
          <a:lstStyle>
            <a:lvl1pPr>
              <a:defRPr sz="800">
                <a:solidFill>
                  <a:schemeClr val="tx1"/>
                </a:solidFill>
              </a:defRPr>
            </a:lvl1pPr>
            <a:lvl2pPr marL="4763" indent="0">
              <a:buNone/>
              <a:defRPr sz="1600"/>
            </a:lvl2pPr>
            <a:lvl3pPr>
              <a:defRPr sz="1600"/>
            </a:lvl3pPr>
            <a:lvl4pPr>
              <a:defRPr sz="1600"/>
            </a:lvl4pPr>
            <a:lvl5pPr>
              <a:defRPr sz="1600"/>
            </a:lvl5pPr>
          </a:lstStyle>
          <a:p>
            <a:pPr lvl="0"/>
            <a:r>
              <a:rPr lang="en-US" dirty="0"/>
              <a:t>Click to add a footnote for this page or delete placeholder if not in use</a:t>
            </a:r>
          </a:p>
        </p:txBody>
      </p:sp>
      <p:sp>
        <p:nvSpPr>
          <p:cNvPr id="7" name="Footer Placeholder 6">
            <a:extLst>
              <a:ext uri="{FF2B5EF4-FFF2-40B4-BE49-F238E27FC236}">
                <a16:creationId xmlns:a16="http://schemas.microsoft.com/office/drawing/2014/main" id="{EA610992-4247-0644-B81C-8D5480478CA0}"/>
              </a:ext>
            </a:extLst>
          </p:cNvPr>
          <p:cNvSpPr>
            <a:spLocks noGrp="1"/>
          </p:cNvSpPr>
          <p:nvPr>
            <p:ph type="ftr" sz="quarter" idx="15"/>
          </p:nvPr>
        </p:nvSpPr>
        <p:spPr/>
        <p:txBody>
          <a:bodyPr/>
          <a:lstStyle/>
          <a:p>
            <a:r>
              <a:rPr lang="en-US"/>
              <a:t>Mass General Brigham Office of Continuing Professional Development   |   Confidential—do not copy or distribute</a:t>
            </a:r>
          </a:p>
        </p:txBody>
      </p:sp>
    </p:spTree>
    <p:extLst>
      <p:ext uri="{BB962C8B-B14F-4D97-AF65-F5344CB8AC3E}">
        <p14:creationId xmlns:p14="http://schemas.microsoft.com/office/powerpoint/2010/main" val="3602215938"/>
      </p:ext>
    </p:extLst>
  </p:cSld>
  <p:clrMapOvr>
    <a:masterClrMapping/>
  </p:clrMapOvr>
  <p:extLst>
    <p:ext uri="{DCECCB84-F9BA-43D5-87BE-67443E8EF086}">
      <p15:sldGuideLst xmlns:p15="http://schemas.microsoft.com/office/powerpoint/2012/main">
        <p15:guide id="2" pos="401">
          <p15:clr>
            <a:srgbClr val="FBAE40"/>
          </p15:clr>
        </p15:guide>
        <p15:guide id="3" pos="7274">
          <p15:clr>
            <a:srgbClr val="FBAE40"/>
          </p15:clr>
        </p15:guide>
        <p15:guide id="5" pos="3997">
          <p15:clr>
            <a:srgbClr val="FBAE40"/>
          </p15:clr>
        </p15:guide>
        <p15:guide id="6" pos="367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332587A6-FADF-CA4B-92D7-011DFD3E1ECF}"/>
              </a:ext>
            </a:extLst>
          </p:cNvPr>
          <p:cNvGraphicFramePr>
            <a:graphicFrameLocks noChangeAspect="1"/>
          </p:cNvGraphicFramePr>
          <p:nvPr>
            <p:custDataLst>
              <p:tags r:id="rId1"/>
            </p:custDataLst>
            <p:extLst>
              <p:ext uri="{D42A27DB-BD31-4B8C-83A1-F6EECF244321}">
                <p14:modId xmlns:p14="http://schemas.microsoft.com/office/powerpoint/2010/main" val="385703842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5" name="Object 4" hidden="1">
                        <a:extLst>
                          <a:ext uri="{FF2B5EF4-FFF2-40B4-BE49-F238E27FC236}">
                            <a16:creationId xmlns:a16="http://schemas.microsoft.com/office/drawing/2014/main" id="{332587A6-FADF-CA4B-92D7-011DFD3E1ECF}"/>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4336F34-49E0-4A7C-A020-3CF62B0F86C1}"/>
              </a:ext>
            </a:extLst>
          </p:cNvPr>
          <p:cNvSpPr>
            <a:spLocks noGrp="1"/>
          </p:cNvSpPr>
          <p:nvPr>
            <p:ph type="title" hasCustomPrompt="1"/>
          </p:nvPr>
        </p:nvSpPr>
        <p:spPr/>
        <p:txBody>
          <a:bodyPr/>
          <a:lstStyle/>
          <a:p>
            <a:r>
              <a:rPr lang="en-US" dirty="0"/>
              <a:t>Click to edit title</a:t>
            </a:r>
          </a:p>
        </p:txBody>
      </p:sp>
      <p:sp>
        <p:nvSpPr>
          <p:cNvPr id="3" name="Content Placeholder 2">
            <a:extLst>
              <a:ext uri="{FF2B5EF4-FFF2-40B4-BE49-F238E27FC236}">
                <a16:creationId xmlns:a16="http://schemas.microsoft.com/office/drawing/2014/main" id="{426FCD3D-BE75-4AB7-AF91-4934F3ADAA50}"/>
              </a:ext>
            </a:extLst>
          </p:cNvPr>
          <p:cNvSpPr>
            <a:spLocks noGrp="1"/>
          </p:cNvSpPr>
          <p:nvPr>
            <p:ph idx="1" hasCustomPrompt="1"/>
          </p:nvPr>
        </p:nvSpPr>
        <p:spPr/>
        <p:txBody>
          <a:bodyPr/>
          <a:lstStyle>
            <a:lvl4pPr marL="917575" indent="-233363">
              <a:buFont typeface="Wingdings" pitchFamily="2" charset="2"/>
              <a:buChar char="§"/>
              <a:defRPr/>
            </a:lvl4pPr>
            <a:lvl5pPr marL="1146175" indent="-234950">
              <a:buSzPct val="90000"/>
              <a:buFont typeface="System Font Regular"/>
              <a:buChar char="–"/>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11">
            <a:extLst>
              <a:ext uri="{FF2B5EF4-FFF2-40B4-BE49-F238E27FC236}">
                <a16:creationId xmlns:a16="http://schemas.microsoft.com/office/drawing/2014/main" id="{7898C508-098E-8641-956A-DD8F7B008BD4}"/>
              </a:ext>
            </a:extLst>
          </p:cNvPr>
          <p:cNvSpPr>
            <a:spLocks noGrp="1"/>
          </p:cNvSpPr>
          <p:nvPr>
            <p:ph type="body" sz="quarter" idx="14" hasCustomPrompt="1"/>
          </p:nvPr>
        </p:nvSpPr>
        <p:spPr>
          <a:xfrm>
            <a:off x="639759" y="5838568"/>
            <a:ext cx="7058029" cy="274981"/>
          </a:xfrm>
        </p:spPr>
        <p:txBody>
          <a:bodyPr anchor="b"/>
          <a:lstStyle>
            <a:lvl1pPr>
              <a:defRPr sz="800">
                <a:solidFill>
                  <a:schemeClr val="tx1"/>
                </a:solidFill>
              </a:defRPr>
            </a:lvl1pPr>
            <a:lvl2pPr marL="4763" indent="0">
              <a:buNone/>
              <a:defRPr sz="1600"/>
            </a:lvl2pPr>
            <a:lvl3pPr>
              <a:defRPr sz="1600"/>
            </a:lvl3pPr>
            <a:lvl4pPr>
              <a:defRPr sz="1600"/>
            </a:lvl4pPr>
            <a:lvl5pPr>
              <a:defRPr sz="1600"/>
            </a:lvl5pPr>
          </a:lstStyle>
          <a:p>
            <a:pPr lvl="0"/>
            <a:r>
              <a:rPr lang="en-US" dirty="0"/>
              <a:t>Click to add a footnote for this page or delete placeholder if not in use</a:t>
            </a:r>
          </a:p>
        </p:txBody>
      </p:sp>
      <p:sp>
        <p:nvSpPr>
          <p:cNvPr id="4" name="Footer Placeholder 3">
            <a:extLst>
              <a:ext uri="{FF2B5EF4-FFF2-40B4-BE49-F238E27FC236}">
                <a16:creationId xmlns:a16="http://schemas.microsoft.com/office/drawing/2014/main" id="{7A9F9743-0A9D-2345-B04A-C049C5CEE76A}"/>
              </a:ext>
            </a:extLst>
          </p:cNvPr>
          <p:cNvSpPr>
            <a:spLocks noGrp="1"/>
          </p:cNvSpPr>
          <p:nvPr>
            <p:ph type="ftr" sz="quarter" idx="15"/>
          </p:nvPr>
        </p:nvSpPr>
        <p:spPr/>
        <p:txBody>
          <a:bodyPr/>
          <a:lstStyle/>
          <a:p>
            <a:endParaRPr lang="en-US" dirty="0"/>
          </a:p>
        </p:txBody>
      </p:sp>
    </p:spTree>
    <p:extLst>
      <p:ext uri="{BB962C8B-B14F-4D97-AF65-F5344CB8AC3E}">
        <p14:creationId xmlns:p14="http://schemas.microsoft.com/office/powerpoint/2010/main" val="2379434484"/>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C4BC3F-D36A-4333-B1D9-A713B6650EE6}"/>
              </a:ext>
            </a:extLst>
          </p:cNvPr>
          <p:cNvSpPr>
            <a:spLocks noGrp="1"/>
          </p:cNvSpPr>
          <p:nvPr>
            <p:ph sz="half" idx="1" hasCustomPrompt="1"/>
          </p:nvPr>
        </p:nvSpPr>
        <p:spPr>
          <a:xfrm>
            <a:off x="640080" y="1719072"/>
            <a:ext cx="5184648" cy="4023360"/>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AE283BAA-2DD0-4F73-A72D-9AF490563F45}"/>
              </a:ext>
            </a:extLst>
          </p:cNvPr>
          <p:cNvSpPr>
            <a:spLocks noGrp="1"/>
          </p:cNvSpPr>
          <p:nvPr>
            <p:ph sz="half" idx="2" hasCustomPrompt="1"/>
          </p:nvPr>
        </p:nvSpPr>
        <p:spPr>
          <a:xfrm>
            <a:off x="6362700" y="1719072"/>
            <a:ext cx="5184648" cy="4023360"/>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4">
            <a:extLst>
              <a:ext uri="{FF2B5EF4-FFF2-40B4-BE49-F238E27FC236}">
                <a16:creationId xmlns:a16="http://schemas.microsoft.com/office/drawing/2014/main" id="{03718913-5E8E-2E44-862B-D47884C2F901}"/>
              </a:ext>
            </a:extLst>
          </p:cNvPr>
          <p:cNvSpPr>
            <a:spLocks noGrp="1"/>
          </p:cNvSpPr>
          <p:nvPr>
            <p:ph type="title" hasCustomPrompt="1"/>
          </p:nvPr>
        </p:nvSpPr>
        <p:spPr/>
        <p:txBody>
          <a:bodyPr/>
          <a:lstStyle/>
          <a:p>
            <a:r>
              <a:rPr lang="en-US" dirty="0"/>
              <a:t>Click to edit title</a:t>
            </a:r>
          </a:p>
        </p:txBody>
      </p:sp>
      <p:sp>
        <p:nvSpPr>
          <p:cNvPr id="7" name="Text Placeholder 11">
            <a:extLst>
              <a:ext uri="{FF2B5EF4-FFF2-40B4-BE49-F238E27FC236}">
                <a16:creationId xmlns:a16="http://schemas.microsoft.com/office/drawing/2014/main" id="{32BC4998-B6F1-DA42-B41F-97DBCEF72059}"/>
              </a:ext>
            </a:extLst>
          </p:cNvPr>
          <p:cNvSpPr>
            <a:spLocks noGrp="1"/>
          </p:cNvSpPr>
          <p:nvPr>
            <p:ph type="body" sz="quarter" idx="14" hasCustomPrompt="1"/>
          </p:nvPr>
        </p:nvSpPr>
        <p:spPr>
          <a:xfrm>
            <a:off x="639759" y="5838568"/>
            <a:ext cx="7058029" cy="274981"/>
          </a:xfrm>
        </p:spPr>
        <p:txBody>
          <a:bodyPr anchor="b"/>
          <a:lstStyle>
            <a:lvl1pPr>
              <a:defRPr sz="800">
                <a:solidFill>
                  <a:schemeClr val="tx1"/>
                </a:solidFill>
              </a:defRPr>
            </a:lvl1pPr>
            <a:lvl2pPr marL="4763" indent="0">
              <a:buNone/>
              <a:defRPr sz="1600"/>
            </a:lvl2pPr>
            <a:lvl3pPr>
              <a:defRPr sz="1600"/>
            </a:lvl3pPr>
            <a:lvl4pPr>
              <a:defRPr sz="1600"/>
            </a:lvl4pPr>
            <a:lvl5pPr>
              <a:defRPr sz="1600"/>
            </a:lvl5pPr>
          </a:lstStyle>
          <a:p>
            <a:pPr lvl="0"/>
            <a:r>
              <a:rPr lang="en-US" dirty="0"/>
              <a:t>Click to add a footnote for this page or delete placeholder if not in use</a:t>
            </a:r>
          </a:p>
        </p:txBody>
      </p:sp>
      <p:sp>
        <p:nvSpPr>
          <p:cNvPr id="2" name="Footer Placeholder 1">
            <a:extLst>
              <a:ext uri="{FF2B5EF4-FFF2-40B4-BE49-F238E27FC236}">
                <a16:creationId xmlns:a16="http://schemas.microsoft.com/office/drawing/2014/main" id="{5EBE4E73-5259-334F-AE3B-9FF8EABC0238}"/>
              </a:ext>
            </a:extLst>
          </p:cNvPr>
          <p:cNvSpPr>
            <a:spLocks noGrp="1"/>
          </p:cNvSpPr>
          <p:nvPr>
            <p:ph type="ftr" sz="quarter" idx="15"/>
          </p:nvPr>
        </p:nvSpPr>
        <p:spPr/>
        <p:txBody>
          <a:bodyPr/>
          <a:lstStyle/>
          <a:p>
            <a:r>
              <a:rPr lang="en-US"/>
              <a:t>Mass General Brigham Office of Continuing Professional Development   |   Confidential—do not copy or distribute</a:t>
            </a:r>
          </a:p>
        </p:txBody>
      </p:sp>
    </p:spTree>
    <p:extLst>
      <p:ext uri="{BB962C8B-B14F-4D97-AF65-F5344CB8AC3E}">
        <p14:creationId xmlns:p14="http://schemas.microsoft.com/office/powerpoint/2010/main" val="3738634809"/>
      </p:ext>
    </p:extLst>
  </p:cSld>
  <p:clrMapOvr>
    <a:masterClrMapping/>
  </p:clrMapOvr>
  <p:extLst>
    <p:ext uri="{DCECCB84-F9BA-43D5-87BE-67443E8EF086}">
      <p15:sldGuideLst xmlns:p15="http://schemas.microsoft.com/office/powerpoint/2012/main">
        <p15:guide id="2" pos="3674">
          <p15:clr>
            <a:srgbClr val="FBAE40"/>
          </p15:clr>
        </p15:guide>
        <p15:guide id="3" pos="400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C4BC3F-D36A-4333-B1D9-A713B6650EE6}"/>
              </a:ext>
            </a:extLst>
          </p:cNvPr>
          <p:cNvSpPr>
            <a:spLocks noGrp="1"/>
          </p:cNvSpPr>
          <p:nvPr>
            <p:ph sz="half" idx="1" hasCustomPrompt="1"/>
          </p:nvPr>
        </p:nvSpPr>
        <p:spPr>
          <a:xfrm>
            <a:off x="640079" y="1719072"/>
            <a:ext cx="3200400" cy="4023360"/>
          </a:xfrm>
        </p:spPr>
        <p:txBody>
          <a:bodyPr/>
          <a:lstStyle>
            <a:lvl1pPr>
              <a:defRPr sz="1800"/>
            </a:lvl1pPr>
            <a:lvl2pPr>
              <a:defRPr sz="1800"/>
            </a:lvl2pPr>
            <a:lvl3pPr>
              <a:defRPr sz="1800"/>
            </a:lvl3pPr>
            <a:lvl4pPr>
              <a:defRPr sz="1800"/>
            </a:lvl4pPr>
            <a:lvl5pPr>
              <a:defRPr sz="18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AE283BAA-2DD0-4F73-A72D-9AF490563F45}"/>
              </a:ext>
            </a:extLst>
          </p:cNvPr>
          <p:cNvSpPr>
            <a:spLocks noGrp="1"/>
          </p:cNvSpPr>
          <p:nvPr>
            <p:ph sz="half" idx="2" hasCustomPrompt="1"/>
          </p:nvPr>
        </p:nvSpPr>
        <p:spPr>
          <a:xfrm>
            <a:off x="4491989" y="1719072"/>
            <a:ext cx="3200400" cy="4023360"/>
          </a:xfrm>
        </p:spPr>
        <p:txBody>
          <a:bodyPr/>
          <a:lstStyle>
            <a:lvl1pPr>
              <a:defRPr sz="1800"/>
            </a:lvl1pPr>
            <a:lvl2pPr>
              <a:defRPr sz="1800"/>
            </a:lvl2pPr>
            <a:lvl3pPr>
              <a:defRPr sz="1800"/>
            </a:lvl3pPr>
            <a:lvl4pPr>
              <a:defRPr sz="1800"/>
            </a:lvl4pPr>
            <a:lvl5pPr>
              <a:defRPr sz="18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3">
            <a:extLst>
              <a:ext uri="{FF2B5EF4-FFF2-40B4-BE49-F238E27FC236}">
                <a16:creationId xmlns:a16="http://schemas.microsoft.com/office/drawing/2014/main" id="{E195327D-A4B7-F745-A0BE-0958545B2B09}"/>
              </a:ext>
            </a:extLst>
          </p:cNvPr>
          <p:cNvSpPr>
            <a:spLocks noGrp="1"/>
          </p:cNvSpPr>
          <p:nvPr>
            <p:ph sz="half" idx="10" hasCustomPrompt="1"/>
          </p:nvPr>
        </p:nvSpPr>
        <p:spPr>
          <a:xfrm>
            <a:off x="8343900" y="1719072"/>
            <a:ext cx="3200400" cy="4023360"/>
          </a:xfrm>
        </p:spPr>
        <p:txBody>
          <a:bodyPr/>
          <a:lstStyle>
            <a:lvl1pPr>
              <a:defRPr sz="1800"/>
            </a:lvl1pPr>
            <a:lvl2pPr>
              <a:defRPr sz="1800"/>
            </a:lvl2pPr>
            <a:lvl3pPr>
              <a:defRPr sz="1800"/>
            </a:lvl3pPr>
            <a:lvl4pPr>
              <a:defRPr sz="1800"/>
            </a:lvl4pPr>
            <a:lvl5pPr>
              <a:defRPr sz="18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4">
            <a:extLst>
              <a:ext uri="{FF2B5EF4-FFF2-40B4-BE49-F238E27FC236}">
                <a16:creationId xmlns:a16="http://schemas.microsoft.com/office/drawing/2014/main" id="{ECBECED5-E724-994C-A697-E6EB072DB612}"/>
              </a:ext>
            </a:extLst>
          </p:cNvPr>
          <p:cNvSpPr>
            <a:spLocks noGrp="1"/>
          </p:cNvSpPr>
          <p:nvPr>
            <p:ph type="title" hasCustomPrompt="1"/>
          </p:nvPr>
        </p:nvSpPr>
        <p:spPr/>
        <p:txBody>
          <a:bodyPr/>
          <a:lstStyle/>
          <a:p>
            <a:r>
              <a:rPr lang="en-US" dirty="0"/>
              <a:t>Click to edit title</a:t>
            </a:r>
          </a:p>
        </p:txBody>
      </p:sp>
      <p:sp>
        <p:nvSpPr>
          <p:cNvPr id="6" name="Text Placeholder 11">
            <a:extLst>
              <a:ext uri="{FF2B5EF4-FFF2-40B4-BE49-F238E27FC236}">
                <a16:creationId xmlns:a16="http://schemas.microsoft.com/office/drawing/2014/main" id="{492594FB-1602-454E-A30E-06B1DBF3544C}"/>
              </a:ext>
            </a:extLst>
          </p:cNvPr>
          <p:cNvSpPr>
            <a:spLocks noGrp="1"/>
          </p:cNvSpPr>
          <p:nvPr>
            <p:ph type="body" sz="quarter" idx="14" hasCustomPrompt="1"/>
          </p:nvPr>
        </p:nvSpPr>
        <p:spPr>
          <a:xfrm>
            <a:off x="639759" y="5838568"/>
            <a:ext cx="7058029" cy="274981"/>
          </a:xfrm>
        </p:spPr>
        <p:txBody>
          <a:bodyPr anchor="b"/>
          <a:lstStyle>
            <a:lvl1pPr>
              <a:defRPr sz="800">
                <a:solidFill>
                  <a:schemeClr val="tx1"/>
                </a:solidFill>
              </a:defRPr>
            </a:lvl1pPr>
            <a:lvl2pPr marL="4763" indent="0">
              <a:buNone/>
              <a:defRPr sz="1600"/>
            </a:lvl2pPr>
            <a:lvl3pPr>
              <a:defRPr sz="1600"/>
            </a:lvl3pPr>
            <a:lvl4pPr>
              <a:defRPr sz="1600"/>
            </a:lvl4pPr>
            <a:lvl5pPr>
              <a:defRPr sz="1600"/>
            </a:lvl5pPr>
          </a:lstStyle>
          <a:p>
            <a:pPr lvl="0"/>
            <a:r>
              <a:rPr lang="en-US" dirty="0"/>
              <a:t>Click to add a footnote for this page or delete placeholder if not in use</a:t>
            </a:r>
          </a:p>
        </p:txBody>
      </p:sp>
      <p:sp>
        <p:nvSpPr>
          <p:cNvPr id="2" name="Footer Placeholder 1">
            <a:extLst>
              <a:ext uri="{FF2B5EF4-FFF2-40B4-BE49-F238E27FC236}">
                <a16:creationId xmlns:a16="http://schemas.microsoft.com/office/drawing/2014/main" id="{6B01DFA6-8F9A-4F40-94EB-5AC4A5BBC72C}"/>
              </a:ext>
            </a:extLst>
          </p:cNvPr>
          <p:cNvSpPr>
            <a:spLocks noGrp="1"/>
          </p:cNvSpPr>
          <p:nvPr>
            <p:ph type="ftr" sz="quarter" idx="15"/>
          </p:nvPr>
        </p:nvSpPr>
        <p:spPr/>
        <p:txBody>
          <a:bodyPr/>
          <a:lstStyle/>
          <a:p>
            <a:r>
              <a:rPr lang="en-US"/>
              <a:t>Mass General Brigham Office of Continuing Professional Development   |   Confidential—do not copy or distribute</a:t>
            </a:r>
          </a:p>
        </p:txBody>
      </p:sp>
    </p:spTree>
    <p:extLst>
      <p:ext uri="{BB962C8B-B14F-4D97-AF65-F5344CB8AC3E}">
        <p14:creationId xmlns:p14="http://schemas.microsoft.com/office/powerpoint/2010/main" val="2174804175"/>
      </p:ext>
    </p:extLst>
  </p:cSld>
  <p:clrMapOvr>
    <a:masterClrMapping/>
  </p:clrMapOvr>
  <p:extLst>
    <p:ext uri="{DCECCB84-F9BA-43D5-87BE-67443E8EF086}">
      <p15:sldGuideLst xmlns:p15="http://schemas.microsoft.com/office/powerpoint/2012/main">
        <p15:guide id="2" pos="397">
          <p15:clr>
            <a:srgbClr val="FBAE40"/>
          </p15:clr>
        </p15:guide>
        <p15:guide id="3" pos="2421">
          <p15:clr>
            <a:srgbClr val="FBAE40"/>
          </p15:clr>
        </p15:guide>
        <p15:guide id="4" pos="2829">
          <p15:clr>
            <a:srgbClr val="FBAE40"/>
          </p15:clr>
        </p15:guide>
        <p15:guide id="5" pos="4849">
          <p15:clr>
            <a:srgbClr val="FBAE40"/>
          </p15:clr>
        </p15:guide>
        <p15:guide id="6" pos="5258">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wo content o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C4BC3F-D36A-4333-B1D9-A713B6650EE6}"/>
              </a:ext>
            </a:extLst>
          </p:cNvPr>
          <p:cNvSpPr>
            <a:spLocks noGrp="1"/>
          </p:cNvSpPr>
          <p:nvPr>
            <p:ph sz="half" idx="1" hasCustomPrompt="1"/>
          </p:nvPr>
        </p:nvSpPr>
        <p:spPr>
          <a:xfrm>
            <a:off x="640079" y="1719072"/>
            <a:ext cx="7052310" cy="4023360"/>
          </a:xfrm>
        </p:spPr>
        <p:txBody>
          <a:bodyPr/>
          <a:lstStyle>
            <a:lvl1pPr>
              <a:defRPr sz="1800"/>
            </a:lvl1pPr>
            <a:lvl2pPr>
              <a:defRPr sz="1800"/>
            </a:lvl2pPr>
            <a:lvl3pPr>
              <a:defRPr sz="1800"/>
            </a:lvl3pPr>
            <a:lvl4pPr>
              <a:defRPr sz="1800"/>
            </a:lvl4pPr>
            <a:lvl5pPr>
              <a:defRPr sz="18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3">
            <a:extLst>
              <a:ext uri="{FF2B5EF4-FFF2-40B4-BE49-F238E27FC236}">
                <a16:creationId xmlns:a16="http://schemas.microsoft.com/office/drawing/2014/main" id="{E195327D-A4B7-F745-A0BE-0958545B2B09}"/>
              </a:ext>
            </a:extLst>
          </p:cNvPr>
          <p:cNvSpPr>
            <a:spLocks noGrp="1"/>
          </p:cNvSpPr>
          <p:nvPr>
            <p:ph sz="half" idx="10" hasCustomPrompt="1"/>
          </p:nvPr>
        </p:nvSpPr>
        <p:spPr>
          <a:xfrm>
            <a:off x="8343900" y="1719072"/>
            <a:ext cx="3200400" cy="4023360"/>
          </a:xfrm>
        </p:spPr>
        <p:txBody>
          <a:bodyPr/>
          <a:lstStyle>
            <a:lvl1pPr>
              <a:defRPr sz="1800"/>
            </a:lvl1pPr>
            <a:lvl2pPr>
              <a:defRPr sz="1800"/>
            </a:lvl2pPr>
            <a:lvl3pPr>
              <a:defRPr sz="1800"/>
            </a:lvl3pPr>
            <a:lvl4pPr>
              <a:defRPr sz="1800"/>
            </a:lvl4pPr>
            <a:lvl5pPr>
              <a:defRPr sz="18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4">
            <a:extLst>
              <a:ext uri="{FF2B5EF4-FFF2-40B4-BE49-F238E27FC236}">
                <a16:creationId xmlns:a16="http://schemas.microsoft.com/office/drawing/2014/main" id="{ECBECED5-E724-994C-A697-E6EB072DB612}"/>
              </a:ext>
            </a:extLst>
          </p:cNvPr>
          <p:cNvSpPr>
            <a:spLocks noGrp="1"/>
          </p:cNvSpPr>
          <p:nvPr>
            <p:ph type="title" hasCustomPrompt="1"/>
          </p:nvPr>
        </p:nvSpPr>
        <p:spPr/>
        <p:txBody>
          <a:bodyPr/>
          <a:lstStyle/>
          <a:p>
            <a:r>
              <a:rPr lang="en-US" dirty="0"/>
              <a:t>Click to edit title</a:t>
            </a:r>
          </a:p>
        </p:txBody>
      </p:sp>
      <p:sp>
        <p:nvSpPr>
          <p:cNvPr id="6" name="Text Placeholder 11">
            <a:extLst>
              <a:ext uri="{FF2B5EF4-FFF2-40B4-BE49-F238E27FC236}">
                <a16:creationId xmlns:a16="http://schemas.microsoft.com/office/drawing/2014/main" id="{492594FB-1602-454E-A30E-06B1DBF3544C}"/>
              </a:ext>
            </a:extLst>
          </p:cNvPr>
          <p:cNvSpPr>
            <a:spLocks noGrp="1"/>
          </p:cNvSpPr>
          <p:nvPr>
            <p:ph type="body" sz="quarter" idx="14" hasCustomPrompt="1"/>
          </p:nvPr>
        </p:nvSpPr>
        <p:spPr>
          <a:xfrm>
            <a:off x="639759" y="5838568"/>
            <a:ext cx="7058029" cy="274981"/>
          </a:xfrm>
        </p:spPr>
        <p:txBody>
          <a:bodyPr anchor="b"/>
          <a:lstStyle>
            <a:lvl1pPr>
              <a:defRPr sz="800">
                <a:solidFill>
                  <a:schemeClr val="tx1"/>
                </a:solidFill>
              </a:defRPr>
            </a:lvl1pPr>
            <a:lvl2pPr marL="4763" indent="0">
              <a:buNone/>
              <a:defRPr sz="1600"/>
            </a:lvl2pPr>
            <a:lvl3pPr>
              <a:defRPr sz="1600"/>
            </a:lvl3pPr>
            <a:lvl4pPr>
              <a:defRPr sz="1600"/>
            </a:lvl4pPr>
            <a:lvl5pPr>
              <a:defRPr sz="1600"/>
            </a:lvl5pPr>
          </a:lstStyle>
          <a:p>
            <a:pPr lvl="0"/>
            <a:r>
              <a:rPr lang="en-US" dirty="0"/>
              <a:t>Click to add a footnote for this page or delete placeholder if not in use</a:t>
            </a:r>
          </a:p>
        </p:txBody>
      </p:sp>
      <p:sp>
        <p:nvSpPr>
          <p:cNvPr id="2" name="Footer Placeholder 1">
            <a:extLst>
              <a:ext uri="{FF2B5EF4-FFF2-40B4-BE49-F238E27FC236}">
                <a16:creationId xmlns:a16="http://schemas.microsoft.com/office/drawing/2014/main" id="{6C2CE710-5EBE-7347-8470-8ABE73F49B4A}"/>
              </a:ext>
            </a:extLst>
          </p:cNvPr>
          <p:cNvSpPr>
            <a:spLocks noGrp="1"/>
          </p:cNvSpPr>
          <p:nvPr>
            <p:ph type="ftr" sz="quarter" idx="15"/>
          </p:nvPr>
        </p:nvSpPr>
        <p:spPr/>
        <p:txBody>
          <a:bodyPr/>
          <a:lstStyle/>
          <a:p>
            <a:r>
              <a:rPr lang="en-US"/>
              <a:t>Mass General Brigham Office of Continuing Professional Development   |   Confidential—do not copy or distribute</a:t>
            </a:r>
          </a:p>
        </p:txBody>
      </p:sp>
    </p:spTree>
    <p:extLst>
      <p:ext uri="{BB962C8B-B14F-4D97-AF65-F5344CB8AC3E}">
        <p14:creationId xmlns:p14="http://schemas.microsoft.com/office/powerpoint/2010/main" val="3753308079"/>
      </p:ext>
    </p:extLst>
  </p:cSld>
  <p:clrMapOvr>
    <a:masterClrMapping/>
  </p:clrMapOvr>
  <p:extLst>
    <p:ext uri="{DCECCB84-F9BA-43D5-87BE-67443E8EF086}">
      <p15:sldGuideLst xmlns:p15="http://schemas.microsoft.com/office/powerpoint/2012/main">
        <p15:guide id="2" pos="397">
          <p15:clr>
            <a:srgbClr val="FBAE40"/>
          </p15:clr>
        </p15:guide>
        <p15:guide id="3" pos="2421">
          <p15:clr>
            <a:srgbClr val="FBAE40"/>
          </p15:clr>
        </p15:guide>
        <p15:guide id="4" pos="2829">
          <p15:clr>
            <a:srgbClr val="FBAE40"/>
          </p15:clr>
        </p15:guide>
        <p15:guide id="5" pos="4849">
          <p15:clr>
            <a:srgbClr val="FBAE40"/>
          </p15:clr>
        </p15:guide>
        <p15:guide id="6" pos="5258">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hree chart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C4BC3F-D36A-4333-B1D9-A713B6650EE6}"/>
              </a:ext>
            </a:extLst>
          </p:cNvPr>
          <p:cNvSpPr>
            <a:spLocks noGrp="1"/>
          </p:cNvSpPr>
          <p:nvPr>
            <p:ph sz="half" idx="1" hasCustomPrompt="1"/>
          </p:nvPr>
        </p:nvSpPr>
        <p:spPr>
          <a:xfrm>
            <a:off x="640079" y="2227342"/>
            <a:ext cx="3200400" cy="2670961"/>
          </a:xfrm>
        </p:spPr>
        <p:txBody>
          <a:bodyPr/>
          <a:lstStyle>
            <a:lvl1pPr>
              <a:defRPr sz="1800"/>
            </a:lvl1pPr>
            <a:lvl2pPr>
              <a:defRPr sz="1800"/>
            </a:lvl2pPr>
            <a:lvl3pPr>
              <a:defRPr sz="1800"/>
            </a:lvl3pPr>
            <a:lvl4pPr>
              <a:defRPr sz="1800"/>
            </a:lvl4pPr>
            <a:lvl5pPr>
              <a:defRPr sz="1800"/>
            </a:lvl5pPr>
          </a:lstStyle>
          <a:p>
            <a:pPr lvl="0"/>
            <a:r>
              <a:rPr lang="en-US" dirty="0"/>
              <a:t>Table or chart placeholder</a:t>
            </a:r>
          </a:p>
        </p:txBody>
      </p:sp>
      <p:sp>
        <p:nvSpPr>
          <p:cNvPr id="4" name="Content Placeholder 3">
            <a:extLst>
              <a:ext uri="{FF2B5EF4-FFF2-40B4-BE49-F238E27FC236}">
                <a16:creationId xmlns:a16="http://schemas.microsoft.com/office/drawing/2014/main" id="{AE283BAA-2DD0-4F73-A72D-9AF490563F45}"/>
              </a:ext>
            </a:extLst>
          </p:cNvPr>
          <p:cNvSpPr>
            <a:spLocks noGrp="1"/>
          </p:cNvSpPr>
          <p:nvPr>
            <p:ph sz="half" idx="2" hasCustomPrompt="1"/>
          </p:nvPr>
        </p:nvSpPr>
        <p:spPr>
          <a:xfrm>
            <a:off x="4491990" y="2227342"/>
            <a:ext cx="3200400" cy="2670961"/>
          </a:xfrm>
        </p:spPr>
        <p:txBody>
          <a:bodyPr/>
          <a:lstStyle>
            <a:lvl1pPr>
              <a:defRPr sz="1800"/>
            </a:lvl1pPr>
            <a:lvl2pPr>
              <a:defRPr sz="1800"/>
            </a:lvl2pPr>
            <a:lvl3pPr>
              <a:defRPr sz="1800"/>
            </a:lvl3pPr>
            <a:lvl4pPr>
              <a:defRPr sz="1800"/>
            </a:lvl4pPr>
            <a:lvl5pPr>
              <a:defRPr sz="1800"/>
            </a:lvl5pPr>
          </a:lstStyle>
          <a:p>
            <a:pPr lvl="0"/>
            <a:r>
              <a:rPr lang="en-US" dirty="0"/>
              <a:t>Table or chart placeholder</a:t>
            </a:r>
          </a:p>
        </p:txBody>
      </p:sp>
      <p:sp>
        <p:nvSpPr>
          <p:cNvPr id="7" name="Content Placeholder 3">
            <a:extLst>
              <a:ext uri="{FF2B5EF4-FFF2-40B4-BE49-F238E27FC236}">
                <a16:creationId xmlns:a16="http://schemas.microsoft.com/office/drawing/2014/main" id="{E195327D-A4B7-F745-A0BE-0958545B2B09}"/>
              </a:ext>
            </a:extLst>
          </p:cNvPr>
          <p:cNvSpPr>
            <a:spLocks noGrp="1"/>
          </p:cNvSpPr>
          <p:nvPr>
            <p:ph sz="half" idx="10" hasCustomPrompt="1"/>
          </p:nvPr>
        </p:nvSpPr>
        <p:spPr>
          <a:xfrm>
            <a:off x="8343900" y="2227342"/>
            <a:ext cx="3200400" cy="2670961"/>
          </a:xfrm>
        </p:spPr>
        <p:txBody>
          <a:bodyPr/>
          <a:lstStyle>
            <a:lvl1pPr>
              <a:defRPr sz="1800"/>
            </a:lvl1pPr>
            <a:lvl2pPr>
              <a:defRPr sz="1800"/>
            </a:lvl2pPr>
            <a:lvl3pPr>
              <a:defRPr sz="1800"/>
            </a:lvl3pPr>
            <a:lvl4pPr>
              <a:defRPr sz="1800"/>
            </a:lvl4pPr>
            <a:lvl5pPr>
              <a:defRPr sz="1800"/>
            </a:lvl5pPr>
          </a:lstStyle>
          <a:p>
            <a:pPr lvl="0"/>
            <a:r>
              <a:rPr lang="en-US" dirty="0"/>
              <a:t>Table or chart placeholder</a:t>
            </a:r>
          </a:p>
        </p:txBody>
      </p:sp>
      <p:sp>
        <p:nvSpPr>
          <p:cNvPr id="6" name="Text Placeholder 2">
            <a:extLst>
              <a:ext uri="{FF2B5EF4-FFF2-40B4-BE49-F238E27FC236}">
                <a16:creationId xmlns:a16="http://schemas.microsoft.com/office/drawing/2014/main" id="{1B7D6A64-436E-B549-A738-5BD4E26E780C}"/>
              </a:ext>
            </a:extLst>
          </p:cNvPr>
          <p:cNvSpPr>
            <a:spLocks noGrp="1"/>
          </p:cNvSpPr>
          <p:nvPr>
            <p:ph type="body" idx="11" hasCustomPrompt="1"/>
          </p:nvPr>
        </p:nvSpPr>
        <p:spPr>
          <a:xfrm>
            <a:off x="640081" y="1719072"/>
            <a:ext cx="3200400" cy="273193"/>
          </a:xfrm>
        </p:spPr>
        <p:txBody>
          <a:bodyPr anchor="b"/>
          <a:lstStyle>
            <a:lvl1pPr marL="0" indent="0">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Chart title</a:t>
            </a:r>
          </a:p>
        </p:txBody>
      </p:sp>
      <p:sp>
        <p:nvSpPr>
          <p:cNvPr id="9" name="Text Placeholder 2">
            <a:extLst>
              <a:ext uri="{FF2B5EF4-FFF2-40B4-BE49-F238E27FC236}">
                <a16:creationId xmlns:a16="http://schemas.microsoft.com/office/drawing/2014/main" id="{C9952872-2D99-6A44-AF8E-4C81084A6F5D}"/>
              </a:ext>
            </a:extLst>
          </p:cNvPr>
          <p:cNvSpPr>
            <a:spLocks noGrp="1"/>
          </p:cNvSpPr>
          <p:nvPr>
            <p:ph type="body" idx="12" hasCustomPrompt="1"/>
          </p:nvPr>
        </p:nvSpPr>
        <p:spPr>
          <a:xfrm>
            <a:off x="4491990" y="1719072"/>
            <a:ext cx="3200400" cy="273193"/>
          </a:xfrm>
        </p:spPr>
        <p:txBody>
          <a:bodyPr anchor="b"/>
          <a:lstStyle>
            <a:lvl1pPr marL="0" indent="0">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Chart title</a:t>
            </a:r>
          </a:p>
        </p:txBody>
      </p:sp>
      <p:sp>
        <p:nvSpPr>
          <p:cNvPr id="10" name="Text Placeholder 2">
            <a:extLst>
              <a:ext uri="{FF2B5EF4-FFF2-40B4-BE49-F238E27FC236}">
                <a16:creationId xmlns:a16="http://schemas.microsoft.com/office/drawing/2014/main" id="{1F3B5EBD-761F-0640-A0DD-A2788D2EC789}"/>
              </a:ext>
            </a:extLst>
          </p:cNvPr>
          <p:cNvSpPr>
            <a:spLocks noGrp="1"/>
          </p:cNvSpPr>
          <p:nvPr>
            <p:ph type="body" idx="13" hasCustomPrompt="1"/>
          </p:nvPr>
        </p:nvSpPr>
        <p:spPr>
          <a:xfrm>
            <a:off x="8343900" y="1719072"/>
            <a:ext cx="3200400" cy="273193"/>
          </a:xfrm>
        </p:spPr>
        <p:txBody>
          <a:bodyPr anchor="b"/>
          <a:lstStyle>
            <a:lvl1pPr marL="0" indent="0">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Chart title</a:t>
            </a:r>
          </a:p>
        </p:txBody>
      </p:sp>
      <p:sp>
        <p:nvSpPr>
          <p:cNvPr id="13" name="Text Placeholder 11">
            <a:extLst>
              <a:ext uri="{FF2B5EF4-FFF2-40B4-BE49-F238E27FC236}">
                <a16:creationId xmlns:a16="http://schemas.microsoft.com/office/drawing/2014/main" id="{EBDA8CCF-CB0C-BA45-8FC4-6297C0E0A914}"/>
              </a:ext>
            </a:extLst>
          </p:cNvPr>
          <p:cNvSpPr>
            <a:spLocks noGrp="1"/>
          </p:cNvSpPr>
          <p:nvPr>
            <p:ph type="body" sz="quarter" idx="15" hasCustomPrompt="1"/>
          </p:nvPr>
        </p:nvSpPr>
        <p:spPr>
          <a:xfrm>
            <a:off x="4491990" y="5158431"/>
            <a:ext cx="3200400" cy="586732"/>
          </a:xfrm>
        </p:spPr>
        <p:txBody>
          <a:bodyPr/>
          <a:lstStyle>
            <a:lvl1pPr>
              <a:defRPr sz="1600">
                <a:solidFill>
                  <a:schemeClr val="tx1"/>
                </a:solidFill>
              </a:defRPr>
            </a:lvl1pPr>
            <a:lvl2pPr marL="4763" indent="0">
              <a:buNone/>
              <a:defRPr sz="1600"/>
            </a:lvl2pPr>
            <a:lvl3pPr>
              <a:defRPr sz="1600"/>
            </a:lvl3pPr>
            <a:lvl4pPr>
              <a:defRPr sz="1600"/>
            </a:lvl4pPr>
            <a:lvl5pPr>
              <a:defRPr sz="1600"/>
            </a:lvl5pPr>
          </a:lstStyle>
          <a:p>
            <a:pPr lvl="0"/>
            <a:r>
              <a:rPr lang="en-US" dirty="0"/>
              <a:t>Body copy. Keep the messaging clear, concise and to the point.</a:t>
            </a:r>
          </a:p>
        </p:txBody>
      </p:sp>
      <p:sp>
        <p:nvSpPr>
          <p:cNvPr id="14" name="Text Placeholder 11">
            <a:extLst>
              <a:ext uri="{FF2B5EF4-FFF2-40B4-BE49-F238E27FC236}">
                <a16:creationId xmlns:a16="http://schemas.microsoft.com/office/drawing/2014/main" id="{BA7599CD-99BD-894F-B372-42E0EEA2CEA1}"/>
              </a:ext>
            </a:extLst>
          </p:cNvPr>
          <p:cNvSpPr>
            <a:spLocks noGrp="1"/>
          </p:cNvSpPr>
          <p:nvPr>
            <p:ph type="body" sz="quarter" idx="16" hasCustomPrompt="1"/>
          </p:nvPr>
        </p:nvSpPr>
        <p:spPr>
          <a:xfrm>
            <a:off x="8343900" y="5158431"/>
            <a:ext cx="3200400" cy="586732"/>
          </a:xfrm>
        </p:spPr>
        <p:txBody>
          <a:bodyPr/>
          <a:lstStyle>
            <a:lvl1pPr>
              <a:defRPr sz="1600">
                <a:solidFill>
                  <a:schemeClr val="tx1"/>
                </a:solidFill>
              </a:defRPr>
            </a:lvl1pPr>
            <a:lvl2pPr marL="4763" indent="0">
              <a:buNone/>
              <a:defRPr sz="1600"/>
            </a:lvl2pPr>
            <a:lvl3pPr>
              <a:defRPr sz="1600"/>
            </a:lvl3pPr>
            <a:lvl4pPr>
              <a:defRPr sz="1600"/>
            </a:lvl4pPr>
            <a:lvl5pPr>
              <a:defRPr sz="1600"/>
            </a:lvl5pPr>
          </a:lstStyle>
          <a:p>
            <a:pPr lvl="0"/>
            <a:r>
              <a:rPr lang="en-US" dirty="0"/>
              <a:t>Body copy. Keep the messaging clear, concise and to the point.</a:t>
            </a:r>
          </a:p>
        </p:txBody>
      </p:sp>
      <p:sp>
        <p:nvSpPr>
          <p:cNvPr id="12" name="Text Placeholder 11">
            <a:extLst>
              <a:ext uri="{FF2B5EF4-FFF2-40B4-BE49-F238E27FC236}">
                <a16:creationId xmlns:a16="http://schemas.microsoft.com/office/drawing/2014/main" id="{4FDCCCC4-4E98-AF48-BBF9-0C662158A29D}"/>
              </a:ext>
            </a:extLst>
          </p:cNvPr>
          <p:cNvSpPr>
            <a:spLocks noGrp="1"/>
          </p:cNvSpPr>
          <p:nvPr>
            <p:ph type="body" sz="quarter" idx="14" hasCustomPrompt="1"/>
          </p:nvPr>
        </p:nvSpPr>
        <p:spPr>
          <a:xfrm>
            <a:off x="639762" y="5158431"/>
            <a:ext cx="3200400" cy="586732"/>
          </a:xfrm>
        </p:spPr>
        <p:txBody>
          <a:bodyPr/>
          <a:lstStyle>
            <a:lvl1pPr>
              <a:defRPr sz="1600">
                <a:solidFill>
                  <a:schemeClr val="tx1"/>
                </a:solidFill>
              </a:defRPr>
            </a:lvl1pPr>
            <a:lvl2pPr marL="4763" indent="0">
              <a:buNone/>
              <a:defRPr sz="1600"/>
            </a:lvl2pPr>
            <a:lvl3pPr>
              <a:defRPr sz="1600"/>
            </a:lvl3pPr>
            <a:lvl4pPr>
              <a:defRPr sz="1600"/>
            </a:lvl4pPr>
            <a:lvl5pPr>
              <a:defRPr sz="1600"/>
            </a:lvl5pPr>
          </a:lstStyle>
          <a:p>
            <a:pPr lvl="0"/>
            <a:r>
              <a:rPr lang="en-US" dirty="0"/>
              <a:t>Body copy. Keep the messaging clear, concise and to the point.</a:t>
            </a:r>
          </a:p>
        </p:txBody>
      </p:sp>
      <p:sp>
        <p:nvSpPr>
          <p:cNvPr id="5" name="Title 4">
            <a:extLst>
              <a:ext uri="{FF2B5EF4-FFF2-40B4-BE49-F238E27FC236}">
                <a16:creationId xmlns:a16="http://schemas.microsoft.com/office/drawing/2014/main" id="{0182F045-38A8-AF47-A713-4B59F2866823}"/>
              </a:ext>
            </a:extLst>
          </p:cNvPr>
          <p:cNvSpPr>
            <a:spLocks noGrp="1"/>
          </p:cNvSpPr>
          <p:nvPr>
            <p:ph type="title"/>
          </p:nvPr>
        </p:nvSpPr>
        <p:spPr/>
        <p:txBody>
          <a:bodyPr/>
          <a:lstStyle/>
          <a:p>
            <a:r>
              <a:rPr lang="en-US"/>
              <a:t>Click to edit Master title style</a:t>
            </a:r>
            <a:endParaRPr lang="en-US" dirty="0"/>
          </a:p>
        </p:txBody>
      </p:sp>
      <p:sp>
        <p:nvSpPr>
          <p:cNvPr id="15" name="Text Placeholder 11">
            <a:extLst>
              <a:ext uri="{FF2B5EF4-FFF2-40B4-BE49-F238E27FC236}">
                <a16:creationId xmlns:a16="http://schemas.microsoft.com/office/drawing/2014/main" id="{48BDEB4C-56D6-2044-957E-BC1323994ACD}"/>
              </a:ext>
            </a:extLst>
          </p:cNvPr>
          <p:cNvSpPr>
            <a:spLocks noGrp="1"/>
          </p:cNvSpPr>
          <p:nvPr>
            <p:ph type="body" sz="quarter" idx="17" hasCustomPrompt="1"/>
          </p:nvPr>
        </p:nvSpPr>
        <p:spPr>
          <a:xfrm>
            <a:off x="639759" y="5838568"/>
            <a:ext cx="7058029" cy="274981"/>
          </a:xfrm>
        </p:spPr>
        <p:txBody>
          <a:bodyPr anchor="b"/>
          <a:lstStyle>
            <a:lvl1pPr>
              <a:defRPr sz="800">
                <a:solidFill>
                  <a:schemeClr val="tx1"/>
                </a:solidFill>
              </a:defRPr>
            </a:lvl1pPr>
            <a:lvl2pPr marL="4763" indent="0">
              <a:buNone/>
              <a:defRPr sz="1600"/>
            </a:lvl2pPr>
            <a:lvl3pPr>
              <a:defRPr sz="1600"/>
            </a:lvl3pPr>
            <a:lvl4pPr>
              <a:defRPr sz="1600"/>
            </a:lvl4pPr>
            <a:lvl5pPr>
              <a:defRPr sz="1600"/>
            </a:lvl5pPr>
          </a:lstStyle>
          <a:p>
            <a:pPr lvl="0"/>
            <a:r>
              <a:rPr lang="en-US" dirty="0"/>
              <a:t>Click to add a footnote for this page or delete placeholder if not in use</a:t>
            </a:r>
          </a:p>
        </p:txBody>
      </p:sp>
      <p:sp>
        <p:nvSpPr>
          <p:cNvPr id="2" name="Footer Placeholder 1">
            <a:extLst>
              <a:ext uri="{FF2B5EF4-FFF2-40B4-BE49-F238E27FC236}">
                <a16:creationId xmlns:a16="http://schemas.microsoft.com/office/drawing/2014/main" id="{438188A1-BE1F-C149-9AF3-45615472F9AB}"/>
              </a:ext>
            </a:extLst>
          </p:cNvPr>
          <p:cNvSpPr>
            <a:spLocks noGrp="1"/>
          </p:cNvSpPr>
          <p:nvPr>
            <p:ph type="ftr" sz="quarter" idx="18"/>
          </p:nvPr>
        </p:nvSpPr>
        <p:spPr/>
        <p:txBody>
          <a:bodyPr/>
          <a:lstStyle/>
          <a:p>
            <a:r>
              <a:rPr lang="en-US"/>
              <a:t>Mass General Brigham Office of Continuing Professional Development   |   Confidential—do not copy or distribute</a:t>
            </a:r>
          </a:p>
        </p:txBody>
      </p:sp>
    </p:spTree>
    <p:extLst>
      <p:ext uri="{BB962C8B-B14F-4D97-AF65-F5344CB8AC3E}">
        <p14:creationId xmlns:p14="http://schemas.microsoft.com/office/powerpoint/2010/main" val="4187396819"/>
      </p:ext>
    </p:extLst>
  </p:cSld>
  <p:clrMapOvr>
    <a:masterClrMapping/>
  </p:clrMapOvr>
  <p:extLst>
    <p:ext uri="{DCECCB84-F9BA-43D5-87BE-67443E8EF086}">
      <p15:sldGuideLst xmlns:p15="http://schemas.microsoft.com/office/powerpoint/2012/main">
        <p15:guide id="1" orient="horz" pos="1397">
          <p15:clr>
            <a:srgbClr val="FBAE40"/>
          </p15:clr>
        </p15:guide>
        <p15:guide id="3" pos="2421">
          <p15:clr>
            <a:srgbClr val="FBAE40"/>
          </p15:clr>
        </p15:guide>
        <p15:guide id="4" pos="4849">
          <p15:clr>
            <a:srgbClr val="FBAE40"/>
          </p15:clr>
        </p15:guide>
        <p15:guide id="6" orient="horz" pos="3086">
          <p15:clr>
            <a:srgbClr val="FBAE40"/>
          </p15:clr>
        </p15:guide>
        <p15:guide id="7" orient="horz" pos="3246">
          <p15:clr>
            <a:srgbClr val="FBAE40"/>
          </p15:clr>
        </p15:guide>
        <p15:guide id="10" pos="5250">
          <p15:clr>
            <a:srgbClr val="FBAE40"/>
          </p15:clr>
        </p15:guide>
        <p15:guide id="11" pos="2829">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ontent / two charts">
    <p:spTree>
      <p:nvGrpSpPr>
        <p:cNvPr id="1" name=""/>
        <p:cNvGrpSpPr/>
        <p:nvPr/>
      </p:nvGrpSpPr>
      <p:grpSpPr>
        <a:xfrm>
          <a:off x="0" y="0"/>
          <a:ext cx="0" cy="0"/>
          <a:chOff x="0" y="0"/>
          <a:chExt cx="0" cy="0"/>
        </a:xfrm>
      </p:grpSpPr>
      <p:sp>
        <p:nvSpPr>
          <p:cNvPr id="6" name="Content Placeholder 3">
            <a:extLst>
              <a:ext uri="{FF2B5EF4-FFF2-40B4-BE49-F238E27FC236}">
                <a16:creationId xmlns:a16="http://schemas.microsoft.com/office/drawing/2014/main" id="{CB66F7F6-8B6A-B445-A778-7A10C4FCF713}"/>
              </a:ext>
            </a:extLst>
          </p:cNvPr>
          <p:cNvSpPr>
            <a:spLocks noGrp="1"/>
          </p:cNvSpPr>
          <p:nvPr>
            <p:ph sz="half" idx="2" hasCustomPrompt="1"/>
          </p:nvPr>
        </p:nvSpPr>
        <p:spPr>
          <a:xfrm>
            <a:off x="4491989" y="2227342"/>
            <a:ext cx="3200400" cy="2670961"/>
          </a:xfrm>
        </p:spPr>
        <p:txBody>
          <a:bodyPr/>
          <a:lstStyle>
            <a:lvl1pPr>
              <a:defRPr sz="1800"/>
            </a:lvl1pPr>
            <a:lvl2pPr>
              <a:defRPr sz="1800"/>
            </a:lvl2pPr>
            <a:lvl3pPr>
              <a:defRPr sz="1800"/>
            </a:lvl3pPr>
            <a:lvl4pPr>
              <a:defRPr sz="1800"/>
            </a:lvl4pPr>
            <a:lvl5pPr>
              <a:defRPr sz="1800"/>
            </a:lvl5pPr>
          </a:lstStyle>
          <a:p>
            <a:pPr lvl="0"/>
            <a:r>
              <a:rPr lang="en-US" dirty="0"/>
              <a:t>Table or chart placeholder</a:t>
            </a:r>
          </a:p>
        </p:txBody>
      </p:sp>
      <p:sp>
        <p:nvSpPr>
          <p:cNvPr id="8" name="Content Placeholder 3">
            <a:extLst>
              <a:ext uri="{FF2B5EF4-FFF2-40B4-BE49-F238E27FC236}">
                <a16:creationId xmlns:a16="http://schemas.microsoft.com/office/drawing/2014/main" id="{C6C0EC67-5E7D-4248-962B-AE294DEFEA5C}"/>
              </a:ext>
            </a:extLst>
          </p:cNvPr>
          <p:cNvSpPr>
            <a:spLocks noGrp="1"/>
          </p:cNvSpPr>
          <p:nvPr>
            <p:ph sz="half" idx="10" hasCustomPrompt="1"/>
          </p:nvPr>
        </p:nvSpPr>
        <p:spPr>
          <a:xfrm>
            <a:off x="8343900" y="2227342"/>
            <a:ext cx="3200400" cy="2670961"/>
          </a:xfrm>
        </p:spPr>
        <p:txBody>
          <a:bodyPr/>
          <a:lstStyle>
            <a:lvl1pPr>
              <a:defRPr sz="1800"/>
            </a:lvl1pPr>
            <a:lvl2pPr>
              <a:defRPr sz="1800"/>
            </a:lvl2pPr>
            <a:lvl3pPr>
              <a:defRPr sz="1800"/>
            </a:lvl3pPr>
            <a:lvl4pPr>
              <a:defRPr sz="1800"/>
            </a:lvl4pPr>
            <a:lvl5pPr>
              <a:defRPr sz="1800"/>
            </a:lvl5pPr>
          </a:lstStyle>
          <a:p>
            <a:pPr lvl="0"/>
            <a:r>
              <a:rPr lang="en-US" dirty="0"/>
              <a:t>Table or chart placeholder</a:t>
            </a:r>
          </a:p>
        </p:txBody>
      </p:sp>
      <p:sp>
        <p:nvSpPr>
          <p:cNvPr id="9" name="Text Placeholder 2">
            <a:extLst>
              <a:ext uri="{FF2B5EF4-FFF2-40B4-BE49-F238E27FC236}">
                <a16:creationId xmlns:a16="http://schemas.microsoft.com/office/drawing/2014/main" id="{CEF9940F-D9D9-B343-B51A-10E10791BBBA}"/>
              </a:ext>
            </a:extLst>
          </p:cNvPr>
          <p:cNvSpPr>
            <a:spLocks noGrp="1"/>
          </p:cNvSpPr>
          <p:nvPr>
            <p:ph type="body" idx="12" hasCustomPrompt="1"/>
          </p:nvPr>
        </p:nvSpPr>
        <p:spPr>
          <a:xfrm>
            <a:off x="4491989" y="1719072"/>
            <a:ext cx="3200400" cy="273193"/>
          </a:xfrm>
        </p:spPr>
        <p:txBody>
          <a:bodyPr anchor="b"/>
          <a:lstStyle>
            <a:lvl1pPr marL="0" indent="0">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Optional chart title</a:t>
            </a:r>
          </a:p>
        </p:txBody>
      </p:sp>
      <p:sp>
        <p:nvSpPr>
          <p:cNvPr id="10" name="Text Placeholder 2">
            <a:extLst>
              <a:ext uri="{FF2B5EF4-FFF2-40B4-BE49-F238E27FC236}">
                <a16:creationId xmlns:a16="http://schemas.microsoft.com/office/drawing/2014/main" id="{8F6B0467-EE62-FA42-87FD-561619A6F8F5}"/>
              </a:ext>
            </a:extLst>
          </p:cNvPr>
          <p:cNvSpPr>
            <a:spLocks noGrp="1"/>
          </p:cNvSpPr>
          <p:nvPr>
            <p:ph type="body" idx="13" hasCustomPrompt="1"/>
          </p:nvPr>
        </p:nvSpPr>
        <p:spPr>
          <a:xfrm>
            <a:off x="8343900" y="1719072"/>
            <a:ext cx="3200400" cy="273193"/>
          </a:xfrm>
        </p:spPr>
        <p:txBody>
          <a:bodyPr anchor="b"/>
          <a:lstStyle>
            <a:lvl1pPr marL="0" indent="0">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Optional chart title</a:t>
            </a:r>
          </a:p>
        </p:txBody>
      </p:sp>
      <p:sp>
        <p:nvSpPr>
          <p:cNvPr id="11" name="Text Placeholder 11">
            <a:extLst>
              <a:ext uri="{FF2B5EF4-FFF2-40B4-BE49-F238E27FC236}">
                <a16:creationId xmlns:a16="http://schemas.microsoft.com/office/drawing/2014/main" id="{9FF451F5-7748-C949-A955-B66D566CC117}"/>
              </a:ext>
            </a:extLst>
          </p:cNvPr>
          <p:cNvSpPr>
            <a:spLocks noGrp="1"/>
          </p:cNvSpPr>
          <p:nvPr>
            <p:ph type="body" sz="quarter" idx="15" hasCustomPrompt="1"/>
          </p:nvPr>
        </p:nvSpPr>
        <p:spPr>
          <a:xfrm>
            <a:off x="4491989" y="5158432"/>
            <a:ext cx="3200400" cy="586732"/>
          </a:xfrm>
        </p:spPr>
        <p:txBody>
          <a:bodyPr/>
          <a:lstStyle>
            <a:lvl1pPr>
              <a:defRPr sz="1600">
                <a:solidFill>
                  <a:schemeClr val="tx1"/>
                </a:solidFill>
              </a:defRPr>
            </a:lvl1pPr>
            <a:lvl2pPr marL="4763" indent="0">
              <a:buNone/>
              <a:defRPr sz="1600"/>
            </a:lvl2pPr>
            <a:lvl3pPr>
              <a:defRPr sz="1600"/>
            </a:lvl3pPr>
            <a:lvl4pPr>
              <a:defRPr sz="1600"/>
            </a:lvl4pPr>
            <a:lvl5pPr>
              <a:defRPr sz="1600"/>
            </a:lvl5pPr>
          </a:lstStyle>
          <a:p>
            <a:pPr lvl="0"/>
            <a:r>
              <a:rPr lang="en-US" dirty="0"/>
              <a:t>Body copy. Keep the messaging clear, concise and to the point.</a:t>
            </a:r>
          </a:p>
        </p:txBody>
      </p:sp>
      <p:sp>
        <p:nvSpPr>
          <p:cNvPr id="12" name="Text Placeholder 11">
            <a:extLst>
              <a:ext uri="{FF2B5EF4-FFF2-40B4-BE49-F238E27FC236}">
                <a16:creationId xmlns:a16="http://schemas.microsoft.com/office/drawing/2014/main" id="{E6F2712F-0BAD-3D43-AA96-DAC8654C441C}"/>
              </a:ext>
            </a:extLst>
          </p:cNvPr>
          <p:cNvSpPr>
            <a:spLocks noGrp="1"/>
          </p:cNvSpPr>
          <p:nvPr>
            <p:ph type="body" sz="quarter" idx="16" hasCustomPrompt="1"/>
          </p:nvPr>
        </p:nvSpPr>
        <p:spPr>
          <a:xfrm>
            <a:off x="8343900" y="5158432"/>
            <a:ext cx="3200400" cy="586732"/>
          </a:xfrm>
        </p:spPr>
        <p:txBody>
          <a:bodyPr/>
          <a:lstStyle>
            <a:lvl1pPr>
              <a:defRPr sz="1600">
                <a:solidFill>
                  <a:schemeClr val="tx1"/>
                </a:solidFill>
              </a:defRPr>
            </a:lvl1pPr>
            <a:lvl2pPr marL="4763" indent="0">
              <a:buNone/>
              <a:defRPr sz="1600"/>
            </a:lvl2pPr>
            <a:lvl3pPr>
              <a:defRPr sz="1600"/>
            </a:lvl3pPr>
            <a:lvl4pPr>
              <a:defRPr sz="1600"/>
            </a:lvl4pPr>
            <a:lvl5pPr>
              <a:defRPr sz="1600"/>
            </a:lvl5pPr>
          </a:lstStyle>
          <a:p>
            <a:pPr lvl="0"/>
            <a:r>
              <a:rPr lang="en-US" dirty="0"/>
              <a:t>Body copy. Keep the messaging clear, concise and to the point.</a:t>
            </a:r>
          </a:p>
        </p:txBody>
      </p:sp>
      <p:sp>
        <p:nvSpPr>
          <p:cNvPr id="7" name="Title 6">
            <a:extLst>
              <a:ext uri="{FF2B5EF4-FFF2-40B4-BE49-F238E27FC236}">
                <a16:creationId xmlns:a16="http://schemas.microsoft.com/office/drawing/2014/main" id="{707704E5-505F-E644-8B15-34742134EA48}"/>
              </a:ext>
            </a:extLst>
          </p:cNvPr>
          <p:cNvSpPr>
            <a:spLocks noGrp="1"/>
          </p:cNvSpPr>
          <p:nvPr>
            <p:ph type="title"/>
          </p:nvPr>
        </p:nvSpPr>
        <p:spPr/>
        <p:txBody>
          <a:bodyPr/>
          <a:lstStyle/>
          <a:p>
            <a:r>
              <a:rPr lang="en-US"/>
              <a:t>Click to edit Master title style</a:t>
            </a:r>
          </a:p>
        </p:txBody>
      </p:sp>
      <p:sp>
        <p:nvSpPr>
          <p:cNvPr id="13" name="Text Placeholder 11">
            <a:extLst>
              <a:ext uri="{FF2B5EF4-FFF2-40B4-BE49-F238E27FC236}">
                <a16:creationId xmlns:a16="http://schemas.microsoft.com/office/drawing/2014/main" id="{739B3E2D-28D6-FC4F-A2A2-C7D08171629E}"/>
              </a:ext>
            </a:extLst>
          </p:cNvPr>
          <p:cNvSpPr>
            <a:spLocks noGrp="1"/>
          </p:cNvSpPr>
          <p:nvPr>
            <p:ph type="body" sz="quarter" idx="14" hasCustomPrompt="1"/>
          </p:nvPr>
        </p:nvSpPr>
        <p:spPr>
          <a:xfrm>
            <a:off x="639759" y="5838568"/>
            <a:ext cx="7058029" cy="274981"/>
          </a:xfrm>
        </p:spPr>
        <p:txBody>
          <a:bodyPr anchor="b"/>
          <a:lstStyle>
            <a:lvl1pPr>
              <a:defRPr sz="800">
                <a:solidFill>
                  <a:schemeClr val="tx1"/>
                </a:solidFill>
              </a:defRPr>
            </a:lvl1pPr>
            <a:lvl2pPr marL="4763" indent="0">
              <a:buNone/>
              <a:defRPr sz="1600"/>
            </a:lvl2pPr>
            <a:lvl3pPr>
              <a:defRPr sz="1600"/>
            </a:lvl3pPr>
            <a:lvl4pPr>
              <a:defRPr sz="1600"/>
            </a:lvl4pPr>
            <a:lvl5pPr>
              <a:defRPr sz="1600"/>
            </a:lvl5pPr>
          </a:lstStyle>
          <a:p>
            <a:pPr lvl="0"/>
            <a:r>
              <a:rPr lang="en-US" dirty="0"/>
              <a:t>Click to add a footnote for this page or delete placeholder if not in use</a:t>
            </a:r>
          </a:p>
        </p:txBody>
      </p:sp>
      <p:sp>
        <p:nvSpPr>
          <p:cNvPr id="2" name="Footer Placeholder 1">
            <a:extLst>
              <a:ext uri="{FF2B5EF4-FFF2-40B4-BE49-F238E27FC236}">
                <a16:creationId xmlns:a16="http://schemas.microsoft.com/office/drawing/2014/main" id="{836F5F35-DBF5-C84A-BD5D-8F32E68A84A6}"/>
              </a:ext>
            </a:extLst>
          </p:cNvPr>
          <p:cNvSpPr>
            <a:spLocks noGrp="1"/>
          </p:cNvSpPr>
          <p:nvPr>
            <p:ph type="ftr" sz="quarter" idx="17"/>
          </p:nvPr>
        </p:nvSpPr>
        <p:spPr/>
        <p:txBody>
          <a:bodyPr/>
          <a:lstStyle/>
          <a:p>
            <a:r>
              <a:rPr lang="en-US"/>
              <a:t>Mass General Brigham Office of Continuing Professional Development   |   Confidential—do not copy or distribute</a:t>
            </a:r>
          </a:p>
        </p:txBody>
      </p:sp>
      <p:sp>
        <p:nvSpPr>
          <p:cNvPr id="5" name="Content Placeholder 4">
            <a:extLst>
              <a:ext uri="{FF2B5EF4-FFF2-40B4-BE49-F238E27FC236}">
                <a16:creationId xmlns:a16="http://schemas.microsoft.com/office/drawing/2014/main" id="{CF50F76B-FA29-B84B-8387-E972C0238586}"/>
              </a:ext>
            </a:extLst>
          </p:cNvPr>
          <p:cNvSpPr>
            <a:spLocks noGrp="1"/>
          </p:cNvSpPr>
          <p:nvPr>
            <p:ph sz="quarter" idx="18"/>
          </p:nvPr>
        </p:nvSpPr>
        <p:spPr>
          <a:xfrm>
            <a:off x="647700" y="1729029"/>
            <a:ext cx="3195638" cy="40161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1171566"/>
      </p:ext>
    </p:extLst>
  </p:cSld>
  <p:clrMapOvr>
    <a:masterClrMapping/>
  </p:clrMapOvr>
  <p:extLst>
    <p:ext uri="{DCECCB84-F9BA-43D5-87BE-67443E8EF086}">
      <p15:sldGuideLst xmlns:p15="http://schemas.microsoft.com/office/powerpoint/2012/main">
        <p15:guide id="4" pos="2421">
          <p15:clr>
            <a:srgbClr val="FBAE40"/>
          </p15:clr>
        </p15:guide>
        <p15:guide id="5" pos="2826">
          <p15:clr>
            <a:srgbClr val="FBAE40"/>
          </p15:clr>
        </p15:guide>
        <p15:guide id="6" pos="4849">
          <p15:clr>
            <a:srgbClr val="FBAE40"/>
          </p15:clr>
        </p15:guide>
        <p15:guide id="8" pos="5254">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D978A-4E91-7243-A687-476C0D745A32}"/>
              </a:ext>
            </a:extLst>
          </p:cNvPr>
          <p:cNvSpPr>
            <a:spLocks noGrp="1"/>
          </p:cNvSpPr>
          <p:nvPr>
            <p:ph type="title" hasCustomPrompt="1"/>
          </p:nvPr>
        </p:nvSpPr>
        <p:spPr/>
        <p:txBody>
          <a:bodyPr/>
          <a:lstStyle/>
          <a:p>
            <a:r>
              <a:rPr lang="en-US"/>
              <a:t>Click to edit table title</a:t>
            </a:r>
            <a:endParaRPr lang="en-US" dirty="0"/>
          </a:p>
        </p:txBody>
      </p:sp>
      <p:sp>
        <p:nvSpPr>
          <p:cNvPr id="4" name="Table Placeholder 3">
            <a:extLst>
              <a:ext uri="{FF2B5EF4-FFF2-40B4-BE49-F238E27FC236}">
                <a16:creationId xmlns:a16="http://schemas.microsoft.com/office/drawing/2014/main" id="{8DD65DAE-F216-2E49-ACAE-54335084F531}"/>
              </a:ext>
            </a:extLst>
          </p:cNvPr>
          <p:cNvSpPr>
            <a:spLocks noGrp="1"/>
          </p:cNvSpPr>
          <p:nvPr>
            <p:ph type="tbl" sz="quarter" idx="10"/>
          </p:nvPr>
        </p:nvSpPr>
        <p:spPr>
          <a:xfrm>
            <a:off x="640080" y="1719072"/>
            <a:ext cx="10902950" cy="4026091"/>
          </a:xfrm>
        </p:spPr>
        <p:txBody>
          <a:bodyPr/>
          <a:lstStyle/>
          <a:p>
            <a:r>
              <a:rPr lang="en-US"/>
              <a:t>Click icon to add table</a:t>
            </a:r>
            <a:endParaRPr lang="en-US" dirty="0"/>
          </a:p>
        </p:txBody>
      </p:sp>
      <p:sp>
        <p:nvSpPr>
          <p:cNvPr id="5" name="Text Placeholder 11">
            <a:extLst>
              <a:ext uri="{FF2B5EF4-FFF2-40B4-BE49-F238E27FC236}">
                <a16:creationId xmlns:a16="http://schemas.microsoft.com/office/drawing/2014/main" id="{47BB281B-EE6E-F544-82BA-54DA61494E19}"/>
              </a:ext>
            </a:extLst>
          </p:cNvPr>
          <p:cNvSpPr>
            <a:spLocks noGrp="1"/>
          </p:cNvSpPr>
          <p:nvPr>
            <p:ph type="body" sz="quarter" idx="14" hasCustomPrompt="1"/>
          </p:nvPr>
        </p:nvSpPr>
        <p:spPr>
          <a:xfrm>
            <a:off x="639759" y="5838568"/>
            <a:ext cx="7058029" cy="274981"/>
          </a:xfrm>
        </p:spPr>
        <p:txBody>
          <a:bodyPr anchor="b"/>
          <a:lstStyle>
            <a:lvl1pPr>
              <a:defRPr sz="800">
                <a:solidFill>
                  <a:schemeClr val="tx1"/>
                </a:solidFill>
              </a:defRPr>
            </a:lvl1pPr>
            <a:lvl2pPr marL="4763" indent="0">
              <a:buNone/>
              <a:defRPr sz="1600"/>
            </a:lvl2pPr>
            <a:lvl3pPr>
              <a:defRPr sz="1600"/>
            </a:lvl3pPr>
            <a:lvl4pPr>
              <a:defRPr sz="1600"/>
            </a:lvl4pPr>
            <a:lvl5pPr>
              <a:defRPr sz="1600"/>
            </a:lvl5pPr>
          </a:lstStyle>
          <a:p>
            <a:pPr lvl="0"/>
            <a:r>
              <a:rPr lang="en-US" dirty="0"/>
              <a:t>Click to add a footnote for this page or delete placeholder if not in use</a:t>
            </a:r>
          </a:p>
        </p:txBody>
      </p:sp>
      <p:sp>
        <p:nvSpPr>
          <p:cNvPr id="3" name="Footer Placeholder 2">
            <a:extLst>
              <a:ext uri="{FF2B5EF4-FFF2-40B4-BE49-F238E27FC236}">
                <a16:creationId xmlns:a16="http://schemas.microsoft.com/office/drawing/2014/main" id="{0329D87B-3C1F-B940-B037-28498C722E9E}"/>
              </a:ext>
            </a:extLst>
          </p:cNvPr>
          <p:cNvSpPr>
            <a:spLocks noGrp="1"/>
          </p:cNvSpPr>
          <p:nvPr>
            <p:ph type="ftr" sz="quarter" idx="15"/>
          </p:nvPr>
        </p:nvSpPr>
        <p:spPr/>
        <p:txBody>
          <a:bodyPr/>
          <a:lstStyle/>
          <a:p>
            <a:r>
              <a:rPr lang="en-US"/>
              <a:t>Mass General Brigham Office of Continuing Professional Development   |   Confidential—do not copy or distribute</a:t>
            </a:r>
          </a:p>
        </p:txBody>
      </p:sp>
    </p:spTree>
    <p:extLst>
      <p:ext uri="{BB962C8B-B14F-4D97-AF65-F5344CB8AC3E}">
        <p14:creationId xmlns:p14="http://schemas.microsoft.com/office/powerpoint/2010/main" val="3932110349"/>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056A7-D588-4A4A-9743-81A8FDEA06E7}"/>
              </a:ext>
            </a:extLst>
          </p:cNvPr>
          <p:cNvSpPr>
            <a:spLocks noGrp="1"/>
          </p:cNvSpPr>
          <p:nvPr>
            <p:ph type="title" hasCustomPrompt="1"/>
          </p:nvPr>
        </p:nvSpPr>
        <p:spPr/>
        <p:txBody>
          <a:bodyPr/>
          <a:lstStyle/>
          <a:p>
            <a:r>
              <a:rPr lang="en-US" dirty="0"/>
              <a:t>Click to edit title</a:t>
            </a:r>
          </a:p>
        </p:txBody>
      </p:sp>
      <p:sp>
        <p:nvSpPr>
          <p:cNvPr id="3" name="Text Placeholder 11">
            <a:extLst>
              <a:ext uri="{FF2B5EF4-FFF2-40B4-BE49-F238E27FC236}">
                <a16:creationId xmlns:a16="http://schemas.microsoft.com/office/drawing/2014/main" id="{B63015DA-BAD6-D641-B5F3-2ED5079D3C95}"/>
              </a:ext>
            </a:extLst>
          </p:cNvPr>
          <p:cNvSpPr>
            <a:spLocks noGrp="1"/>
          </p:cNvSpPr>
          <p:nvPr>
            <p:ph type="body" sz="quarter" idx="14" hasCustomPrompt="1"/>
          </p:nvPr>
        </p:nvSpPr>
        <p:spPr>
          <a:xfrm>
            <a:off x="639759" y="5838568"/>
            <a:ext cx="7058029" cy="274981"/>
          </a:xfrm>
        </p:spPr>
        <p:txBody>
          <a:bodyPr anchor="b"/>
          <a:lstStyle>
            <a:lvl1pPr>
              <a:defRPr sz="800" b="0">
                <a:solidFill>
                  <a:schemeClr val="tx1"/>
                </a:solidFill>
              </a:defRPr>
            </a:lvl1pPr>
            <a:lvl2pPr marL="4763" indent="0">
              <a:buNone/>
              <a:defRPr sz="1600"/>
            </a:lvl2pPr>
            <a:lvl3pPr>
              <a:defRPr sz="1600"/>
            </a:lvl3pPr>
            <a:lvl4pPr>
              <a:defRPr sz="1600"/>
            </a:lvl4pPr>
            <a:lvl5pPr>
              <a:defRPr sz="1600"/>
            </a:lvl5pPr>
          </a:lstStyle>
          <a:p>
            <a:pPr lvl="0"/>
            <a:r>
              <a:rPr lang="en-US" dirty="0"/>
              <a:t>Click to add a footnote for this page or delete placeholder if not in use</a:t>
            </a:r>
          </a:p>
        </p:txBody>
      </p:sp>
      <p:sp>
        <p:nvSpPr>
          <p:cNvPr id="4" name="Footer Placeholder 3">
            <a:extLst>
              <a:ext uri="{FF2B5EF4-FFF2-40B4-BE49-F238E27FC236}">
                <a16:creationId xmlns:a16="http://schemas.microsoft.com/office/drawing/2014/main" id="{70E5473F-D95C-3441-AFDD-17B108761141}"/>
              </a:ext>
            </a:extLst>
          </p:cNvPr>
          <p:cNvSpPr>
            <a:spLocks noGrp="1"/>
          </p:cNvSpPr>
          <p:nvPr>
            <p:ph type="ftr" sz="quarter" idx="15"/>
          </p:nvPr>
        </p:nvSpPr>
        <p:spPr/>
        <p:txBody>
          <a:bodyPr/>
          <a:lstStyle/>
          <a:p>
            <a:r>
              <a:rPr lang="en-US"/>
              <a:t>Mass General Brigham Office of Continuing Professional Development   |   Confidential—do not copy or distribute</a:t>
            </a:r>
          </a:p>
        </p:txBody>
      </p:sp>
    </p:spTree>
    <p:extLst>
      <p:ext uri="{BB962C8B-B14F-4D97-AF65-F5344CB8AC3E}">
        <p14:creationId xmlns:p14="http://schemas.microsoft.com/office/powerpoint/2010/main" val="813023364"/>
      </p:ext>
    </p:extLst>
  </p:cSld>
  <p:clrMapOvr>
    <a:masterClrMapping/>
  </p:clrMapOvr>
  <p:extLst>
    <p:ext uri="{DCECCB84-F9BA-43D5-87BE-67443E8EF086}">
      <p15:sldGuideLst xmlns:p15="http://schemas.microsoft.com/office/powerpoint/2012/main">
        <p15:guide id="2" pos="401">
          <p15:clr>
            <a:srgbClr val="FBAE40"/>
          </p15:clr>
        </p15:guide>
        <p15:guide id="3" pos="7274">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Text Placeholder 11">
            <a:extLst>
              <a:ext uri="{FF2B5EF4-FFF2-40B4-BE49-F238E27FC236}">
                <a16:creationId xmlns:a16="http://schemas.microsoft.com/office/drawing/2014/main" id="{15F6962C-2D7D-9C4E-A349-25554E83F8B8}"/>
              </a:ext>
            </a:extLst>
          </p:cNvPr>
          <p:cNvSpPr>
            <a:spLocks noGrp="1"/>
          </p:cNvSpPr>
          <p:nvPr>
            <p:ph type="body" sz="quarter" idx="14" hasCustomPrompt="1"/>
          </p:nvPr>
        </p:nvSpPr>
        <p:spPr>
          <a:xfrm>
            <a:off x="639759" y="5838568"/>
            <a:ext cx="7058029" cy="274981"/>
          </a:xfrm>
        </p:spPr>
        <p:txBody>
          <a:bodyPr anchor="b"/>
          <a:lstStyle>
            <a:lvl1pPr>
              <a:defRPr sz="800">
                <a:solidFill>
                  <a:schemeClr val="tx1"/>
                </a:solidFill>
              </a:defRPr>
            </a:lvl1pPr>
            <a:lvl2pPr marL="4763" indent="0">
              <a:buNone/>
              <a:defRPr sz="1600"/>
            </a:lvl2pPr>
            <a:lvl3pPr>
              <a:defRPr sz="1600"/>
            </a:lvl3pPr>
            <a:lvl4pPr>
              <a:defRPr sz="1600"/>
            </a:lvl4pPr>
            <a:lvl5pPr>
              <a:defRPr sz="1600"/>
            </a:lvl5pPr>
          </a:lstStyle>
          <a:p>
            <a:pPr lvl="0"/>
            <a:r>
              <a:rPr lang="en-US" dirty="0"/>
              <a:t>Click to add a footnote for this page or delete placeholder if not in use</a:t>
            </a:r>
          </a:p>
        </p:txBody>
      </p:sp>
      <p:sp>
        <p:nvSpPr>
          <p:cNvPr id="3" name="Footer Placeholder 2">
            <a:extLst>
              <a:ext uri="{FF2B5EF4-FFF2-40B4-BE49-F238E27FC236}">
                <a16:creationId xmlns:a16="http://schemas.microsoft.com/office/drawing/2014/main" id="{1E169E62-1DA9-CD45-BB12-5DDC2926A427}"/>
              </a:ext>
            </a:extLst>
          </p:cNvPr>
          <p:cNvSpPr>
            <a:spLocks noGrp="1"/>
          </p:cNvSpPr>
          <p:nvPr>
            <p:ph type="ftr" sz="quarter" idx="15"/>
          </p:nvPr>
        </p:nvSpPr>
        <p:spPr/>
        <p:txBody>
          <a:bodyPr/>
          <a:lstStyle/>
          <a:p>
            <a:r>
              <a:rPr lang="en-US"/>
              <a:t>Mass General Brigham Office of Continuing Professional Development   |   Confidential—do not copy or distribute</a:t>
            </a:r>
          </a:p>
        </p:txBody>
      </p:sp>
    </p:spTree>
    <p:extLst>
      <p:ext uri="{BB962C8B-B14F-4D97-AF65-F5344CB8AC3E}">
        <p14:creationId xmlns:p14="http://schemas.microsoft.com/office/powerpoint/2010/main" val="31245530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Divider">
    <p:bg>
      <p:bgPr>
        <a:solidFill>
          <a:schemeClr val="tx2"/>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24406D9-1546-F048-999E-B1C3935E3C50}"/>
              </a:ext>
            </a:extLst>
          </p:cNvPr>
          <p:cNvGrpSpPr/>
          <p:nvPr/>
        </p:nvGrpSpPr>
        <p:grpSpPr>
          <a:xfrm>
            <a:off x="8157625" y="524289"/>
            <a:ext cx="4034375" cy="5796153"/>
            <a:chOff x="7627349" y="524289"/>
            <a:chExt cx="4034375" cy="5796153"/>
          </a:xfrm>
          <a:solidFill>
            <a:schemeClr val="bg1"/>
          </a:solidFill>
        </p:grpSpPr>
        <p:sp>
          <p:nvSpPr>
            <p:cNvPr id="4" name="Freeform 3">
              <a:extLst>
                <a:ext uri="{FF2B5EF4-FFF2-40B4-BE49-F238E27FC236}">
                  <a16:creationId xmlns:a16="http://schemas.microsoft.com/office/drawing/2014/main" id="{D84C793A-4639-4F48-91B8-FD66287147D7}"/>
                </a:ext>
              </a:extLst>
            </p:cNvPr>
            <p:cNvSpPr/>
            <p:nvPr/>
          </p:nvSpPr>
          <p:spPr>
            <a:xfrm>
              <a:off x="7627349" y="2695674"/>
              <a:ext cx="541849" cy="1751874"/>
            </a:xfrm>
            <a:custGeom>
              <a:avLst/>
              <a:gdLst>
                <a:gd name="connsiteX0" fmla="*/ 541850 w 541849"/>
                <a:gd name="connsiteY0" fmla="*/ 0 h 1751874"/>
                <a:gd name="connsiteX1" fmla="*/ 0 w 541849"/>
                <a:gd name="connsiteY1" fmla="*/ 0 h 1751874"/>
                <a:gd name="connsiteX2" fmla="*/ 0 w 541849"/>
                <a:gd name="connsiteY2" fmla="*/ 919195 h 1751874"/>
                <a:gd name="connsiteX3" fmla="*/ 0 w 541849"/>
                <a:gd name="connsiteY3" fmla="*/ 1751874 h 1751874"/>
                <a:gd name="connsiteX4" fmla="*/ 541850 w 541849"/>
                <a:gd name="connsiteY4" fmla="*/ 1751874 h 1751874"/>
                <a:gd name="connsiteX5" fmla="*/ 541850 w 541849"/>
                <a:gd name="connsiteY5" fmla="*/ 0 h 1751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1849" h="1751874">
                  <a:moveTo>
                    <a:pt x="541850" y="0"/>
                  </a:moveTo>
                  <a:lnTo>
                    <a:pt x="0" y="0"/>
                  </a:lnTo>
                  <a:lnTo>
                    <a:pt x="0" y="919195"/>
                  </a:lnTo>
                  <a:lnTo>
                    <a:pt x="0" y="1751874"/>
                  </a:lnTo>
                  <a:lnTo>
                    <a:pt x="541850" y="1751874"/>
                  </a:lnTo>
                  <a:lnTo>
                    <a:pt x="541850" y="0"/>
                  </a:lnTo>
                  <a:close/>
                </a:path>
              </a:pathLst>
            </a:custGeom>
            <a:grpFill/>
            <a:ln w="12670" cap="flat">
              <a:noFill/>
              <a:prstDash val="solid"/>
              <a:miter/>
            </a:ln>
          </p:spPr>
          <p:txBody>
            <a:bodyPr rtlCol="0" anchor="ctr"/>
            <a:lstStyle/>
            <a:p>
              <a:endParaRPr lang="en-US"/>
            </a:p>
          </p:txBody>
        </p:sp>
        <p:sp>
          <p:nvSpPr>
            <p:cNvPr id="5" name="Freeform 4">
              <a:extLst>
                <a:ext uri="{FF2B5EF4-FFF2-40B4-BE49-F238E27FC236}">
                  <a16:creationId xmlns:a16="http://schemas.microsoft.com/office/drawing/2014/main" id="{D7DF4404-7F59-6C45-BC46-3436E9AA2E4D}"/>
                </a:ext>
              </a:extLst>
            </p:cNvPr>
            <p:cNvSpPr/>
            <p:nvPr/>
          </p:nvSpPr>
          <p:spPr>
            <a:xfrm>
              <a:off x="8791354" y="2695674"/>
              <a:ext cx="541849" cy="1751874"/>
            </a:xfrm>
            <a:custGeom>
              <a:avLst/>
              <a:gdLst>
                <a:gd name="connsiteX0" fmla="*/ 0 w 541849"/>
                <a:gd name="connsiteY0" fmla="*/ 0 h 1751874"/>
                <a:gd name="connsiteX1" fmla="*/ 0 w 541849"/>
                <a:gd name="connsiteY1" fmla="*/ 919195 h 1751874"/>
                <a:gd name="connsiteX2" fmla="*/ 0 w 541849"/>
                <a:gd name="connsiteY2" fmla="*/ 1751874 h 1751874"/>
                <a:gd name="connsiteX3" fmla="*/ 541850 w 541849"/>
                <a:gd name="connsiteY3" fmla="*/ 1751874 h 1751874"/>
                <a:gd name="connsiteX4" fmla="*/ 541850 w 541849"/>
                <a:gd name="connsiteY4" fmla="*/ 0 h 1751874"/>
                <a:gd name="connsiteX5" fmla="*/ 0 w 541849"/>
                <a:gd name="connsiteY5" fmla="*/ 0 h 1751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1849" h="1751874">
                  <a:moveTo>
                    <a:pt x="0" y="0"/>
                  </a:moveTo>
                  <a:lnTo>
                    <a:pt x="0" y="919195"/>
                  </a:lnTo>
                  <a:lnTo>
                    <a:pt x="0" y="1751874"/>
                  </a:lnTo>
                  <a:lnTo>
                    <a:pt x="541850" y="1751874"/>
                  </a:lnTo>
                  <a:lnTo>
                    <a:pt x="541850" y="0"/>
                  </a:lnTo>
                  <a:lnTo>
                    <a:pt x="0" y="0"/>
                  </a:lnTo>
                  <a:close/>
                </a:path>
              </a:pathLst>
            </a:custGeom>
            <a:grpFill/>
            <a:ln w="12670" cap="flat">
              <a:no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54618A3F-A28E-5C47-B782-E34CDA443E92}"/>
                </a:ext>
              </a:extLst>
            </p:cNvPr>
            <p:cNvSpPr/>
            <p:nvPr/>
          </p:nvSpPr>
          <p:spPr>
            <a:xfrm>
              <a:off x="9955360" y="2695674"/>
              <a:ext cx="541849" cy="1751874"/>
            </a:xfrm>
            <a:custGeom>
              <a:avLst/>
              <a:gdLst>
                <a:gd name="connsiteX0" fmla="*/ 0 w 541849"/>
                <a:gd name="connsiteY0" fmla="*/ 0 h 1751874"/>
                <a:gd name="connsiteX1" fmla="*/ 0 w 541849"/>
                <a:gd name="connsiteY1" fmla="*/ 919195 h 1751874"/>
                <a:gd name="connsiteX2" fmla="*/ 0 w 541849"/>
                <a:gd name="connsiteY2" fmla="*/ 1751874 h 1751874"/>
                <a:gd name="connsiteX3" fmla="*/ 541850 w 541849"/>
                <a:gd name="connsiteY3" fmla="*/ 1751874 h 1751874"/>
                <a:gd name="connsiteX4" fmla="*/ 541850 w 541849"/>
                <a:gd name="connsiteY4" fmla="*/ 0 h 1751874"/>
                <a:gd name="connsiteX5" fmla="*/ 0 w 541849"/>
                <a:gd name="connsiteY5" fmla="*/ 0 h 1751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1849" h="1751874">
                  <a:moveTo>
                    <a:pt x="0" y="0"/>
                  </a:moveTo>
                  <a:lnTo>
                    <a:pt x="0" y="919195"/>
                  </a:lnTo>
                  <a:lnTo>
                    <a:pt x="0" y="1751874"/>
                  </a:lnTo>
                  <a:lnTo>
                    <a:pt x="541850" y="1751874"/>
                  </a:lnTo>
                  <a:lnTo>
                    <a:pt x="541850" y="0"/>
                  </a:lnTo>
                  <a:lnTo>
                    <a:pt x="0" y="0"/>
                  </a:lnTo>
                  <a:close/>
                </a:path>
              </a:pathLst>
            </a:custGeom>
            <a:grpFill/>
            <a:ln w="12670"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98396A27-49EC-F348-860F-8E26802DC608}"/>
                </a:ext>
              </a:extLst>
            </p:cNvPr>
            <p:cNvSpPr/>
            <p:nvPr/>
          </p:nvSpPr>
          <p:spPr>
            <a:xfrm>
              <a:off x="7627349" y="1874158"/>
              <a:ext cx="4033867" cy="493467"/>
            </a:xfrm>
            <a:custGeom>
              <a:avLst/>
              <a:gdLst>
                <a:gd name="connsiteX0" fmla="*/ 0 w 4033867"/>
                <a:gd name="connsiteY0" fmla="*/ 493468 h 493467"/>
                <a:gd name="connsiteX1" fmla="*/ 2016934 w 4033867"/>
                <a:gd name="connsiteY1" fmla="*/ 493468 h 493467"/>
                <a:gd name="connsiteX2" fmla="*/ 4033868 w 4033867"/>
                <a:gd name="connsiteY2" fmla="*/ 493468 h 493467"/>
                <a:gd name="connsiteX3" fmla="*/ 4033868 w 4033867"/>
                <a:gd name="connsiteY3" fmla="*/ 0 h 493467"/>
                <a:gd name="connsiteX4" fmla="*/ 0 w 4033867"/>
                <a:gd name="connsiteY4" fmla="*/ 0 h 493467"/>
                <a:gd name="connsiteX5" fmla="*/ 0 w 4033867"/>
                <a:gd name="connsiteY5" fmla="*/ 493468 h 4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33867" h="493467">
                  <a:moveTo>
                    <a:pt x="0" y="493468"/>
                  </a:moveTo>
                  <a:lnTo>
                    <a:pt x="2016934" y="493468"/>
                  </a:lnTo>
                  <a:lnTo>
                    <a:pt x="4033868" y="493468"/>
                  </a:lnTo>
                  <a:lnTo>
                    <a:pt x="4033868" y="0"/>
                  </a:lnTo>
                  <a:lnTo>
                    <a:pt x="0" y="0"/>
                  </a:lnTo>
                  <a:lnTo>
                    <a:pt x="0" y="493468"/>
                  </a:lnTo>
                  <a:close/>
                </a:path>
              </a:pathLst>
            </a:custGeom>
            <a:grpFill/>
            <a:ln w="12670"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9ACD75FE-FCEC-BF4D-91B4-4520B4DB5F1E}"/>
                </a:ext>
              </a:extLst>
            </p:cNvPr>
            <p:cNvSpPr/>
            <p:nvPr/>
          </p:nvSpPr>
          <p:spPr>
            <a:xfrm>
              <a:off x="7627349" y="524289"/>
              <a:ext cx="4033867" cy="1181785"/>
            </a:xfrm>
            <a:custGeom>
              <a:avLst/>
              <a:gdLst>
                <a:gd name="connsiteX0" fmla="*/ 2016934 w 4033867"/>
                <a:gd name="connsiteY0" fmla="*/ 0 h 1181785"/>
                <a:gd name="connsiteX1" fmla="*/ 0 w 4033867"/>
                <a:gd name="connsiteY1" fmla="*/ 672207 h 1181785"/>
                <a:gd name="connsiteX2" fmla="*/ 0 w 4033867"/>
                <a:gd name="connsiteY2" fmla="*/ 1181786 h 1181785"/>
                <a:gd name="connsiteX3" fmla="*/ 2016934 w 4033867"/>
                <a:gd name="connsiteY3" fmla="*/ 509579 h 1181785"/>
                <a:gd name="connsiteX4" fmla="*/ 4033868 w 4033867"/>
                <a:gd name="connsiteY4" fmla="*/ 1181786 h 1181785"/>
                <a:gd name="connsiteX5" fmla="*/ 4033868 w 4033867"/>
                <a:gd name="connsiteY5" fmla="*/ 672207 h 1181785"/>
                <a:gd name="connsiteX6" fmla="*/ 2016934 w 4033867"/>
                <a:gd name="connsiteY6" fmla="*/ 0 h 1181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3867" h="1181785">
                  <a:moveTo>
                    <a:pt x="2016934" y="0"/>
                  </a:moveTo>
                  <a:lnTo>
                    <a:pt x="0" y="672207"/>
                  </a:lnTo>
                  <a:lnTo>
                    <a:pt x="0" y="1181786"/>
                  </a:lnTo>
                  <a:lnTo>
                    <a:pt x="2016934" y="509579"/>
                  </a:lnTo>
                  <a:lnTo>
                    <a:pt x="4033868" y="1181786"/>
                  </a:lnTo>
                  <a:lnTo>
                    <a:pt x="4033868" y="672207"/>
                  </a:lnTo>
                  <a:lnTo>
                    <a:pt x="2016934" y="0"/>
                  </a:lnTo>
                  <a:close/>
                </a:path>
              </a:pathLst>
            </a:custGeom>
            <a:grpFill/>
            <a:ln w="12670"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8FC8E4B5-0CBF-864B-9110-D197114B5BD8}"/>
                </a:ext>
              </a:extLst>
            </p:cNvPr>
            <p:cNvSpPr/>
            <p:nvPr/>
          </p:nvSpPr>
          <p:spPr>
            <a:xfrm>
              <a:off x="7627349" y="4408604"/>
              <a:ext cx="4034375" cy="1071548"/>
            </a:xfrm>
            <a:custGeom>
              <a:avLst/>
              <a:gdLst>
                <a:gd name="connsiteX0" fmla="*/ 4034375 w 4034375"/>
                <a:gd name="connsiteY0" fmla="*/ 0 h 1071548"/>
                <a:gd name="connsiteX1" fmla="*/ 2540261 w 4034375"/>
                <a:gd name="connsiteY1" fmla="*/ 366993 h 1071548"/>
                <a:gd name="connsiteX2" fmla="*/ 1493988 w 4034375"/>
                <a:gd name="connsiteY2" fmla="*/ 366993 h 1071548"/>
                <a:gd name="connsiteX3" fmla="*/ 0 w 4034375"/>
                <a:gd name="connsiteY3" fmla="*/ 567298 h 1071548"/>
                <a:gd name="connsiteX4" fmla="*/ 0 w 4034375"/>
                <a:gd name="connsiteY4" fmla="*/ 1071548 h 1071548"/>
                <a:gd name="connsiteX5" fmla="*/ 1493988 w 4034375"/>
                <a:gd name="connsiteY5" fmla="*/ 871116 h 1071548"/>
                <a:gd name="connsiteX6" fmla="*/ 2539753 w 4034375"/>
                <a:gd name="connsiteY6" fmla="*/ 871116 h 1071548"/>
                <a:gd name="connsiteX7" fmla="*/ 4033868 w 4034375"/>
                <a:gd name="connsiteY7" fmla="*/ 504124 h 1071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34375" h="1071548">
                  <a:moveTo>
                    <a:pt x="4034375" y="0"/>
                  </a:moveTo>
                  <a:cubicBezTo>
                    <a:pt x="4023591" y="29557"/>
                    <a:pt x="3828089" y="366993"/>
                    <a:pt x="2540261" y="366993"/>
                  </a:cubicBezTo>
                  <a:lnTo>
                    <a:pt x="1493988" y="366993"/>
                  </a:lnTo>
                  <a:cubicBezTo>
                    <a:pt x="173174" y="377141"/>
                    <a:pt x="25373" y="549031"/>
                    <a:pt x="0" y="567298"/>
                  </a:cubicBezTo>
                  <a:lnTo>
                    <a:pt x="0" y="1071548"/>
                  </a:lnTo>
                  <a:cubicBezTo>
                    <a:pt x="25373" y="1053154"/>
                    <a:pt x="173174" y="881265"/>
                    <a:pt x="1493988" y="871116"/>
                  </a:cubicBezTo>
                  <a:lnTo>
                    <a:pt x="2539753" y="871116"/>
                  </a:lnTo>
                  <a:cubicBezTo>
                    <a:pt x="3827582" y="871116"/>
                    <a:pt x="4023084" y="533808"/>
                    <a:pt x="4033868" y="504124"/>
                  </a:cubicBezTo>
                  <a:close/>
                </a:path>
              </a:pathLst>
            </a:custGeom>
            <a:grpFill/>
            <a:ln w="12670"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9DFD3E64-0D9B-8344-AE26-7E6565667679}"/>
                </a:ext>
              </a:extLst>
            </p:cNvPr>
            <p:cNvSpPr/>
            <p:nvPr/>
          </p:nvSpPr>
          <p:spPr>
            <a:xfrm>
              <a:off x="7627349" y="5248894"/>
              <a:ext cx="4034375" cy="1071548"/>
            </a:xfrm>
            <a:custGeom>
              <a:avLst/>
              <a:gdLst>
                <a:gd name="connsiteX0" fmla="*/ 4034375 w 4034375"/>
                <a:gd name="connsiteY0" fmla="*/ 0 h 1071548"/>
                <a:gd name="connsiteX1" fmla="*/ 2540261 w 4034375"/>
                <a:gd name="connsiteY1" fmla="*/ 366993 h 1071548"/>
                <a:gd name="connsiteX2" fmla="*/ 1493988 w 4034375"/>
                <a:gd name="connsiteY2" fmla="*/ 366993 h 1071548"/>
                <a:gd name="connsiteX3" fmla="*/ 0 w 4034375"/>
                <a:gd name="connsiteY3" fmla="*/ 567298 h 1071548"/>
                <a:gd name="connsiteX4" fmla="*/ 0 w 4034375"/>
                <a:gd name="connsiteY4" fmla="*/ 1071548 h 1071548"/>
                <a:gd name="connsiteX5" fmla="*/ 1493988 w 4034375"/>
                <a:gd name="connsiteY5" fmla="*/ 871243 h 1071548"/>
                <a:gd name="connsiteX6" fmla="*/ 2539753 w 4034375"/>
                <a:gd name="connsiteY6" fmla="*/ 871243 h 1071548"/>
                <a:gd name="connsiteX7" fmla="*/ 4033868 w 4034375"/>
                <a:gd name="connsiteY7" fmla="*/ 504124 h 1071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34375" h="1071548">
                  <a:moveTo>
                    <a:pt x="4034375" y="0"/>
                  </a:moveTo>
                  <a:cubicBezTo>
                    <a:pt x="4023591" y="29684"/>
                    <a:pt x="3828089" y="366993"/>
                    <a:pt x="2540261" y="366993"/>
                  </a:cubicBezTo>
                  <a:lnTo>
                    <a:pt x="1493988" y="366993"/>
                  </a:lnTo>
                  <a:cubicBezTo>
                    <a:pt x="173174" y="377142"/>
                    <a:pt x="25373" y="549031"/>
                    <a:pt x="0" y="567298"/>
                  </a:cubicBezTo>
                  <a:lnTo>
                    <a:pt x="0" y="1071548"/>
                  </a:lnTo>
                  <a:cubicBezTo>
                    <a:pt x="25373" y="1053154"/>
                    <a:pt x="173174" y="881265"/>
                    <a:pt x="1493988" y="871243"/>
                  </a:cubicBezTo>
                  <a:lnTo>
                    <a:pt x="2539753" y="871243"/>
                  </a:lnTo>
                  <a:cubicBezTo>
                    <a:pt x="3827582" y="871243"/>
                    <a:pt x="4023084" y="533808"/>
                    <a:pt x="4033868" y="504124"/>
                  </a:cubicBezTo>
                  <a:close/>
                </a:path>
              </a:pathLst>
            </a:custGeom>
            <a:grpFill/>
            <a:ln w="12670"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9A52CD8B-2E97-4342-8DBF-61223C03F534}"/>
                </a:ext>
              </a:extLst>
            </p:cNvPr>
            <p:cNvSpPr/>
            <p:nvPr/>
          </p:nvSpPr>
          <p:spPr>
            <a:xfrm>
              <a:off x="11119366" y="2695674"/>
              <a:ext cx="541849" cy="1661807"/>
            </a:xfrm>
            <a:custGeom>
              <a:avLst/>
              <a:gdLst>
                <a:gd name="connsiteX0" fmla="*/ 0 w 541849"/>
                <a:gd name="connsiteY0" fmla="*/ 0 h 1661807"/>
                <a:gd name="connsiteX1" fmla="*/ 0 w 541849"/>
                <a:gd name="connsiteY1" fmla="*/ 1661807 h 1661807"/>
                <a:gd name="connsiteX2" fmla="*/ 541849 w 541849"/>
                <a:gd name="connsiteY2" fmla="*/ 1382725 h 1661807"/>
                <a:gd name="connsiteX3" fmla="*/ 541849 w 541849"/>
                <a:gd name="connsiteY3" fmla="*/ 0 h 1661807"/>
              </a:gdLst>
              <a:ahLst/>
              <a:cxnLst>
                <a:cxn ang="0">
                  <a:pos x="connsiteX0" y="connsiteY0"/>
                </a:cxn>
                <a:cxn ang="0">
                  <a:pos x="connsiteX1" y="connsiteY1"/>
                </a:cxn>
                <a:cxn ang="0">
                  <a:pos x="connsiteX2" y="connsiteY2"/>
                </a:cxn>
                <a:cxn ang="0">
                  <a:pos x="connsiteX3" y="connsiteY3"/>
                </a:cxn>
              </a:cxnLst>
              <a:rect l="l" t="t" r="r" b="b"/>
              <a:pathLst>
                <a:path w="541849" h="1661807">
                  <a:moveTo>
                    <a:pt x="0" y="0"/>
                  </a:moveTo>
                  <a:lnTo>
                    <a:pt x="0" y="1661807"/>
                  </a:lnTo>
                  <a:cubicBezTo>
                    <a:pt x="444035" y="1559688"/>
                    <a:pt x="534618" y="1402261"/>
                    <a:pt x="541849" y="1382725"/>
                  </a:cubicBezTo>
                  <a:lnTo>
                    <a:pt x="541849" y="0"/>
                  </a:lnTo>
                  <a:close/>
                </a:path>
              </a:pathLst>
            </a:custGeom>
            <a:grpFill/>
            <a:ln w="12670" cap="flat">
              <a:noFill/>
              <a:prstDash val="solid"/>
              <a:miter/>
            </a:ln>
          </p:spPr>
          <p:txBody>
            <a:bodyPr rtlCol="0" anchor="ctr"/>
            <a:lstStyle/>
            <a:p>
              <a:endParaRPr lang="en-US"/>
            </a:p>
          </p:txBody>
        </p:sp>
      </p:grpSp>
      <p:sp>
        <p:nvSpPr>
          <p:cNvPr id="2" name="Title 1">
            <a:extLst>
              <a:ext uri="{FF2B5EF4-FFF2-40B4-BE49-F238E27FC236}">
                <a16:creationId xmlns:a16="http://schemas.microsoft.com/office/drawing/2014/main" id="{4CB71193-550B-4245-9C3C-F188194A2AAD}"/>
              </a:ext>
            </a:extLst>
          </p:cNvPr>
          <p:cNvSpPr>
            <a:spLocks noGrp="1"/>
          </p:cNvSpPr>
          <p:nvPr>
            <p:ph type="title" hasCustomPrompt="1"/>
          </p:nvPr>
        </p:nvSpPr>
        <p:spPr>
          <a:xfrm>
            <a:off x="640080" y="1892808"/>
            <a:ext cx="7315200" cy="2852737"/>
          </a:xfrm>
        </p:spPr>
        <p:txBody>
          <a:bodyPr anchor="ctr"/>
          <a:lstStyle>
            <a:lvl1pPr>
              <a:defRPr sz="5400">
                <a:solidFill>
                  <a:schemeClr val="accent2"/>
                </a:solidFill>
              </a:defRPr>
            </a:lvl1pPr>
          </a:lstStyle>
          <a:p>
            <a:r>
              <a:rPr lang="en-US" dirty="0"/>
              <a:t>Click to edit divider</a:t>
            </a:r>
          </a:p>
        </p:txBody>
      </p:sp>
    </p:spTree>
    <p:extLst>
      <p:ext uri="{BB962C8B-B14F-4D97-AF65-F5344CB8AC3E}">
        <p14:creationId xmlns:p14="http://schemas.microsoft.com/office/powerpoint/2010/main" val="40298635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71193-550B-4245-9C3C-F188194A2AAD}"/>
              </a:ext>
            </a:extLst>
          </p:cNvPr>
          <p:cNvSpPr>
            <a:spLocks noGrp="1"/>
          </p:cNvSpPr>
          <p:nvPr>
            <p:ph type="title" hasCustomPrompt="1"/>
          </p:nvPr>
        </p:nvSpPr>
        <p:spPr>
          <a:xfrm>
            <a:off x="1170432" y="1920240"/>
            <a:ext cx="7444408" cy="2576378"/>
          </a:xfrm>
        </p:spPr>
        <p:txBody>
          <a:bodyPr anchor="ctr"/>
          <a:lstStyle>
            <a:lvl1pPr>
              <a:defRPr sz="5400">
                <a:solidFill>
                  <a:schemeClr val="accent2"/>
                </a:solidFill>
              </a:defRPr>
            </a:lvl1pPr>
          </a:lstStyle>
          <a:p>
            <a:r>
              <a:rPr lang="en-US" dirty="0"/>
              <a:t>Click to edit quote</a:t>
            </a:r>
          </a:p>
        </p:txBody>
      </p:sp>
      <p:sp>
        <p:nvSpPr>
          <p:cNvPr id="5" name="Text Placeholder 3">
            <a:extLst>
              <a:ext uri="{FF2B5EF4-FFF2-40B4-BE49-F238E27FC236}">
                <a16:creationId xmlns:a16="http://schemas.microsoft.com/office/drawing/2014/main" id="{042999A3-BC06-724D-AB6B-6565ED0B151D}"/>
              </a:ext>
            </a:extLst>
          </p:cNvPr>
          <p:cNvSpPr>
            <a:spLocks noGrp="1"/>
          </p:cNvSpPr>
          <p:nvPr>
            <p:ph type="body" sz="half" idx="2" hasCustomPrompt="1"/>
          </p:nvPr>
        </p:nvSpPr>
        <p:spPr>
          <a:xfrm>
            <a:off x="1170432" y="4626864"/>
            <a:ext cx="3657599" cy="914401"/>
          </a:xfrm>
        </p:spPr>
        <p:txBody>
          <a:bodyPr/>
          <a:lstStyle>
            <a:lvl1pPr marL="0" indent="0">
              <a:buNone/>
              <a:defRPr sz="22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n-US" dirty="0"/>
              <a:t>Author of quote</a:t>
            </a:r>
          </a:p>
        </p:txBody>
      </p:sp>
      <p:sp>
        <p:nvSpPr>
          <p:cNvPr id="3" name="Footer Placeholder 2">
            <a:extLst>
              <a:ext uri="{FF2B5EF4-FFF2-40B4-BE49-F238E27FC236}">
                <a16:creationId xmlns:a16="http://schemas.microsoft.com/office/drawing/2014/main" id="{2563A591-BBA0-C146-B4F7-E67520528221}"/>
              </a:ext>
            </a:extLst>
          </p:cNvPr>
          <p:cNvSpPr>
            <a:spLocks noGrp="1"/>
          </p:cNvSpPr>
          <p:nvPr>
            <p:ph type="ftr" sz="quarter" idx="10"/>
          </p:nvPr>
        </p:nvSpPr>
        <p:spPr/>
        <p:txBody>
          <a:bodyPr/>
          <a:lstStyle/>
          <a:p>
            <a:r>
              <a:rPr lang="en-US"/>
              <a:t>Mass General Brigham Office of Continuing Professional Development   |   Confidential—do not copy or distribute</a:t>
            </a:r>
          </a:p>
        </p:txBody>
      </p:sp>
    </p:spTree>
    <p:extLst>
      <p:ext uri="{BB962C8B-B14F-4D97-AF65-F5344CB8AC3E}">
        <p14:creationId xmlns:p14="http://schemas.microsoft.com/office/powerpoint/2010/main" val="10841710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57C3BE6-2E2A-4A2D-A3F5-C50D273712DB}"/>
              </a:ext>
            </a:extLst>
          </p:cNvPr>
          <p:cNvSpPr>
            <a:spLocks noGrp="1"/>
          </p:cNvSpPr>
          <p:nvPr>
            <p:ph sz="half" idx="2" hasCustomPrompt="1"/>
          </p:nvPr>
        </p:nvSpPr>
        <p:spPr>
          <a:xfrm>
            <a:off x="640079" y="2029842"/>
            <a:ext cx="5184648" cy="3715321"/>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ext Placeholder 2">
            <a:extLst>
              <a:ext uri="{FF2B5EF4-FFF2-40B4-BE49-F238E27FC236}">
                <a16:creationId xmlns:a16="http://schemas.microsoft.com/office/drawing/2014/main" id="{8B75C9D9-E2F8-49F1-974F-B06A783A1E17}"/>
              </a:ext>
            </a:extLst>
          </p:cNvPr>
          <p:cNvSpPr>
            <a:spLocks noGrp="1"/>
          </p:cNvSpPr>
          <p:nvPr>
            <p:ph type="body" idx="1" hasCustomPrompt="1"/>
          </p:nvPr>
        </p:nvSpPr>
        <p:spPr>
          <a:xfrm>
            <a:off x="640079" y="1719072"/>
            <a:ext cx="5184648" cy="310771"/>
          </a:xfrm>
        </p:spPr>
        <p:txBody>
          <a:bodyPr anchor="t"/>
          <a:lstStyle>
            <a:lvl1pPr marL="0" indent="0">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Optional headline</a:t>
            </a:r>
          </a:p>
        </p:txBody>
      </p:sp>
      <p:sp>
        <p:nvSpPr>
          <p:cNvPr id="5" name="Text Placeholder 4">
            <a:extLst>
              <a:ext uri="{FF2B5EF4-FFF2-40B4-BE49-F238E27FC236}">
                <a16:creationId xmlns:a16="http://schemas.microsoft.com/office/drawing/2014/main" id="{5B17A10F-FA16-489F-B6F5-AF30FC09B40C}"/>
              </a:ext>
            </a:extLst>
          </p:cNvPr>
          <p:cNvSpPr>
            <a:spLocks noGrp="1"/>
          </p:cNvSpPr>
          <p:nvPr>
            <p:ph type="body" sz="quarter" idx="3" hasCustomPrompt="1"/>
          </p:nvPr>
        </p:nvSpPr>
        <p:spPr>
          <a:xfrm>
            <a:off x="6361112" y="1719072"/>
            <a:ext cx="5183188" cy="310770"/>
          </a:xfrm>
        </p:spPr>
        <p:txBody>
          <a:bodyPr anchor="t"/>
          <a:lstStyle>
            <a:lvl1pPr marL="0" indent="0">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Optional headline</a:t>
            </a:r>
          </a:p>
        </p:txBody>
      </p:sp>
      <p:sp>
        <p:nvSpPr>
          <p:cNvPr id="6" name="Content Placeholder 5">
            <a:extLst>
              <a:ext uri="{FF2B5EF4-FFF2-40B4-BE49-F238E27FC236}">
                <a16:creationId xmlns:a16="http://schemas.microsoft.com/office/drawing/2014/main" id="{D28EC26D-D076-400E-AA91-3DB2533CB7BA}"/>
              </a:ext>
            </a:extLst>
          </p:cNvPr>
          <p:cNvSpPr>
            <a:spLocks noGrp="1"/>
          </p:cNvSpPr>
          <p:nvPr>
            <p:ph sz="quarter" idx="4" hasCustomPrompt="1"/>
          </p:nvPr>
        </p:nvSpPr>
        <p:spPr>
          <a:xfrm>
            <a:off x="6361112" y="2029842"/>
            <a:ext cx="5183188" cy="3715321"/>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3EECB684-FDD4-594C-98A0-429D85877AE8}"/>
              </a:ext>
            </a:extLst>
          </p:cNvPr>
          <p:cNvSpPr>
            <a:spLocks noGrp="1"/>
          </p:cNvSpPr>
          <p:nvPr>
            <p:ph type="title" hasCustomPrompt="1"/>
          </p:nvPr>
        </p:nvSpPr>
        <p:spPr/>
        <p:txBody>
          <a:bodyPr/>
          <a:lstStyle/>
          <a:p>
            <a:r>
              <a:rPr lang="en-US" dirty="0"/>
              <a:t>Click to edit title</a:t>
            </a:r>
          </a:p>
        </p:txBody>
      </p:sp>
      <p:sp>
        <p:nvSpPr>
          <p:cNvPr id="9" name="Text Placeholder 11">
            <a:extLst>
              <a:ext uri="{FF2B5EF4-FFF2-40B4-BE49-F238E27FC236}">
                <a16:creationId xmlns:a16="http://schemas.microsoft.com/office/drawing/2014/main" id="{B608995E-8074-C54D-B812-031E33AAB352}"/>
              </a:ext>
            </a:extLst>
          </p:cNvPr>
          <p:cNvSpPr>
            <a:spLocks noGrp="1"/>
          </p:cNvSpPr>
          <p:nvPr>
            <p:ph type="body" sz="quarter" idx="14" hasCustomPrompt="1"/>
          </p:nvPr>
        </p:nvSpPr>
        <p:spPr>
          <a:xfrm>
            <a:off x="639759" y="5838568"/>
            <a:ext cx="7058029" cy="274981"/>
          </a:xfrm>
        </p:spPr>
        <p:txBody>
          <a:bodyPr anchor="b"/>
          <a:lstStyle>
            <a:lvl1pPr>
              <a:defRPr sz="800">
                <a:solidFill>
                  <a:schemeClr val="tx1"/>
                </a:solidFill>
              </a:defRPr>
            </a:lvl1pPr>
            <a:lvl2pPr marL="4763" indent="0">
              <a:buNone/>
              <a:defRPr sz="1600"/>
            </a:lvl2pPr>
            <a:lvl3pPr>
              <a:defRPr sz="1600"/>
            </a:lvl3pPr>
            <a:lvl4pPr>
              <a:defRPr sz="1600"/>
            </a:lvl4pPr>
            <a:lvl5pPr>
              <a:defRPr sz="1600"/>
            </a:lvl5pPr>
          </a:lstStyle>
          <a:p>
            <a:pPr lvl="0"/>
            <a:r>
              <a:rPr lang="en-US" dirty="0"/>
              <a:t>Click to add a footnote for this page or delete placeholder if not in use</a:t>
            </a:r>
          </a:p>
        </p:txBody>
      </p:sp>
      <p:sp>
        <p:nvSpPr>
          <p:cNvPr id="7" name="Footer Placeholder 6">
            <a:extLst>
              <a:ext uri="{FF2B5EF4-FFF2-40B4-BE49-F238E27FC236}">
                <a16:creationId xmlns:a16="http://schemas.microsoft.com/office/drawing/2014/main" id="{EA610992-4247-0644-B81C-8D5480478CA0}"/>
              </a:ext>
            </a:extLst>
          </p:cNvPr>
          <p:cNvSpPr>
            <a:spLocks noGrp="1"/>
          </p:cNvSpPr>
          <p:nvPr>
            <p:ph type="ftr" sz="quarter" idx="15"/>
          </p:nvPr>
        </p:nvSpPr>
        <p:spPr/>
        <p:txBody>
          <a:bodyPr/>
          <a:lstStyle/>
          <a:p>
            <a:endParaRPr lang="en-US" dirty="0"/>
          </a:p>
        </p:txBody>
      </p:sp>
    </p:spTree>
    <p:extLst>
      <p:ext uri="{BB962C8B-B14F-4D97-AF65-F5344CB8AC3E}">
        <p14:creationId xmlns:p14="http://schemas.microsoft.com/office/powerpoint/2010/main" val="1139059786"/>
      </p:ext>
    </p:extLst>
  </p:cSld>
  <p:clrMapOvr>
    <a:masterClrMapping/>
  </p:clrMapOvr>
  <p:extLst>
    <p:ext uri="{DCECCB84-F9BA-43D5-87BE-67443E8EF086}">
      <p15:sldGuideLst xmlns:p15="http://schemas.microsoft.com/office/powerpoint/2012/main">
        <p15:guide id="2" pos="401">
          <p15:clr>
            <a:srgbClr val="FBAE40"/>
          </p15:clr>
        </p15:guide>
        <p15:guide id="3" pos="7274">
          <p15:clr>
            <a:srgbClr val="FBAE40"/>
          </p15:clr>
        </p15:guide>
        <p15:guide id="5" pos="3997">
          <p15:clr>
            <a:srgbClr val="FBAE40"/>
          </p15:clr>
        </p15:guide>
        <p15:guide id="6" pos="3678">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Factoid">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71193-550B-4245-9C3C-F188194A2AAD}"/>
              </a:ext>
            </a:extLst>
          </p:cNvPr>
          <p:cNvSpPr>
            <a:spLocks noGrp="1"/>
          </p:cNvSpPr>
          <p:nvPr>
            <p:ph type="title" hasCustomPrompt="1"/>
          </p:nvPr>
        </p:nvSpPr>
        <p:spPr>
          <a:xfrm>
            <a:off x="640080" y="1796841"/>
            <a:ext cx="10911840" cy="2852737"/>
          </a:xfrm>
        </p:spPr>
        <p:txBody>
          <a:bodyPr anchor="ctr"/>
          <a:lstStyle>
            <a:lvl1pPr>
              <a:lnSpc>
                <a:spcPct val="100000"/>
              </a:lnSpc>
              <a:defRPr sz="5400">
                <a:solidFill>
                  <a:schemeClr val="accent2"/>
                </a:solidFill>
              </a:defRPr>
            </a:lvl1pPr>
          </a:lstStyle>
          <a:p>
            <a:r>
              <a:rPr lang="en-US" dirty="0"/>
              <a:t>Factoid teal—Georgia font in sentence case. Use this slide for hero statement.</a:t>
            </a:r>
          </a:p>
        </p:txBody>
      </p:sp>
      <p:sp>
        <p:nvSpPr>
          <p:cNvPr id="3" name="Text Placeholder 11">
            <a:extLst>
              <a:ext uri="{FF2B5EF4-FFF2-40B4-BE49-F238E27FC236}">
                <a16:creationId xmlns:a16="http://schemas.microsoft.com/office/drawing/2014/main" id="{0A040A92-7E8A-6B43-AD38-D5F4F6C96A8B}"/>
              </a:ext>
            </a:extLst>
          </p:cNvPr>
          <p:cNvSpPr>
            <a:spLocks noGrp="1"/>
          </p:cNvSpPr>
          <p:nvPr>
            <p:ph type="body" sz="quarter" idx="14" hasCustomPrompt="1"/>
          </p:nvPr>
        </p:nvSpPr>
        <p:spPr>
          <a:xfrm>
            <a:off x="639759" y="5838568"/>
            <a:ext cx="7058029" cy="274981"/>
          </a:xfrm>
        </p:spPr>
        <p:txBody>
          <a:bodyPr anchor="b"/>
          <a:lstStyle>
            <a:lvl1pPr>
              <a:defRPr sz="800">
                <a:solidFill>
                  <a:schemeClr val="tx1"/>
                </a:solidFill>
              </a:defRPr>
            </a:lvl1pPr>
            <a:lvl2pPr marL="4763" indent="0">
              <a:buNone/>
              <a:defRPr sz="1600"/>
            </a:lvl2pPr>
            <a:lvl3pPr>
              <a:defRPr sz="1600"/>
            </a:lvl3pPr>
            <a:lvl4pPr>
              <a:defRPr sz="1600"/>
            </a:lvl4pPr>
            <a:lvl5pPr>
              <a:defRPr sz="1600"/>
            </a:lvl5pPr>
          </a:lstStyle>
          <a:p>
            <a:pPr lvl="0"/>
            <a:r>
              <a:rPr lang="en-US" dirty="0"/>
              <a:t>Click to add a footnote for this page or delete placeholder if not in use</a:t>
            </a:r>
          </a:p>
        </p:txBody>
      </p:sp>
      <p:sp>
        <p:nvSpPr>
          <p:cNvPr id="4" name="Footer Placeholder 3">
            <a:extLst>
              <a:ext uri="{FF2B5EF4-FFF2-40B4-BE49-F238E27FC236}">
                <a16:creationId xmlns:a16="http://schemas.microsoft.com/office/drawing/2014/main" id="{036BDDC8-3CC6-624A-9AFB-E2F2B73BA96D}"/>
              </a:ext>
            </a:extLst>
          </p:cNvPr>
          <p:cNvSpPr>
            <a:spLocks noGrp="1"/>
          </p:cNvSpPr>
          <p:nvPr>
            <p:ph type="ftr" sz="quarter" idx="15"/>
          </p:nvPr>
        </p:nvSpPr>
        <p:spPr/>
        <p:txBody>
          <a:bodyPr/>
          <a:lstStyle/>
          <a:p>
            <a:r>
              <a:rPr lang="en-US"/>
              <a:t>Mass General Brigham Office of Continuing Professional Development   |   Confidential—do not copy or distribute</a:t>
            </a:r>
          </a:p>
        </p:txBody>
      </p:sp>
    </p:spTree>
    <p:extLst>
      <p:ext uri="{BB962C8B-B14F-4D97-AF65-F5344CB8AC3E}">
        <p14:creationId xmlns:p14="http://schemas.microsoft.com/office/powerpoint/2010/main" val="16849535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Back slide">
    <p:bg>
      <p:bgPr>
        <a:solidFill>
          <a:schemeClr val="tx2"/>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8020C179-BE0C-9D49-90D3-2A15CB49F2C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197352" y="3027076"/>
            <a:ext cx="5797296" cy="803849"/>
          </a:xfrm>
          <a:prstGeom prst="rect">
            <a:avLst/>
          </a:prstGeom>
        </p:spPr>
      </p:pic>
    </p:spTree>
    <p:extLst>
      <p:ext uri="{BB962C8B-B14F-4D97-AF65-F5344CB8AC3E}">
        <p14:creationId xmlns:p14="http://schemas.microsoft.com/office/powerpoint/2010/main" val="2740256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C4BC3F-D36A-4333-B1D9-A713B6650EE6}"/>
              </a:ext>
            </a:extLst>
          </p:cNvPr>
          <p:cNvSpPr>
            <a:spLocks noGrp="1"/>
          </p:cNvSpPr>
          <p:nvPr>
            <p:ph sz="half" idx="1" hasCustomPrompt="1"/>
          </p:nvPr>
        </p:nvSpPr>
        <p:spPr>
          <a:xfrm>
            <a:off x="640080" y="1719072"/>
            <a:ext cx="5184648" cy="4023360"/>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AE283BAA-2DD0-4F73-A72D-9AF490563F45}"/>
              </a:ext>
            </a:extLst>
          </p:cNvPr>
          <p:cNvSpPr>
            <a:spLocks noGrp="1"/>
          </p:cNvSpPr>
          <p:nvPr>
            <p:ph sz="half" idx="2" hasCustomPrompt="1"/>
          </p:nvPr>
        </p:nvSpPr>
        <p:spPr>
          <a:xfrm>
            <a:off x="6362700" y="1719072"/>
            <a:ext cx="5184648" cy="4023360"/>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4">
            <a:extLst>
              <a:ext uri="{FF2B5EF4-FFF2-40B4-BE49-F238E27FC236}">
                <a16:creationId xmlns:a16="http://schemas.microsoft.com/office/drawing/2014/main" id="{03718913-5E8E-2E44-862B-D47884C2F901}"/>
              </a:ext>
            </a:extLst>
          </p:cNvPr>
          <p:cNvSpPr>
            <a:spLocks noGrp="1"/>
          </p:cNvSpPr>
          <p:nvPr>
            <p:ph type="title" hasCustomPrompt="1"/>
          </p:nvPr>
        </p:nvSpPr>
        <p:spPr/>
        <p:txBody>
          <a:bodyPr/>
          <a:lstStyle/>
          <a:p>
            <a:r>
              <a:rPr lang="en-US" dirty="0"/>
              <a:t>Click to edit title</a:t>
            </a:r>
          </a:p>
        </p:txBody>
      </p:sp>
      <p:sp>
        <p:nvSpPr>
          <p:cNvPr id="7" name="Text Placeholder 11">
            <a:extLst>
              <a:ext uri="{FF2B5EF4-FFF2-40B4-BE49-F238E27FC236}">
                <a16:creationId xmlns:a16="http://schemas.microsoft.com/office/drawing/2014/main" id="{32BC4998-B6F1-DA42-B41F-97DBCEF72059}"/>
              </a:ext>
            </a:extLst>
          </p:cNvPr>
          <p:cNvSpPr>
            <a:spLocks noGrp="1"/>
          </p:cNvSpPr>
          <p:nvPr>
            <p:ph type="body" sz="quarter" idx="14" hasCustomPrompt="1"/>
          </p:nvPr>
        </p:nvSpPr>
        <p:spPr>
          <a:xfrm>
            <a:off x="639759" y="5838568"/>
            <a:ext cx="7058029" cy="274981"/>
          </a:xfrm>
        </p:spPr>
        <p:txBody>
          <a:bodyPr anchor="b"/>
          <a:lstStyle>
            <a:lvl1pPr>
              <a:defRPr sz="800">
                <a:solidFill>
                  <a:schemeClr val="tx1"/>
                </a:solidFill>
              </a:defRPr>
            </a:lvl1pPr>
            <a:lvl2pPr marL="4763" indent="0">
              <a:buNone/>
              <a:defRPr sz="1600"/>
            </a:lvl2pPr>
            <a:lvl3pPr>
              <a:defRPr sz="1600"/>
            </a:lvl3pPr>
            <a:lvl4pPr>
              <a:defRPr sz="1600"/>
            </a:lvl4pPr>
            <a:lvl5pPr>
              <a:defRPr sz="1600"/>
            </a:lvl5pPr>
          </a:lstStyle>
          <a:p>
            <a:pPr lvl="0"/>
            <a:r>
              <a:rPr lang="en-US" dirty="0"/>
              <a:t>Click to add a footnote for this page or delete placeholder if not in use</a:t>
            </a:r>
          </a:p>
        </p:txBody>
      </p:sp>
      <p:sp>
        <p:nvSpPr>
          <p:cNvPr id="2" name="Footer Placeholder 1">
            <a:extLst>
              <a:ext uri="{FF2B5EF4-FFF2-40B4-BE49-F238E27FC236}">
                <a16:creationId xmlns:a16="http://schemas.microsoft.com/office/drawing/2014/main" id="{5EBE4E73-5259-334F-AE3B-9FF8EABC0238}"/>
              </a:ext>
            </a:extLst>
          </p:cNvPr>
          <p:cNvSpPr>
            <a:spLocks noGrp="1"/>
          </p:cNvSpPr>
          <p:nvPr>
            <p:ph type="ftr" sz="quarter" idx="15"/>
          </p:nvPr>
        </p:nvSpPr>
        <p:spPr/>
        <p:txBody>
          <a:bodyPr/>
          <a:lstStyle/>
          <a:p>
            <a:endParaRPr lang="en-US" dirty="0"/>
          </a:p>
        </p:txBody>
      </p:sp>
    </p:spTree>
    <p:extLst>
      <p:ext uri="{BB962C8B-B14F-4D97-AF65-F5344CB8AC3E}">
        <p14:creationId xmlns:p14="http://schemas.microsoft.com/office/powerpoint/2010/main" val="882049688"/>
      </p:ext>
    </p:extLst>
  </p:cSld>
  <p:clrMapOvr>
    <a:masterClrMapping/>
  </p:clrMapOvr>
  <p:extLst>
    <p:ext uri="{DCECCB84-F9BA-43D5-87BE-67443E8EF086}">
      <p15:sldGuideLst xmlns:p15="http://schemas.microsoft.com/office/powerpoint/2012/main">
        <p15:guide id="2" pos="3674">
          <p15:clr>
            <a:srgbClr val="FBAE40"/>
          </p15:clr>
        </p15:guide>
        <p15:guide id="3" pos="400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C4BC3F-D36A-4333-B1D9-A713B6650EE6}"/>
              </a:ext>
            </a:extLst>
          </p:cNvPr>
          <p:cNvSpPr>
            <a:spLocks noGrp="1"/>
          </p:cNvSpPr>
          <p:nvPr>
            <p:ph sz="half" idx="1" hasCustomPrompt="1"/>
          </p:nvPr>
        </p:nvSpPr>
        <p:spPr>
          <a:xfrm>
            <a:off x="640079" y="1719072"/>
            <a:ext cx="3200400" cy="4023360"/>
          </a:xfrm>
        </p:spPr>
        <p:txBody>
          <a:bodyPr/>
          <a:lstStyle>
            <a:lvl1pPr>
              <a:defRPr sz="1800"/>
            </a:lvl1pPr>
            <a:lvl2pPr>
              <a:defRPr sz="1800"/>
            </a:lvl2pPr>
            <a:lvl3pPr>
              <a:defRPr sz="1800"/>
            </a:lvl3pPr>
            <a:lvl4pPr>
              <a:defRPr sz="1800"/>
            </a:lvl4pPr>
            <a:lvl5pPr>
              <a:defRPr sz="18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AE283BAA-2DD0-4F73-A72D-9AF490563F45}"/>
              </a:ext>
            </a:extLst>
          </p:cNvPr>
          <p:cNvSpPr>
            <a:spLocks noGrp="1"/>
          </p:cNvSpPr>
          <p:nvPr>
            <p:ph sz="half" idx="2" hasCustomPrompt="1"/>
          </p:nvPr>
        </p:nvSpPr>
        <p:spPr>
          <a:xfrm>
            <a:off x="4491989" y="1719072"/>
            <a:ext cx="3200400" cy="4023360"/>
          </a:xfrm>
        </p:spPr>
        <p:txBody>
          <a:bodyPr/>
          <a:lstStyle>
            <a:lvl1pPr>
              <a:defRPr sz="1800"/>
            </a:lvl1pPr>
            <a:lvl2pPr>
              <a:defRPr sz="1800"/>
            </a:lvl2pPr>
            <a:lvl3pPr>
              <a:defRPr sz="1800"/>
            </a:lvl3pPr>
            <a:lvl4pPr>
              <a:defRPr sz="1800"/>
            </a:lvl4pPr>
            <a:lvl5pPr>
              <a:defRPr sz="18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3">
            <a:extLst>
              <a:ext uri="{FF2B5EF4-FFF2-40B4-BE49-F238E27FC236}">
                <a16:creationId xmlns:a16="http://schemas.microsoft.com/office/drawing/2014/main" id="{E195327D-A4B7-F745-A0BE-0958545B2B09}"/>
              </a:ext>
            </a:extLst>
          </p:cNvPr>
          <p:cNvSpPr>
            <a:spLocks noGrp="1"/>
          </p:cNvSpPr>
          <p:nvPr>
            <p:ph sz="half" idx="10" hasCustomPrompt="1"/>
          </p:nvPr>
        </p:nvSpPr>
        <p:spPr>
          <a:xfrm>
            <a:off x="8343900" y="1719072"/>
            <a:ext cx="3200400" cy="4023360"/>
          </a:xfrm>
        </p:spPr>
        <p:txBody>
          <a:bodyPr/>
          <a:lstStyle>
            <a:lvl1pPr>
              <a:defRPr sz="1800"/>
            </a:lvl1pPr>
            <a:lvl2pPr>
              <a:defRPr sz="1800"/>
            </a:lvl2pPr>
            <a:lvl3pPr>
              <a:defRPr sz="1800"/>
            </a:lvl3pPr>
            <a:lvl4pPr>
              <a:defRPr sz="1800"/>
            </a:lvl4pPr>
            <a:lvl5pPr>
              <a:defRPr sz="18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4">
            <a:extLst>
              <a:ext uri="{FF2B5EF4-FFF2-40B4-BE49-F238E27FC236}">
                <a16:creationId xmlns:a16="http://schemas.microsoft.com/office/drawing/2014/main" id="{ECBECED5-E724-994C-A697-E6EB072DB612}"/>
              </a:ext>
            </a:extLst>
          </p:cNvPr>
          <p:cNvSpPr>
            <a:spLocks noGrp="1"/>
          </p:cNvSpPr>
          <p:nvPr>
            <p:ph type="title" hasCustomPrompt="1"/>
          </p:nvPr>
        </p:nvSpPr>
        <p:spPr/>
        <p:txBody>
          <a:bodyPr/>
          <a:lstStyle/>
          <a:p>
            <a:r>
              <a:rPr lang="en-US" dirty="0"/>
              <a:t>Click to edit title</a:t>
            </a:r>
          </a:p>
        </p:txBody>
      </p:sp>
      <p:sp>
        <p:nvSpPr>
          <p:cNvPr id="6" name="Text Placeholder 11">
            <a:extLst>
              <a:ext uri="{FF2B5EF4-FFF2-40B4-BE49-F238E27FC236}">
                <a16:creationId xmlns:a16="http://schemas.microsoft.com/office/drawing/2014/main" id="{492594FB-1602-454E-A30E-06B1DBF3544C}"/>
              </a:ext>
            </a:extLst>
          </p:cNvPr>
          <p:cNvSpPr>
            <a:spLocks noGrp="1"/>
          </p:cNvSpPr>
          <p:nvPr>
            <p:ph type="body" sz="quarter" idx="14" hasCustomPrompt="1"/>
          </p:nvPr>
        </p:nvSpPr>
        <p:spPr>
          <a:xfrm>
            <a:off x="639759" y="5838568"/>
            <a:ext cx="7058029" cy="274981"/>
          </a:xfrm>
        </p:spPr>
        <p:txBody>
          <a:bodyPr anchor="b"/>
          <a:lstStyle>
            <a:lvl1pPr>
              <a:defRPr sz="800">
                <a:solidFill>
                  <a:schemeClr val="tx1"/>
                </a:solidFill>
              </a:defRPr>
            </a:lvl1pPr>
            <a:lvl2pPr marL="4763" indent="0">
              <a:buNone/>
              <a:defRPr sz="1600"/>
            </a:lvl2pPr>
            <a:lvl3pPr>
              <a:defRPr sz="1600"/>
            </a:lvl3pPr>
            <a:lvl4pPr>
              <a:defRPr sz="1600"/>
            </a:lvl4pPr>
            <a:lvl5pPr>
              <a:defRPr sz="1600"/>
            </a:lvl5pPr>
          </a:lstStyle>
          <a:p>
            <a:pPr lvl="0"/>
            <a:r>
              <a:rPr lang="en-US" dirty="0"/>
              <a:t>Click to add a footnote for this page or delete placeholder if not in use</a:t>
            </a:r>
          </a:p>
        </p:txBody>
      </p:sp>
      <p:sp>
        <p:nvSpPr>
          <p:cNvPr id="2" name="Footer Placeholder 1">
            <a:extLst>
              <a:ext uri="{FF2B5EF4-FFF2-40B4-BE49-F238E27FC236}">
                <a16:creationId xmlns:a16="http://schemas.microsoft.com/office/drawing/2014/main" id="{6B01DFA6-8F9A-4F40-94EB-5AC4A5BBC72C}"/>
              </a:ext>
            </a:extLst>
          </p:cNvPr>
          <p:cNvSpPr>
            <a:spLocks noGrp="1"/>
          </p:cNvSpPr>
          <p:nvPr>
            <p:ph type="ftr" sz="quarter" idx="15"/>
          </p:nvPr>
        </p:nvSpPr>
        <p:spPr/>
        <p:txBody>
          <a:bodyPr/>
          <a:lstStyle/>
          <a:p>
            <a:endParaRPr lang="en-US" dirty="0"/>
          </a:p>
        </p:txBody>
      </p:sp>
    </p:spTree>
    <p:extLst>
      <p:ext uri="{BB962C8B-B14F-4D97-AF65-F5344CB8AC3E}">
        <p14:creationId xmlns:p14="http://schemas.microsoft.com/office/powerpoint/2010/main" val="943295143"/>
      </p:ext>
    </p:extLst>
  </p:cSld>
  <p:clrMapOvr>
    <a:masterClrMapping/>
  </p:clrMapOvr>
  <p:extLst>
    <p:ext uri="{DCECCB84-F9BA-43D5-87BE-67443E8EF086}">
      <p15:sldGuideLst xmlns:p15="http://schemas.microsoft.com/office/powerpoint/2012/main">
        <p15:guide id="2" pos="397">
          <p15:clr>
            <a:srgbClr val="FBAE40"/>
          </p15:clr>
        </p15:guide>
        <p15:guide id="3" pos="2421">
          <p15:clr>
            <a:srgbClr val="FBAE40"/>
          </p15:clr>
        </p15:guide>
        <p15:guide id="4" pos="2829">
          <p15:clr>
            <a:srgbClr val="FBAE40"/>
          </p15:clr>
        </p15:guide>
        <p15:guide id="5" pos="4849">
          <p15:clr>
            <a:srgbClr val="FBAE40"/>
          </p15:clr>
        </p15:guide>
        <p15:guide id="6" pos="5258">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o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C4BC3F-D36A-4333-B1D9-A713B6650EE6}"/>
              </a:ext>
            </a:extLst>
          </p:cNvPr>
          <p:cNvSpPr>
            <a:spLocks noGrp="1"/>
          </p:cNvSpPr>
          <p:nvPr>
            <p:ph sz="half" idx="1" hasCustomPrompt="1"/>
          </p:nvPr>
        </p:nvSpPr>
        <p:spPr>
          <a:xfrm>
            <a:off x="640079" y="1719072"/>
            <a:ext cx="7052310" cy="4023360"/>
          </a:xfrm>
        </p:spPr>
        <p:txBody>
          <a:bodyPr/>
          <a:lstStyle>
            <a:lvl1pPr>
              <a:defRPr sz="1800"/>
            </a:lvl1pPr>
            <a:lvl2pPr>
              <a:defRPr sz="1800"/>
            </a:lvl2pPr>
            <a:lvl3pPr>
              <a:defRPr sz="1800"/>
            </a:lvl3pPr>
            <a:lvl4pPr>
              <a:defRPr sz="1800"/>
            </a:lvl4pPr>
            <a:lvl5pPr>
              <a:defRPr sz="18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3">
            <a:extLst>
              <a:ext uri="{FF2B5EF4-FFF2-40B4-BE49-F238E27FC236}">
                <a16:creationId xmlns:a16="http://schemas.microsoft.com/office/drawing/2014/main" id="{E195327D-A4B7-F745-A0BE-0958545B2B09}"/>
              </a:ext>
            </a:extLst>
          </p:cNvPr>
          <p:cNvSpPr>
            <a:spLocks noGrp="1"/>
          </p:cNvSpPr>
          <p:nvPr>
            <p:ph sz="half" idx="10" hasCustomPrompt="1"/>
          </p:nvPr>
        </p:nvSpPr>
        <p:spPr>
          <a:xfrm>
            <a:off x="8343900" y="1719072"/>
            <a:ext cx="3200400" cy="4023360"/>
          </a:xfrm>
        </p:spPr>
        <p:txBody>
          <a:bodyPr/>
          <a:lstStyle>
            <a:lvl1pPr>
              <a:defRPr sz="1800"/>
            </a:lvl1pPr>
            <a:lvl2pPr>
              <a:defRPr sz="1800"/>
            </a:lvl2pPr>
            <a:lvl3pPr>
              <a:defRPr sz="1800"/>
            </a:lvl3pPr>
            <a:lvl4pPr>
              <a:defRPr sz="1800"/>
            </a:lvl4pPr>
            <a:lvl5pPr>
              <a:defRPr sz="18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4">
            <a:extLst>
              <a:ext uri="{FF2B5EF4-FFF2-40B4-BE49-F238E27FC236}">
                <a16:creationId xmlns:a16="http://schemas.microsoft.com/office/drawing/2014/main" id="{ECBECED5-E724-994C-A697-E6EB072DB612}"/>
              </a:ext>
            </a:extLst>
          </p:cNvPr>
          <p:cNvSpPr>
            <a:spLocks noGrp="1"/>
          </p:cNvSpPr>
          <p:nvPr>
            <p:ph type="title" hasCustomPrompt="1"/>
          </p:nvPr>
        </p:nvSpPr>
        <p:spPr/>
        <p:txBody>
          <a:bodyPr/>
          <a:lstStyle/>
          <a:p>
            <a:r>
              <a:rPr lang="en-US" dirty="0"/>
              <a:t>Click to edit title</a:t>
            </a:r>
          </a:p>
        </p:txBody>
      </p:sp>
      <p:sp>
        <p:nvSpPr>
          <p:cNvPr id="6" name="Text Placeholder 11">
            <a:extLst>
              <a:ext uri="{FF2B5EF4-FFF2-40B4-BE49-F238E27FC236}">
                <a16:creationId xmlns:a16="http://schemas.microsoft.com/office/drawing/2014/main" id="{492594FB-1602-454E-A30E-06B1DBF3544C}"/>
              </a:ext>
            </a:extLst>
          </p:cNvPr>
          <p:cNvSpPr>
            <a:spLocks noGrp="1"/>
          </p:cNvSpPr>
          <p:nvPr>
            <p:ph type="body" sz="quarter" idx="14" hasCustomPrompt="1"/>
          </p:nvPr>
        </p:nvSpPr>
        <p:spPr>
          <a:xfrm>
            <a:off x="639759" y="5838568"/>
            <a:ext cx="7058029" cy="274981"/>
          </a:xfrm>
        </p:spPr>
        <p:txBody>
          <a:bodyPr anchor="b"/>
          <a:lstStyle>
            <a:lvl1pPr>
              <a:defRPr sz="800">
                <a:solidFill>
                  <a:schemeClr val="tx1"/>
                </a:solidFill>
              </a:defRPr>
            </a:lvl1pPr>
            <a:lvl2pPr marL="4763" indent="0">
              <a:buNone/>
              <a:defRPr sz="1600"/>
            </a:lvl2pPr>
            <a:lvl3pPr>
              <a:defRPr sz="1600"/>
            </a:lvl3pPr>
            <a:lvl4pPr>
              <a:defRPr sz="1600"/>
            </a:lvl4pPr>
            <a:lvl5pPr>
              <a:defRPr sz="1600"/>
            </a:lvl5pPr>
          </a:lstStyle>
          <a:p>
            <a:pPr lvl="0"/>
            <a:r>
              <a:rPr lang="en-US" dirty="0"/>
              <a:t>Click to add a footnote for this page or delete placeholder if not in use</a:t>
            </a:r>
          </a:p>
        </p:txBody>
      </p:sp>
      <p:sp>
        <p:nvSpPr>
          <p:cNvPr id="2" name="Footer Placeholder 1">
            <a:extLst>
              <a:ext uri="{FF2B5EF4-FFF2-40B4-BE49-F238E27FC236}">
                <a16:creationId xmlns:a16="http://schemas.microsoft.com/office/drawing/2014/main" id="{6C2CE710-5EBE-7347-8470-8ABE73F49B4A}"/>
              </a:ext>
            </a:extLst>
          </p:cNvPr>
          <p:cNvSpPr>
            <a:spLocks noGrp="1"/>
          </p:cNvSpPr>
          <p:nvPr>
            <p:ph type="ftr" sz="quarter" idx="15"/>
          </p:nvPr>
        </p:nvSpPr>
        <p:spPr/>
        <p:txBody>
          <a:bodyPr/>
          <a:lstStyle/>
          <a:p>
            <a:endParaRPr lang="en-US" dirty="0"/>
          </a:p>
        </p:txBody>
      </p:sp>
    </p:spTree>
    <p:extLst>
      <p:ext uri="{BB962C8B-B14F-4D97-AF65-F5344CB8AC3E}">
        <p14:creationId xmlns:p14="http://schemas.microsoft.com/office/powerpoint/2010/main" val="3357973046"/>
      </p:ext>
    </p:extLst>
  </p:cSld>
  <p:clrMapOvr>
    <a:masterClrMapping/>
  </p:clrMapOvr>
  <p:extLst>
    <p:ext uri="{DCECCB84-F9BA-43D5-87BE-67443E8EF086}">
      <p15:sldGuideLst xmlns:p15="http://schemas.microsoft.com/office/powerpoint/2012/main">
        <p15:guide id="2" pos="397">
          <p15:clr>
            <a:srgbClr val="FBAE40"/>
          </p15:clr>
        </p15:guide>
        <p15:guide id="3" pos="2421">
          <p15:clr>
            <a:srgbClr val="FBAE40"/>
          </p15:clr>
        </p15:guide>
        <p15:guide id="4" pos="2829">
          <p15:clr>
            <a:srgbClr val="FBAE40"/>
          </p15:clr>
        </p15:guide>
        <p15:guide id="5" pos="4849">
          <p15:clr>
            <a:srgbClr val="FBAE40"/>
          </p15:clr>
        </p15:guide>
        <p15:guide id="6" pos="525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hree chart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C4BC3F-D36A-4333-B1D9-A713B6650EE6}"/>
              </a:ext>
            </a:extLst>
          </p:cNvPr>
          <p:cNvSpPr>
            <a:spLocks noGrp="1"/>
          </p:cNvSpPr>
          <p:nvPr>
            <p:ph sz="half" idx="1" hasCustomPrompt="1"/>
          </p:nvPr>
        </p:nvSpPr>
        <p:spPr>
          <a:xfrm>
            <a:off x="640079" y="2227342"/>
            <a:ext cx="3200400" cy="2670961"/>
          </a:xfrm>
        </p:spPr>
        <p:txBody>
          <a:bodyPr/>
          <a:lstStyle>
            <a:lvl1pPr>
              <a:defRPr sz="1800"/>
            </a:lvl1pPr>
            <a:lvl2pPr>
              <a:defRPr sz="1800"/>
            </a:lvl2pPr>
            <a:lvl3pPr>
              <a:defRPr sz="1800"/>
            </a:lvl3pPr>
            <a:lvl4pPr>
              <a:defRPr sz="1800"/>
            </a:lvl4pPr>
            <a:lvl5pPr>
              <a:defRPr sz="1800"/>
            </a:lvl5pPr>
          </a:lstStyle>
          <a:p>
            <a:pPr lvl="0"/>
            <a:r>
              <a:rPr lang="en-US" dirty="0"/>
              <a:t>Table or chart placeholder</a:t>
            </a:r>
          </a:p>
        </p:txBody>
      </p:sp>
      <p:sp>
        <p:nvSpPr>
          <p:cNvPr id="4" name="Content Placeholder 3">
            <a:extLst>
              <a:ext uri="{FF2B5EF4-FFF2-40B4-BE49-F238E27FC236}">
                <a16:creationId xmlns:a16="http://schemas.microsoft.com/office/drawing/2014/main" id="{AE283BAA-2DD0-4F73-A72D-9AF490563F45}"/>
              </a:ext>
            </a:extLst>
          </p:cNvPr>
          <p:cNvSpPr>
            <a:spLocks noGrp="1"/>
          </p:cNvSpPr>
          <p:nvPr>
            <p:ph sz="half" idx="2" hasCustomPrompt="1"/>
          </p:nvPr>
        </p:nvSpPr>
        <p:spPr>
          <a:xfrm>
            <a:off x="4491990" y="2227342"/>
            <a:ext cx="3200400" cy="2670961"/>
          </a:xfrm>
        </p:spPr>
        <p:txBody>
          <a:bodyPr/>
          <a:lstStyle>
            <a:lvl1pPr>
              <a:defRPr sz="1800"/>
            </a:lvl1pPr>
            <a:lvl2pPr>
              <a:defRPr sz="1800"/>
            </a:lvl2pPr>
            <a:lvl3pPr>
              <a:defRPr sz="1800"/>
            </a:lvl3pPr>
            <a:lvl4pPr>
              <a:defRPr sz="1800"/>
            </a:lvl4pPr>
            <a:lvl5pPr>
              <a:defRPr sz="1800"/>
            </a:lvl5pPr>
          </a:lstStyle>
          <a:p>
            <a:pPr lvl="0"/>
            <a:r>
              <a:rPr lang="en-US" dirty="0"/>
              <a:t>Table or chart placeholder</a:t>
            </a:r>
          </a:p>
        </p:txBody>
      </p:sp>
      <p:sp>
        <p:nvSpPr>
          <p:cNvPr id="7" name="Content Placeholder 3">
            <a:extLst>
              <a:ext uri="{FF2B5EF4-FFF2-40B4-BE49-F238E27FC236}">
                <a16:creationId xmlns:a16="http://schemas.microsoft.com/office/drawing/2014/main" id="{E195327D-A4B7-F745-A0BE-0958545B2B09}"/>
              </a:ext>
            </a:extLst>
          </p:cNvPr>
          <p:cNvSpPr>
            <a:spLocks noGrp="1"/>
          </p:cNvSpPr>
          <p:nvPr>
            <p:ph sz="half" idx="10" hasCustomPrompt="1"/>
          </p:nvPr>
        </p:nvSpPr>
        <p:spPr>
          <a:xfrm>
            <a:off x="8343900" y="2227342"/>
            <a:ext cx="3200400" cy="2670961"/>
          </a:xfrm>
        </p:spPr>
        <p:txBody>
          <a:bodyPr/>
          <a:lstStyle>
            <a:lvl1pPr>
              <a:defRPr sz="1800"/>
            </a:lvl1pPr>
            <a:lvl2pPr>
              <a:defRPr sz="1800"/>
            </a:lvl2pPr>
            <a:lvl3pPr>
              <a:defRPr sz="1800"/>
            </a:lvl3pPr>
            <a:lvl4pPr>
              <a:defRPr sz="1800"/>
            </a:lvl4pPr>
            <a:lvl5pPr>
              <a:defRPr sz="1800"/>
            </a:lvl5pPr>
          </a:lstStyle>
          <a:p>
            <a:pPr lvl="0"/>
            <a:r>
              <a:rPr lang="en-US" dirty="0"/>
              <a:t>Table or chart placeholder</a:t>
            </a:r>
          </a:p>
        </p:txBody>
      </p:sp>
      <p:sp>
        <p:nvSpPr>
          <p:cNvPr id="6" name="Text Placeholder 2">
            <a:extLst>
              <a:ext uri="{FF2B5EF4-FFF2-40B4-BE49-F238E27FC236}">
                <a16:creationId xmlns:a16="http://schemas.microsoft.com/office/drawing/2014/main" id="{1B7D6A64-436E-B549-A738-5BD4E26E780C}"/>
              </a:ext>
            </a:extLst>
          </p:cNvPr>
          <p:cNvSpPr>
            <a:spLocks noGrp="1"/>
          </p:cNvSpPr>
          <p:nvPr>
            <p:ph type="body" idx="11" hasCustomPrompt="1"/>
          </p:nvPr>
        </p:nvSpPr>
        <p:spPr>
          <a:xfrm>
            <a:off x="640081" y="1719072"/>
            <a:ext cx="3200400" cy="273193"/>
          </a:xfrm>
        </p:spPr>
        <p:txBody>
          <a:bodyPr anchor="b"/>
          <a:lstStyle>
            <a:lvl1pPr marL="0" indent="0">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Chart title</a:t>
            </a:r>
          </a:p>
        </p:txBody>
      </p:sp>
      <p:sp>
        <p:nvSpPr>
          <p:cNvPr id="9" name="Text Placeholder 2">
            <a:extLst>
              <a:ext uri="{FF2B5EF4-FFF2-40B4-BE49-F238E27FC236}">
                <a16:creationId xmlns:a16="http://schemas.microsoft.com/office/drawing/2014/main" id="{C9952872-2D99-6A44-AF8E-4C81084A6F5D}"/>
              </a:ext>
            </a:extLst>
          </p:cNvPr>
          <p:cNvSpPr>
            <a:spLocks noGrp="1"/>
          </p:cNvSpPr>
          <p:nvPr>
            <p:ph type="body" idx="12" hasCustomPrompt="1"/>
          </p:nvPr>
        </p:nvSpPr>
        <p:spPr>
          <a:xfrm>
            <a:off x="4491990" y="1719072"/>
            <a:ext cx="3200400" cy="273193"/>
          </a:xfrm>
        </p:spPr>
        <p:txBody>
          <a:bodyPr anchor="b"/>
          <a:lstStyle>
            <a:lvl1pPr marL="0" indent="0">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Chart title</a:t>
            </a:r>
          </a:p>
        </p:txBody>
      </p:sp>
      <p:sp>
        <p:nvSpPr>
          <p:cNvPr id="10" name="Text Placeholder 2">
            <a:extLst>
              <a:ext uri="{FF2B5EF4-FFF2-40B4-BE49-F238E27FC236}">
                <a16:creationId xmlns:a16="http://schemas.microsoft.com/office/drawing/2014/main" id="{1F3B5EBD-761F-0640-A0DD-A2788D2EC789}"/>
              </a:ext>
            </a:extLst>
          </p:cNvPr>
          <p:cNvSpPr>
            <a:spLocks noGrp="1"/>
          </p:cNvSpPr>
          <p:nvPr>
            <p:ph type="body" idx="13" hasCustomPrompt="1"/>
          </p:nvPr>
        </p:nvSpPr>
        <p:spPr>
          <a:xfrm>
            <a:off x="8343900" y="1719072"/>
            <a:ext cx="3200400" cy="273193"/>
          </a:xfrm>
        </p:spPr>
        <p:txBody>
          <a:bodyPr anchor="b"/>
          <a:lstStyle>
            <a:lvl1pPr marL="0" indent="0">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Chart title</a:t>
            </a:r>
          </a:p>
        </p:txBody>
      </p:sp>
      <p:sp>
        <p:nvSpPr>
          <p:cNvPr id="13" name="Text Placeholder 11">
            <a:extLst>
              <a:ext uri="{FF2B5EF4-FFF2-40B4-BE49-F238E27FC236}">
                <a16:creationId xmlns:a16="http://schemas.microsoft.com/office/drawing/2014/main" id="{EBDA8CCF-CB0C-BA45-8FC4-6297C0E0A914}"/>
              </a:ext>
            </a:extLst>
          </p:cNvPr>
          <p:cNvSpPr>
            <a:spLocks noGrp="1"/>
          </p:cNvSpPr>
          <p:nvPr>
            <p:ph type="body" sz="quarter" idx="15" hasCustomPrompt="1"/>
          </p:nvPr>
        </p:nvSpPr>
        <p:spPr>
          <a:xfrm>
            <a:off x="4491990" y="5158431"/>
            <a:ext cx="3200400" cy="586732"/>
          </a:xfrm>
        </p:spPr>
        <p:txBody>
          <a:bodyPr/>
          <a:lstStyle>
            <a:lvl1pPr>
              <a:defRPr sz="1600">
                <a:solidFill>
                  <a:schemeClr val="tx1"/>
                </a:solidFill>
              </a:defRPr>
            </a:lvl1pPr>
            <a:lvl2pPr marL="4763" indent="0">
              <a:buNone/>
              <a:defRPr sz="1600"/>
            </a:lvl2pPr>
            <a:lvl3pPr>
              <a:defRPr sz="1600"/>
            </a:lvl3pPr>
            <a:lvl4pPr>
              <a:defRPr sz="1600"/>
            </a:lvl4pPr>
            <a:lvl5pPr>
              <a:defRPr sz="1600"/>
            </a:lvl5pPr>
          </a:lstStyle>
          <a:p>
            <a:pPr lvl="0"/>
            <a:r>
              <a:rPr lang="en-US" dirty="0"/>
              <a:t>Body copy. Keep the messaging clear, concise and to the point.</a:t>
            </a:r>
          </a:p>
        </p:txBody>
      </p:sp>
      <p:sp>
        <p:nvSpPr>
          <p:cNvPr id="14" name="Text Placeholder 11">
            <a:extLst>
              <a:ext uri="{FF2B5EF4-FFF2-40B4-BE49-F238E27FC236}">
                <a16:creationId xmlns:a16="http://schemas.microsoft.com/office/drawing/2014/main" id="{BA7599CD-99BD-894F-B372-42E0EEA2CEA1}"/>
              </a:ext>
            </a:extLst>
          </p:cNvPr>
          <p:cNvSpPr>
            <a:spLocks noGrp="1"/>
          </p:cNvSpPr>
          <p:nvPr>
            <p:ph type="body" sz="quarter" idx="16" hasCustomPrompt="1"/>
          </p:nvPr>
        </p:nvSpPr>
        <p:spPr>
          <a:xfrm>
            <a:off x="8343900" y="5158431"/>
            <a:ext cx="3200400" cy="586732"/>
          </a:xfrm>
        </p:spPr>
        <p:txBody>
          <a:bodyPr/>
          <a:lstStyle>
            <a:lvl1pPr>
              <a:defRPr sz="1600">
                <a:solidFill>
                  <a:schemeClr val="tx1"/>
                </a:solidFill>
              </a:defRPr>
            </a:lvl1pPr>
            <a:lvl2pPr marL="4763" indent="0">
              <a:buNone/>
              <a:defRPr sz="1600"/>
            </a:lvl2pPr>
            <a:lvl3pPr>
              <a:defRPr sz="1600"/>
            </a:lvl3pPr>
            <a:lvl4pPr>
              <a:defRPr sz="1600"/>
            </a:lvl4pPr>
            <a:lvl5pPr>
              <a:defRPr sz="1600"/>
            </a:lvl5pPr>
          </a:lstStyle>
          <a:p>
            <a:pPr lvl="0"/>
            <a:r>
              <a:rPr lang="en-US" dirty="0"/>
              <a:t>Body copy. Keep the messaging clear, concise and to the point.</a:t>
            </a:r>
          </a:p>
        </p:txBody>
      </p:sp>
      <p:sp>
        <p:nvSpPr>
          <p:cNvPr id="12" name="Text Placeholder 11">
            <a:extLst>
              <a:ext uri="{FF2B5EF4-FFF2-40B4-BE49-F238E27FC236}">
                <a16:creationId xmlns:a16="http://schemas.microsoft.com/office/drawing/2014/main" id="{4FDCCCC4-4E98-AF48-BBF9-0C662158A29D}"/>
              </a:ext>
            </a:extLst>
          </p:cNvPr>
          <p:cNvSpPr>
            <a:spLocks noGrp="1"/>
          </p:cNvSpPr>
          <p:nvPr>
            <p:ph type="body" sz="quarter" idx="14" hasCustomPrompt="1"/>
          </p:nvPr>
        </p:nvSpPr>
        <p:spPr>
          <a:xfrm>
            <a:off x="639762" y="5158431"/>
            <a:ext cx="3200400" cy="586732"/>
          </a:xfrm>
        </p:spPr>
        <p:txBody>
          <a:bodyPr/>
          <a:lstStyle>
            <a:lvl1pPr>
              <a:defRPr sz="1600">
                <a:solidFill>
                  <a:schemeClr val="tx1"/>
                </a:solidFill>
              </a:defRPr>
            </a:lvl1pPr>
            <a:lvl2pPr marL="4763" indent="0">
              <a:buNone/>
              <a:defRPr sz="1600"/>
            </a:lvl2pPr>
            <a:lvl3pPr>
              <a:defRPr sz="1600"/>
            </a:lvl3pPr>
            <a:lvl4pPr>
              <a:defRPr sz="1600"/>
            </a:lvl4pPr>
            <a:lvl5pPr>
              <a:defRPr sz="1600"/>
            </a:lvl5pPr>
          </a:lstStyle>
          <a:p>
            <a:pPr lvl="0"/>
            <a:r>
              <a:rPr lang="en-US" dirty="0"/>
              <a:t>Body copy. Keep the messaging clear, concise and to the point.</a:t>
            </a:r>
          </a:p>
        </p:txBody>
      </p:sp>
      <p:sp>
        <p:nvSpPr>
          <p:cNvPr id="5" name="Title 4">
            <a:extLst>
              <a:ext uri="{FF2B5EF4-FFF2-40B4-BE49-F238E27FC236}">
                <a16:creationId xmlns:a16="http://schemas.microsoft.com/office/drawing/2014/main" id="{0182F045-38A8-AF47-A713-4B59F2866823}"/>
              </a:ext>
            </a:extLst>
          </p:cNvPr>
          <p:cNvSpPr>
            <a:spLocks noGrp="1"/>
          </p:cNvSpPr>
          <p:nvPr>
            <p:ph type="title"/>
          </p:nvPr>
        </p:nvSpPr>
        <p:spPr/>
        <p:txBody>
          <a:bodyPr/>
          <a:lstStyle/>
          <a:p>
            <a:r>
              <a:rPr lang="en-US"/>
              <a:t>Click to edit Master title style</a:t>
            </a:r>
            <a:endParaRPr lang="en-US" dirty="0"/>
          </a:p>
        </p:txBody>
      </p:sp>
      <p:sp>
        <p:nvSpPr>
          <p:cNvPr id="15" name="Text Placeholder 11">
            <a:extLst>
              <a:ext uri="{FF2B5EF4-FFF2-40B4-BE49-F238E27FC236}">
                <a16:creationId xmlns:a16="http://schemas.microsoft.com/office/drawing/2014/main" id="{48BDEB4C-56D6-2044-957E-BC1323994ACD}"/>
              </a:ext>
            </a:extLst>
          </p:cNvPr>
          <p:cNvSpPr>
            <a:spLocks noGrp="1"/>
          </p:cNvSpPr>
          <p:nvPr>
            <p:ph type="body" sz="quarter" idx="17" hasCustomPrompt="1"/>
          </p:nvPr>
        </p:nvSpPr>
        <p:spPr>
          <a:xfrm>
            <a:off x="639759" y="5838568"/>
            <a:ext cx="7058029" cy="274981"/>
          </a:xfrm>
        </p:spPr>
        <p:txBody>
          <a:bodyPr anchor="b"/>
          <a:lstStyle>
            <a:lvl1pPr>
              <a:defRPr sz="800">
                <a:solidFill>
                  <a:schemeClr val="tx1"/>
                </a:solidFill>
              </a:defRPr>
            </a:lvl1pPr>
            <a:lvl2pPr marL="4763" indent="0">
              <a:buNone/>
              <a:defRPr sz="1600"/>
            </a:lvl2pPr>
            <a:lvl3pPr>
              <a:defRPr sz="1600"/>
            </a:lvl3pPr>
            <a:lvl4pPr>
              <a:defRPr sz="1600"/>
            </a:lvl4pPr>
            <a:lvl5pPr>
              <a:defRPr sz="1600"/>
            </a:lvl5pPr>
          </a:lstStyle>
          <a:p>
            <a:pPr lvl="0"/>
            <a:r>
              <a:rPr lang="en-US" dirty="0"/>
              <a:t>Click to add a footnote for this page or delete placeholder if not in use</a:t>
            </a:r>
          </a:p>
        </p:txBody>
      </p:sp>
      <p:sp>
        <p:nvSpPr>
          <p:cNvPr id="2" name="Footer Placeholder 1">
            <a:extLst>
              <a:ext uri="{FF2B5EF4-FFF2-40B4-BE49-F238E27FC236}">
                <a16:creationId xmlns:a16="http://schemas.microsoft.com/office/drawing/2014/main" id="{438188A1-BE1F-C149-9AF3-45615472F9AB}"/>
              </a:ext>
            </a:extLst>
          </p:cNvPr>
          <p:cNvSpPr>
            <a:spLocks noGrp="1"/>
          </p:cNvSpPr>
          <p:nvPr>
            <p:ph type="ftr" sz="quarter" idx="18"/>
          </p:nvPr>
        </p:nvSpPr>
        <p:spPr/>
        <p:txBody>
          <a:bodyPr/>
          <a:lstStyle/>
          <a:p>
            <a:endParaRPr lang="en-US" dirty="0"/>
          </a:p>
        </p:txBody>
      </p:sp>
    </p:spTree>
    <p:extLst>
      <p:ext uri="{BB962C8B-B14F-4D97-AF65-F5344CB8AC3E}">
        <p14:creationId xmlns:p14="http://schemas.microsoft.com/office/powerpoint/2010/main" val="2135120139"/>
      </p:ext>
    </p:extLst>
  </p:cSld>
  <p:clrMapOvr>
    <a:masterClrMapping/>
  </p:clrMapOvr>
  <p:extLst>
    <p:ext uri="{DCECCB84-F9BA-43D5-87BE-67443E8EF086}">
      <p15:sldGuideLst xmlns:p15="http://schemas.microsoft.com/office/powerpoint/2012/main">
        <p15:guide id="1" orient="horz" pos="1397">
          <p15:clr>
            <a:srgbClr val="FBAE40"/>
          </p15:clr>
        </p15:guide>
        <p15:guide id="3" pos="2421">
          <p15:clr>
            <a:srgbClr val="FBAE40"/>
          </p15:clr>
        </p15:guide>
        <p15:guide id="4" pos="4849">
          <p15:clr>
            <a:srgbClr val="FBAE40"/>
          </p15:clr>
        </p15:guide>
        <p15:guide id="6" orient="horz" pos="3086">
          <p15:clr>
            <a:srgbClr val="FBAE40"/>
          </p15:clr>
        </p15:guide>
        <p15:guide id="7" orient="horz" pos="3246">
          <p15:clr>
            <a:srgbClr val="FBAE40"/>
          </p15:clr>
        </p15:guide>
        <p15:guide id="10" pos="5250">
          <p15:clr>
            <a:srgbClr val="FBAE40"/>
          </p15:clr>
        </p15:guide>
        <p15:guide id="11" pos="2829">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 two charts">
    <p:spTree>
      <p:nvGrpSpPr>
        <p:cNvPr id="1" name=""/>
        <p:cNvGrpSpPr/>
        <p:nvPr/>
      </p:nvGrpSpPr>
      <p:grpSpPr>
        <a:xfrm>
          <a:off x="0" y="0"/>
          <a:ext cx="0" cy="0"/>
          <a:chOff x="0" y="0"/>
          <a:chExt cx="0" cy="0"/>
        </a:xfrm>
      </p:grpSpPr>
      <p:sp>
        <p:nvSpPr>
          <p:cNvPr id="6" name="Content Placeholder 3">
            <a:extLst>
              <a:ext uri="{FF2B5EF4-FFF2-40B4-BE49-F238E27FC236}">
                <a16:creationId xmlns:a16="http://schemas.microsoft.com/office/drawing/2014/main" id="{CB66F7F6-8B6A-B445-A778-7A10C4FCF713}"/>
              </a:ext>
            </a:extLst>
          </p:cNvPr>
          <p:cNvSpPr>
            <a:spLocks noGrp="1"/>
          </p:cNvSpPr>
          <p:nvPr>
            <p:ph sz="half" idx="2" hasCustomPrompt="1"/>
          </p:nvPr>
        </p:nvSpPr>
        <p:spPr>
          <a:xfrm>
            <a:off x="4491989" y="2227342"/>
            <a:ext cx="3200400" cy="2670961"/>
          </a:xfrm>
        </p:spPr>
        <p:txBody>
          <a:bodyPr/>
          <a:lstStyle>
            <a:lvl1pPr>
              <a:defRPr sz="1800"/>
            </a:lvl1pPr>
            <a:lvl2pPr>
              <a:defRPr sz="1800"/>
            </a:lvl2pPr>
            <a:lvl3pPr>
              <a:defRPr sz="1800"/>
            </a:lvl3pPr>
            <a:lvl4pPr>
              <a:defRPr sz="1800"/>
            </a:lvl4pPr>
            <a:lvl5pPr>
              <a:defRPr sz="1800"/>
            </a:lvl5pPr>
          </a:lstStyle>
          <a:p>
            <a:pPr lvl="0"/>
            <a:r>
              <a:rPr lang="en-US" dirty="0"/>
              <a:t>Table or chart placeholder</a:t>
            </a:r>
          </a:p>
        </p:txBody>
      </p:sp>
      <p:sp>
        <p:nvSpPr>
          <p:cNvPr id="8" name="Content Placeholder 3">
            <a:extLst>
              <a:ext uri="{FF2B5EF4-FFF2-40B4-BE49-F238E27FC236}">
                <a16:creationId xmlns:a16="http://schemas.microsoft.com/office/drawing/2014/main" id="{C6C0EC67-5E7D-4248-962B-AE294DEFEA5C}"/>
              </a:ext>
            </a:extLst>
          </p:cNvPr>
          <p:cNvSpPr>
            <a:spLocks noGrp="1"/>
          </p:cNvSpPr>
          <p:nvPr>
            <p:ph sz="half" idx="10" hasCustomPrompt="1"/>
          </p:nvPr>
        </p:nvSpPr>
        <p:spPr>
          <a:xfrm>
            <a:off x="8343900" y="2227342"/>
            <a:ext cx="3200400" cy="2670961"/>
          </a:xfrm>
        </p:spPr>
        <p:txBody>
          <a:bodyPr/>
          <a:lstStyle>
            <a:lvl1pPr>
              <a:defRPr sz="1800"/>
            </a:lvl1pPr>
            <a:lvl2pPr>
              <a:defRPr sz="1800"/>
            </a:lvl2pPr>
            <a:lvl3pPr>
              <a:defRPr sz="1800"/>
            </a:lvl3pPr>
            <a:lvl4pPr>
              <a:defRPr sz="1800"/>
            </a:lvl4pPr>
            <a:lvl5pPr>
              <a:defRPr sz="1800"/>
            </a:lvl5pPr>
          </a:lstStyle>
          <a:p>
            <a:pPr lvl="0"/>
            <a:r>
              <a:rPr lang="en-US" dirty="0"/>
              <a:t>Table or chart placeholder</a:t>
            </a:r>
          </a:p>
        </p:txBody>
      </p:sp>
      <p:sp>
        <p:nvSpPr>
          <p:cNvPr id="9" name="Text Placeholder 2">
            <a:extLst>
              <a:ext uri="{FF2B5EF4-FFF2-40B4-BE49-F238E27FC236}">
                <a16:creationId xmlns:a16="http://schemas.microsoft.com/office/drawing/2014/main" id="{CEF9940F-D9D9-B343-B51A-10E10791BBBA}"/>
              </a:ext>
            </a:extLst>
          </p:cNvPr>
          <p:cNvSpPr>
            <a:spLocks noGrp="1"/>
          </p:cNvSpPr>
          <p:nvPr>
            <p:ph type="body" idx="12" hasCustomPrompt="1"/>
          </p:nvPr>
        </p:nvSpPr>
        <p:spPr>
          <a:xfrm>
            <a:off x="4491989" y="1719072"/>
            <a:ext cx="3200400" cy="273193"/>
          </a:xfrm>
        </p:spPr>
        <p:txBody>
          <a:bodyPr anchor="b"/>
          <a:lstStyle>
            <a:lvl1pPr marL="0" indent="0">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Optional chart title</a:t>
            </a:r>
          </a:p>
        </p:txBody>
      </p:sp>
      <p:sp>
        <p:nvSpPr>
          <p:cNvPr id="10" name="Text Placeholder 2">
            <a:extLst>
              <a:ext uri="{FF2B5EF4-FFF2-40B4-BE49-F238E27FC236}">
                <a16:creationId xmlns:a16="http://schemas.microsoft.com/office/drawing/2014/main" id="{8F6B0467-EE62-FA42-87FD-561619A6F8F5}"/>
              </a:ext>
            </a:extLst>
          </p:cNvPr>
          <p:cNvSpPr>
            <a:spLocks noGrp="1"/>
          </p:cNvSpPr>
          <p:nvPr>
            <p:ph type="body" idx="13" hasCustomPrompt="1"/>
          </p:nvPr>
        </p:nvSpPr>
        <p:spPr>
          <a:xfrm>
            <a:off x="8343900" y="1719072"/>
            <a:ext cx="3200400" cy="273193"/>
          </a:xfrm>
        </p:spPr>
        <p:txBody>
          <a:bodyPr anchor="b"/>
          <a:lstStyle>
            <a:lvl1pPr marL="0" indent="0">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Optional chart title</a:t>
            </a:r>
          </a:p>
        </p:txBody>
      </p:sp>
      <p:sp>
        <p:nvSpPr>
          <p:cNvPr id="11" name="Text Placeholder 11">
            <a:extLst>
              <a:ext uri="{FF2B5EF4-FFF2-40B4-BE49-F238E27FC236}">
                <a16:creationId xmlns:a16="http://schemas.microsoft.com/office/drawing/2014/main" id="{9FF451F5-7748-C949-A955-B66D566CC117}"/>
              </a:ext>
            </a:extLst>
          </p:cNvPr>
          <p:cNvSpPr>
            <a:spLocks noGrp="1"/>
          </p:cNvSpPr>
          <p:nvPr>
            <p:ph type="body" sz="quarter" idx="15" hasCustomPrompt="1"/>
          </p:nvPr>
        </p:nvSpPr>
        <p:spPr>
          <a:xfrm>
            <a:off x="4491989" y="5158432"/>
            <a:ext cx="3200400" cy="586732"/>
          </a:xfrm>
        </p:spPr>
        <p:txBody>
          <a:bodyPr/>
          <a:lstStyle>
            <a:lvl1pPr>
              <a:defRPr sz="1600">
                <a:solidFill>
                  <a:schemeClr val="tx1"/>
                </a:solidFill>
              </a:defRPr>
            </a:lvl1pPr>
            <a:lvl2pPr marL="4763" indent="0">
              <a:buNone/>
              <a:defRPr sz="1600"/>
            </a:lvl2pPr>
            <a:lvl3pPr>
              <a:defRPr sz="1600"/>
            </a:lvl3pPr>
            <a:lvl4pPr>
              <a:defRPr sz="1600"/>
            </a:lvl4pPr>
            <a:lvl5pPr>
              <a:defRPr sz="1600"/>
            </a:lvl5pPr>
          </a:lstStyle>
          <a:p>
            <a:pPr lvl="0"/>
            <a:r>
              <a:rPr lang="en-US" dirty="0"/>
              <a:t>Body copy. Keep the messaging clear, concise and to the point.</a:t>
            </a:r>
          </a:p>
        </p:txBody>
      </p:sp>
      <p:sp>
        <p:nvSpPr>
          <p:cNvPr id="12" name="Text Placeholder 11">
            <a:extLst>
              <a:ext uri="{FF2B5EF4-FFF2-40B4-BE49-F238E27FC236}">
                <a16:creationId xmlns:a16="http://schemas.microsoft.com/office/drawing/2014/main" id="{E6F2712F-0BAD-3D43-AA96-DAC8654C441C}"/>
              </a:ext>
            </a:extLst>
          </p:cNvPr>
          <p:cNvSpPr>
            <a:spLocks noGrp="1"/>
          </p:cNvSpPr>
          <p:nvPr>
            <p:ph type="body" sz="quarter" idx="16" hasCustomPrompt="1"/>
          </p:nvPr>
        </p:nvSpPr>
        <p:spPr>
          <a:xfrm>
            <a:off x="8343900" y="5158432"/>
            <a:ext cx="3200400" cy="586732"/>
          </a:xfrm>
        </p:spPr>
        <p:txBody>
          <a:bodyPr/>
          <a:lstStyle>
            <a:lvl1pPr>
              <a:defRPr sz="1600">
                <a:solidFill>
                  <a:schemeClr val="tx1"/>
                </a:solidFill>
              </a:defRPr>
            </a:lvl1pPr>
            <a:lvl2pPr marL="4763" indent="0">
              <a:buNone/>
              <a:defRPr sz="1600"/>
            </a:lvl2pPr>
            <a:lvl3pPr>
              <a:defRPr sz="1600"/>
            </a:lvl3pPr>
            <a:lvl4pPr>
              <a:defRPr sz="1600"/>
            </a:lvl4pPr>
            <a:lvl5pPr>
              <a:defRPr sz="1600"/>
            </a:lvl5pPr>
          </a:lstStyle>
          <a:p>
            <a:pPr lvl="0"/>
            <a:r>
              <a:rPr lang="en-US" dirty="0"/>
              <a:t>Body copy. Keep the messaging clear, concise and to the point.</a:t>
            </a:r>
          </a:p>
        </p:txBody>
      </p:sp>
      <p:sp>
        <p:nvSpPr>
          <p:cNvPr id="7" name="Title 6">
            <a:extLst>
              <a:ext uri="{FF2B5EF4-FFF2-40B4-BE49-F238E27FC236}">
                <a16:creationId xmlns:a16="http://schemas.microsoft.com/office/drawing/2014/main" id="{707704E5-505F-E644-8B15-34742134EA48}"/>
              </a:ext>
            </a:extLst>
          </p:cNvPr>
          <p:cNvSpPr>
            <a:spLocks noGrp="1"/>
          </p:cNvSpPr>
          <p:nvPr>
            <p:ph type="title"/>
          </p:nvPr>
        </p:nvSpPr>
        <p:spPr/>
        <p:txBody>
          <a:bodyPr/>
          <a:lstStyle/>
          <a:p>
            <a:r>
              <a:rPr lang="en-US"/>
              <a:t>Click to edit Master title style</a:t>
            </a:r>
          </a:p>
        </p:txBody>
      </p:sp>
      <p:sp>
        <p:nvSpPr>
          <p:cNvPr id="13" name="Text Placeholder 11">
            <a:extLst>
              <a:ext uri="{FF2B5EF4-FFF2-40B4-BE49-F238E27FC236}">
                <a16:creationId xmlns:a16="http://schemas.microsoft.com/office/drawing/2014/main" id="{739B3E2D-28D6-FC4F-A2A2-C7D08171629E}"/>
              </a:ext>
            </a:extLst>
          </p:cNvPr>
          <p:cNvSpPr>
            <a:spLocks noGrp="1"/>
          </p:cNvSpPr>
          <p:nvPr>
            <p:ph type="body" sz="quarter" idx="14" hasCustomPrompt="1"/>
          </p:nvPr>
        </p:nvSpPr>
        <p:spPr>
          <a:xfrm>
            <a:off x="639759" y="5838568"/>
            <a:ext cx="7058029" cy="274981"/>
          </a:xfrm>
        </p:spPr>
        <p:txBody>
          <a:bodyPr anchor="b"/>
          <a:lstStyle>
            <a:lvl1pPr>
              <a:defRPr sz="800">
                <a:solidFill>
                  <a:schemeClr val="tx1"/>
                </a:solidFill>
              </a:defRPr>
            </a:lvl1pPr>
            <a:lvl2pPr marL="4763" indent="0">
              <a:buNone/>
              <a:defRPr sz="1600"/>
            </a:lvl2pPr>
            <a:lvl3pPr>
              <a:defRPr sz="1600"/>
            </a:lvl3pPr>
            <a:lvl4pPr>
              <a:defRPr sz="1600"/>
            </a:lvl4pPr>
            <a:lvl5pPr>
              <a:defRPr sz="1600"/>
            </a:lvl5pPr>
          </a:lstStyle>
          <a:p>
            <a:pPr lvl="0"/>
            <a:r>
              <a:rPr lang="en-US" dirty="0"/>
              <a:t>Click to add a footnote for this page or delete placeholder if not in use</a:t>
            </a:r>
          </a:p>
        </p:txBody>
      </p:sp>
      <p:sp>
        <p:nvSpPr>
          <p:cNvPr id="2" name="Footer Placeholder 1">
            <a:extLst>
              <a:ext uri="{FF2B5EF4-FFF2-40B4-BE49-F238E27FC236}">
                <a16:creationId xmlns:a16="http://schemas.microsoft.com/office/drawing/2014/main" id="{836F5F35-DBF5-C84A-BD5D-8F32E68A84A6}"/>
              </a:ext>
            </a:extLst>
          </p:cNvPr>
          <p:cNvSpPr>
            <a:spLocks noGrp="1"/>
          </p:cNvSpPr>
          <p:nvPr>
            <p:ph type="ftr" sz="quarter" idx="17"/>
          </p:nvPr>
        </p:nvSpPr>
        <p:spPr/>
        <p:txBody>
          <a:bodyPr/>
          <a:lstStyle/>
          <a:p>
            <a:endParaRPr lang="en-US" dirty="0"/>
          </a:p>
        </p:txBody>
      </p:sp>
      <p:sp>
        <p:nvSpPr>
          <p:cNvPr id="5" name="Content Placeholder 4">
            <a:extLst>
              <a:ext uri="{FF2B5EF4-FFF2-40B4-BE49-F238E27FC236}">
                <a16:creationId xmlns:a16="http://schemas.microsoft.com/office/drawing/2014/main" id="{CF50F76B-FA29-B84B-8387-E972C0238586}"/>
              </a:ext>
            </a:extLst>
          </p:cNvPr>
          <p:cNvSpPr>
            <a:spLocks noGrp="1"/>
          </p:cNvSpPr>
          <p:nvPr>
            <p:ph sz="quarter" idx="18"/>
          </p:nvPr>
        </p:nvSpPr>
        <p:spPr>
          <a:xfrm>
            <a:off x="647700" y="1729029"/>
            <a:ext cx="3195638" cy="40161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51762731"/>
      </p:ext>
    </p:extLst>
  </p:cSld>
  <p:clrMapOvr>
    <a:masterClrMapping/>
  </p:clrMapOvr>
  <p:extLst>
    <p:ext uri="{DCECCB84-F9BA-43D5-87BE-67443E8EF086}">
      <p15:sldGuideLst xmlns:p15="http://schemas.microsoft.com/office/powerpoint/2012/main">
        <p15:guide id="4" pos="2421">
          <p15:clr>
            <a:srgbClr val="FBAE40"/>
          </p15:clr>
        </p15:guide>
        <p15:guide id="5" pos="2826">
          <p15:clr>
            <a:srgbClr val="FBAE40"/>
          </p15:clr>
        </p15:guide>
        <p15:guide id="6" pos="4849">
          <p15:clr>
            <a:srgbClr val="FBAE40"/>
          </p15:clr>
        </p15:guide>
        <p15:guide id="8" pos="5254">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D978A-4E91-7243-A687-476C0D745A32}"/>
              </a:ext>
            </a:extLst>
          </p:cNvPr>
          <p:cNvSpPr>
            <a:spLocks noGrp="1"/>
          </p:cNvSpPr>
          <p:nvPr>
            <p:ph type="title" hasCustomPrompt="1"/>
          </p:nvPr>
        </p:nvSpPr>
        <p:spPr/>
        <p:txBody>
          <a:bodyPr/>
          <a:lstStyle/>
          <a:p>
            <a:r>
              <a:rPr lang="en-US"/>
              <a:t>Click to edit table title</a:t>
            </a:r>
            <a:endParaRPr lang="en-US" dirty="0"/>
          </a:p>
        </p:txBody>
      </p:sp>
      <p:sp>
        <p:nvSpPr>
          <p:cNvPr id="4" name="Table Placeholder 3">
            <a:extLst>
              <a:ext uri="{FF2B5EF4-FFF2-40B4-BE49-F238E27FC236}">
                <a16:creationId xmlns:a16="http://schemas.microsoft.com/office/drawing/2014/main" id="{8DD65DAE-F216-2E49-ACAE-54335084F531}"/>
              </a:ext>
            </a:extLst>
          </p:cNvPr>
          <p:cNvSpPr>
            <a:spLocks noGrp="1"/>
          </p:cNvSpPr>
          <p:nvPr>
            <p:ph type="tbl" sz="quarter" idx="10"/>
          </p:nvPr>
        </p:nvSpPr>
        <p:spPr>
          <a:xfrm>
            <a:off x="640080" y="1719072"/>
            <a:ext cx="10902950" cy="4026091"/>
          </a:xfrm>
        </p:spPr>
        <p:txBody>
          <a:bodyPr/>
          <a:lstStyle/>
          <a:p>
            <a:r>
              <a:rPr lang="en-US" dirty="0"/>
              <a:t>Click icon to add table</a:t>
            </a:r>
          </a:p>
        </p:txBody>
      </p:sp>
      <p:sp>
        <p:nvSpPr>
          <p:cNvPr id="5" name="Text Placeholder 11">
            <a:extLst>
              <a:ext uri="{FF2B5EF4-FFF2-40B4-BE49-F238E27FC236}">
                <a16:creationId xmlns:a16="http://schemas.microsoft.com/office/drawing/2014/main" id="{47BB281B-EE6E-F544-82BA-54DA61494E19}"/>
              </a:ext>
            </a:extLst>
          </p:cNvPr>
          <p:cNvSpPr>
            <a:spLocks noGrp="1"/>
          </p:cNvSpPr>
          <p:nvPr>
            <p:ph type="body" sz="quarter" idx="14" hasCustomPrompt="1"/>
          </p:nvPr>
        </p:nvSpPr>
        <p:spPr>
          <a:xfrm>
            <a:off x="639759" y="5838568"/>
            <a:ext cx="7058029" cy="274981"/>
          </a:xfrm>
        </p:spPr>
        <p:txBody>
          <a:bodyPr anchor="b"/>
          <a:lstStyle>
            <a:lvl1pPr>
              <a:defRPr sz="800">
                <a:solidFill>
                  <a:schemeClr val="tx1"/>
                </a:solidFill>
              </a:defRPr>
            </a:lvl1pPr>
            <a:lvl2pPr marL="4763" indent="0">
              <a:buNone/>
              <a:defRPr sz="1600"/>
            </a:lvl2pPr>
            <a:lvl3pPr>
              <a:defRPr sz="1600"/>
            </a:lvl3pPr>
            <a:lvl4pPr>
              <a:defRPr sz="1600"/>
            </a:lvl4pPr>
            <a:lvl5pPr>
              <a:defRPr sz="1600"/>
            </a:lvl5pPr>
          </a:lstStyle>
          <a:p>
            <a:pPr lvl="0"/>
            <a:r>
              <a:rPr lang="en-US" dirty="0"/>
              <a:t>Click to add a footnote for this page or delete placeholder if not in use</a:t>
            </a:r>
          </a:p>
        </p:txBody>
      </p:sp>
      <p:sp>
        <p:nvSpPr>
          <p:cNvPr id="3" name="Footer Placeholder 2">
            <a:extLst>
              <a:ext uri="{FF2B5EF4-FFF2-40B4-BE49-F238E27FC236}">
                <a16:creationId xmlns:a16="http://schemas.microsoft.com/office/drawing/2014/main" id="{0329D87B-3C1F-B940-B037-28498C722E9E}"/>
              </a:ext>
            </a:extLst>
          </p:cNvPr>
          <p:cNvSpPr>
            <a:spLocks noGrp="1"/>
          </p:cNvSpPr>
          <p:nvPr>
            <p:ph type="ftr" sz="quarter" idx="15"/>
          </p:nvPr>
        </p:nvSpPr>
        <p:spPr/>
        <p:txBody>
          <a:bodyPr/>
          <a:lstStyle/>
          <a:p>
            <a:endParaRPr lang="en-US" dirty="0"/>
          </a:p>
        </p:txBody>
      </p:sp>
    </p:spTree>
    <p:extLst>
      <p:ext uri="{BB962C8B-B14F-4D97-AF65-F5344CB8AC3E}">
        <p14:creationId xmlns:p14="http://schemas.microsoft.com/office/powerpoint/2010/main" val="521454282"/>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2.xml"/><Relationship Id="rId3" Type="http://schemas.openxmlformats.org/officeDocument/2006/relationships/slideLayout" Target="../slideLayouts/slideLayout3.xml"/><Relationship Id="rId21" Type="http://schemas.openxmlformats.org/officeDocument/2006/relationships/image" Target="../media/image1.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3.svg"/><Relationship Id="rId10" Type="http://schemas.openxmlformats.org/officeDocument/2006/relationships/slideLayout" Target="../slideLayouts/slideLayout10.xml"/><Relationship Id="rId19" Type="http://schemas.openxmlformats.org/officeDocument/2006/relationships/tags" Target="../tags/tag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tags" Target="../tags/tag6.xml"/><Relationship Id="rId3" Type="http://schemas.openxmlformats.org/officeDocument/2006/relationships/slideLayout" Target="../slideLayouts/slideLayout19.xml"/><Relationship Id="rId21" Type="http://schemas.openxmlformats.org/officeDocument/2006/relationships/image" Target="../media/image2.png"/><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ags" Target="../tags/tag5.xml"/><Relationship Id="rId2" Type="http://schemas.openxmlformats.org/officeDocument/2006/relationships/slideLayout" Target="../slideLayouts/slideLayout18.xml"/><Relationship Id="rId16" Type="http://schemas.openxmlformats.org/officeDocument/2006/relationships/theme" Target="../theme/theme2.xml"/><Relationship Id="rId20" Type="http://schemas.openxmlformats.org/officeDocument/2006/relationships/image" Target="../media/image1.emf"/><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19" Type="http://schemas.openxmlformats.org/officeDocument/2006/relationships/oleObject" Target="../embeddings/oleObject1.bin"/><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 Id="rId22" Type="http://schemas.openxmlformats.org/officeDocument/2006/relationships/image" Target="../media/image3.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CDEEDC80-A6AE-4D71-8BED-4E85BC9C5D6B}"/>
              </a:ext>
            </a:extLst>
          </p:cNvPr>
          <p:cNvGraphicFramePr>
            <a:graphicFrameLocks noChangeAspect="1"/>
          </p:cNvGraphicFramePr>
          <p:nvPr>
            <p:custDataLst>
              <p:tags r:id="rId18"/>
            </p:custDataLst>
            <p:extLst>
              <p:ext uri="{D42A27DB-BD31-4B8C-83A1-F6EECF244321}">
                <p14:modId xmlns:p14="http://schemas.microsoft.com/office/powerpoint/2010/main" val="2281206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0" imgW="530" imgH="531" progId="TCLayout.ActiveDocument.1">
                  <p:embed/>
                </p:oleObj>
              </mc:Choice>
              <mc:Fallback>
                <p:oleObj name="think-cell Slide" r:id="rId20" imgW="530" imgH="531" progId="TCLayout.ActiveDocument.1">
                  <p:embed/>
                  <p:pic>
                    <p:nvPicPr>
                      <p:cNvPr id="8" name="Object 7" hidden="1">
                        <a:extLst>
                          <a:ext uri="{FF2B5EF4-FFF2-40B4-BE49-F238E27FC236}">
                            <a16:creationId xmlns:a16="http://schemas.microsoft.com/office/drawing/2014/main" id="{CDEEDC80-A6AE-4D71-8BED-4E85BC9C5D6B}"/>
                          </a:ext>
                        </a:extLst>
                      </p:cNvPr>
                      <p:cNvPicPr/>
                      <p:nvPr/>
                    </p:nvPicPr>
                    <p:blipFill>
                      <a:blip r:embed="rId21"/>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E8D99B60-9158-488E-8BCC-87D5B5BCDFBF}"/>
              </a:ext>
            </a:extLst>
          </p:cNvPr>
          <p:cNvSpPr/>
          <p:nvPr>
            <p:custDataLst>
              <p:tags r:id="rId19"/>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3200" b="0" i="0" baseline="0" dirty="0">
              <a:latin typeface="Georgia" panose="02040502050405020303" pitchFamily="18" charset="0"/>
              <a:ea typeface="+mj-ea"/>
              <a:cs typeface="+mj-cs"/>
              <a:sym typeface="Georgia" panose="02040502050405020303" pitchFamily="18" charset="0"/>
            </a:endParaRPr>
          </a:p>
        </p:txBody>
      </p:sp>
      <p:sp>
        <p:nvSpPr>
          <p:cNvPr id="4" name="Footer Placeholder 3">
            <a:extLst>
              <a:ext uri="{FF2B5EF4-FFF2-40B4-BE49-F238E27FC236}">
                <a16:creationId xmlns:a16="http://schemas.microsoft.com/office/drawing/2014/main" id="{FB8B7701-A632-3D47-AED3-D4B4366A6C1A}"/>
              </a:ext>
            </a:extLst>
          </p:cNvPr>
          <p:cNvSpPr>
            <a:spLocks noGrp="1"/>
          </p:cNvSpPr>
          <p:nvPr>
            <p:ph type="ftr" sz="quarter" idx="3"/>
          </p:nvPr>
        </p:nvSpPr>
        <p:spPr>
          <a:xfrm>
            <a:off x="3336324" y="6362188"/>
            <a:ext cx="7707596" cy="153888"/>
          </a:xfrm>
          <a:prstGeom prst="rect">
            <a:avLst/>
          </a:prstGeom>
          <a:noFill/>
        </p:spPr>
        <p:txBody>
          <a:bodyPr vert="horz" wrap="square" lIns="0" tIns="0" rIns="0" bIns="0" rtlCol="0" anchor="b" anchorCtr="0">
            <a:spAutoFit/>
          </a:bodyPr>
          <a:lstStyle>
            <a:lvl1pPr algn="r">
              <a:defRPr lang="en-US" sz="1000">
                <a:solidFill>
                  <a:schemeClr val="tx1"/>
                </a:solidFill>
              </a:defRPr>
            </a:lvl1pPr>
          </a:lstStyle>
          <a:p>
            <a:endParaRPr lang="en-US" dirty="0"/>
          </a:p>
        </p:txBody>
      </p:sp>
      <p:sp>
        <p:nvSpPr>
          <p:cNvPr id="2" name="Title Placeholder 1">
            <a:extLst>
              <a:ext uri="{FF2B5EF4-FFF2-40B4-BE49-F238E27FC236}">
                <a16:creationId xmlns:a16="http://schemas.microsoft.com/office/drawing/2014/main" id="{37BB7F75-52C6-40D5-8388-347CF6B3BAF8}"/>
              </a:ext>
            </a:extLst>
          </p:cNvPr>
          <p:cNvSpPr>
            <a:spLocks noGrp="1"/>
          </p:cNvSpPr>
          <p:nvPr>
            <p:ph type="title"/>
          </p:nvPr>
        </p:nvSpPr>
        <p:spPr>
          <a:xfrm>
            <a:off x="641350" y="523875"/>
            <a:ext cx="10902950" cy="956516"/>
          </a:xfrm>
          <a:prstGeom prst="rect">
            <a:avLst/>
          </a:prstGeom>
        </p:spPr>
        <p:txBody>
          <a:bodyPr vert="horz" lIns="0" tIns="0" rIns="0" bIns="0" rtlCol="0" anchor="t">
            <a:noAutofit/>
          </a:bodyPr>
          <a:lstStyle/>
          <a:p>
            <a:r>
              <a:rPr lang="en-US" dirty="0"/>
              <a:t>Click to edit title</a:t>
            </a:r>
          </a:p>
        </p:txBody>
      </p:sp>
      <p:sp>
        <p:nvSpPr>
          <p:cNvPr id="3" name="Text Placeholder 2">
            <a:extLst>
              <a:ext uri="{FF2B5EF4-FFF2-40B4-BE49-F238E27FC236}">
                <a16:creationId xmlns:a16="http://schemas.microsoft.com/office/drawing/2014/main" id="{C5809464-EA83-4E37-8A02-61A16616FE31}"/>
              </a:ext>
            </a:extLst>
          </p:cNvPr>
          <p:cNvSpPr>
            <a:spLocks noGrp="1"/>
          </p:cNvSpPr>
          <p:nvPr>
            <p:ph type="body" idx="1"/>
          </p:nvPr>
        </p:nvSpPr>
        <p:spPr>
          <a:xfrm>
            <a:off x="641350" y="1719072"/>
            <a:ext cx="10902950" cy="4023360"/>
          </a:xfrm>
          <a:prstGeom prst="rect">
            <a:avLst/>
          </a:prstGeom>
        </p:spPr>
        <p:txBody>
          <a:bodyPr vert="horz" lIns="0" tIns="0" rIns="0" bIns="0" rtlCol="0">
            <a:noAutofit/>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Box 5">
            <a:extLst>
              <a:ext uri="{FF2B5EF4-FFF2-40B4-BE49-F238E27FC236}">
                <a16:creationId xmlns:a16="http://schemas.microsoft.com/office/drawing/2014/main" id="{A80DC250-A7AB-924E-9520-907FE62E8E91}"/>
              </a:ext>
            </a:extLst>
          </p:cNvPr>
          <p:cNvSpPr txBox="1"/>
          <p:nvPr/>
        </p:nvSpPr>
        <p:spPr>
          <a:xfrm>
            <a:off x="11200986" y="6362188"/>
            <a:ext cx="350934" cy="153888"/>
          </a:xfrm>
          <a:prstGeom prst="rect">
            <a:avLst/>
          </a:prstGeom>
          <a:noFill/>
        </p:spPr>
        <p:txBody>
          <a:bodyPr wrap="square" lIns="0" tIns="0" rIns="0" bIns="0" rtlCol="0">
            <a:spAutoFit/>
          </a:bodyPr>
          <a:lstStyle/>
          <a:p>
            <a:pPr algn="r"/>
            <a:fld id="{A9D3C46F-8465-6948-8418-CACF6F0DE93E}" type="slidenum">
              <a:rPr lang="en-US" sz="1000" smtClean="0">
                <a:solidFill>
                  <a:schemeClr val="tx1"/>
                </a:solidFill>
              </a:rPr>
              <a:pPr algn="r"/>
              <a:t>‹#›</a:t>
            </a:fld>
            <a:endParaRPr lang="en-US" sz="1000" dirty="0">
              <a:solidFill>
                <a:schemeClr val="tx1"/>
              </a:solidFill>
            </a:endParaRPr>
          </a:p>
        </p:txBody>
      </p:sp>
      <p:pic>
        <p:nvPicPr>
          <p:cNvPr id="42" name="Graphic 41">
            <a:extLst>
              <a:ext uri="{FF2B5EF4-FFF2-40B4-BE49-F238E27FC236}">
                <a16:creationId xmlns:a16="http://schemas.microsoft.com/office/drawing/2014/main" id="{D40E65D4-0B0A-FF40-8007-5D9E4DC5D061}"/>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rcRect r="89889"/>
          <a:stretch>
            <a:fillRect/>
          </a:stretch>
        </p:blipFill>
        <p:spPr>
          <a:xfrm>
            <a:off x="640081" y="6246684"/>
            <a:ext cx="251703" cy="345186"/>
          </a:xfrm>
          <a:custGeom>
            <a:avLst/>
            <a:gdLst>
              <a:gd name="connsiteX0" fmla="*/ 0 w 251703"/>
              <a:gd name="connsiteY0" fmla="*/ 0 h 345186"/>
              <a:gd name="connsiteX1" fmla="*/ 251703 w 251703"/>
              <a:gd name="connsiteY1" fmla="*/ 0 h 345186"/>
              <a:gd name="connsiteX2" fmla="*/ 251703 w 251703"/>
              <a:gd name="connsiteY2" fmla="*/ 345186 h 345186"/>
              <a:gd name="connsiteX3" fmla="*/ 0 w 251703"/>
              <a:gd name="connsiteY3" fmla="*/ 345186 h 345186"/>
            </a:gdLst>
            <a:ahLst/>
            <a:cxnLst>
              <a:cxn ang="0">
                <a:pos x="connsiteX0" y="connsiteY0"/>
              </a:cxn>
              <a:cxn ang="0">
                <a:pos x="connsiteX1" y="connsiteY1"/>
              </a:cxn>
              <a:cxn ang="0">
                <a:pos x="connsiteX2" y="connsiteY2"/>
              </a:cxn>
              <a:cxn ang="0">
                <a:pos x="connsiteX3" y="connsiteY3"/>
              </a:cxn>
            </a:cxnLst>
            <a:rect l="l" t="t" r="r" b="b"/>
            <a:pathLst>
              <a:path w="251703" h="345186">
                <a:moveTo>
                  <a:pt x="0" y="0"/>
                </a:moveTo>
                <a:lnTo>
                  <a:pt x="251703" y="0"/>
                </a:lnTo>
                <a:lnTo>
                  <a:pt x="251703" y="345186"/>
                </a:lnTo>
                <a:lnTo>
                  <a:pt x="0" y="345186"/>
                </a:lnTo>
                <a:close/>
              </a:path>
            </a:pathLst>
          </a:custGeom>
        </p:spPr>
      </p:pic>
    </p:spTree>
    <p:extLst>
      <p:ext uri="{BB962C8B-B14F-4D97-AF65-F5344CB8AC3E}">
        <p14:creationId xmlns:p14="http://schemas.microsoft.com/office/powerpoint/2010/main" val="6769762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92" r:id="rId16"/>
  </p:sldLayoutIdLst>
  <p:txStyles>
    <p:titleStyle>
      <a:lvl1pPr algn="l" defTabSz="914400" rtl="0" eaLnBrk="1" latinLnBrk="0" hangingPunct="1">
        <a:lnSpc>
          <a:spcPct val="90000"/>
        </a:lnSpc>
        <a:spcBef>
          <a:spcPct val="0"/>
        </a:spcBef>
        <a:buNone/>
        <a:defRPr sz="3200" kern="1200">
          <a:solidFill>
            <a:schemeClr val="accent2"/>
          </a:solidFill>
          <a:latin typeface="+mj-lt"/>
          <a:ea typeface="+mj-ea"/>
          <a:cs typeface="+mj-cs"/>
        </a:defRPr>
      </a:lvl1pPr>
    </p:titleStyle>
    <p:bodyStyle>
      <a:lvl1pPr marL="0" indent="0" algn="l" defTabSz="914400" rtl="0" eaLnBrk="1" latinLnBrk="0" hangingPunct="1">
        <a:lnSpc>
          <a:spcPct val="100000"/>
        </a:lnSpc>
        <a:spcBef>
          <a:spcPts val="0"/>
        </a:spcBef>
        <a:buFont typeface="Arial" panose="020B0604020202020204" pitchFamily="34" charset="0"/>
        <a:buNone/>
        <a:defRPr sz="2000" b="0" kern="1200">
          <a:solidFill>
            <a:schemeClr val="tx1"/>
          </a:solidFill>
          <a:latin typeface="+mn-lt"/>
          <a:ea typeface="+mn-ea"/>
          <a:cs typeface="+mn-cs"/>
        </a:defRPr>
      </a:lvl1pPr>
      <a:lvl2pPr marL="461963" indent="-228600" algn="l" defTabSz="914400" rtl="0" eaLnBrk="1" latinLnBrk="0" hangingPunct="1">
        <a:lnSpc>
          <a:spcPct val="100000"/>
        </a:lnSpc>
        <a:spcBef>
          <a:spcPts val="0"/>
        </a:spcBef>
        <a:buSzPct val="95000"/>
        <a:buFont typeface="Arial" panose="020B0604020202020204" pitchFamily="34" charset="0"/>
        <a:buChar char="•"/>
        <a:tabLst/>
        <a:defRPr sz="2000" kern="1200">
          <a:solidFill>
            <a:schemeClr val="tx1"/>
          </a:solidFill>
          <a:latin typeface="+mn-lt"/>
          <a:ea typeface="+mn-ea"/>
          <a:cs typeface="+mn-cs"/>
        </a:defRPr>
      </a:lvl2pPr>
      <a:lvl3pPr marL="688975" indent="-220663" algn="l" defTabSz="914400" rtl="0" eaLnBrk="1" latinLnBrk="0" hangingPunct="1">
        <a:lnSpc>
          <a:spcPct val="100000"/>
        </a:lnSpc>
        <a:spcBef>
          <a:spcPts val="0"/>
        </a:spcBef>
        <a:buFont typeface="Calibri" panose="020F0502020204030204" pitchFamily="34" charset="0"/>
        <a:buChar char="‒"/>
        <a:tabLst/>
        <a:defRPr sz="2000" kern="1200">
          <a:solidFill>
            <a:schemeClr val="tx1"/>
          </a:solidFill>
          <a:latin typeface="+mn-lt"/>
          <a:ea typeface="+mn-ea"/>
          <a:cs typeface="+mn-cs"/>
        </a:defRPr>
      </a:lvl3pPr>
      <a:lvl4pPr marL="917575" indent="-233363" algn="l" defTabSz="914400" rtl="0" eaLnBrk="1" latinLnBrk="0" hangingPunct="1">
        <a:lnSpc>
          <a:spcPct val="100000"/>
        </a:lnSpc>
        <a:spcBef>
          <a:spcPts val="0"/>
        </a:spcBef>
        <a:buSzPct val="80000"/>
        <a:buFont typeface="Wingdings" pitchFamily="2" charset="2"/>
        <a:buChar char="§"/>
        <a:tabLst/>
        <a:defRPr sz="2000" kern="1200">
          <a:solidFill>
            <a:schemeClr val="tx1"/>
          </a:solidFill>
          <a:latin typeface="+mn-lt"/>
          <a:ea typeface="+mn-ea"/>
          <a:cs typeface="+mn-cs"/>
        </a:defRPr>
      </a:lvl4pPr>
      <a:lvl5pPr marL="1146175" indent="-234950" algn="l" defTabSz="914400" rtl="0" eaLnBrk="1" latinLnBrk="0" hangingPunct="1">
        <a:lnSpc>
          <a:spcPct val="100000"/>
        </a:lnSpc>
        <a:spcBef>
          <a:spcPts val="0"/>
        </a:spcBef>
        <a:buSzPct val="90000"/>
        <a:buFont typeface="System Font Regular"/>
        <a:buChar char="–"/>
        <a:tabLst/>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27">
          <p15:clr>
            <a:srgbClr val="F26B43"/>
          </p15:clr>
        </p15:guide>
        <p15:guide id="2" pos="401">
          <p15:clr>
            <a:srgbClr val="F26B43"/>
          </p15:clr>
        </p15:guide>
        <p15:guide id="3" pos="7274">
          <p15:clr>
            <a:srgbClr val="F26B43"/>
          </p15:clr>
        </p15:guide>
        <p15:guide id="4" orient="horz" pos="938">
          <p15:clr>
            <a:srgbClr val="F26B43"/>
          </p15:clr>
        </p15:guide>
        <p15:guide id="5" orient="horz" pos="1082">
          <p15:clr>
            <a:srgbClr val="F26B43"/>
          </p15:clr>
        </p15:guide>
        <p15:guide id="6" orient="horz" pos="3619">
          <p15:clr>
            <a:srgbClr val="F26B43"/>
          </p15:clr>
        </p15:guide>
        <p15:guide id="7" orient="horz" pos="4084">
          <p15:clr>
            <a:srgbClr val="F26B43"/>
          </p15:clr>
        </p15:guide>
        <p15:guide id="8" orient="horz" pos="3853">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CDEEDC80-A6AE-4D71-8BED-4E85BC9C5D6B}"/>
              </a:ext>
            </a:extLst>
          </p:cNvPr>
          <p:cNvGraphicFramePr>
            <a:graphicFrameLocks noChangeAspect="1"/>
          </p:cNvGraphicFramePr>
          <p:nvPr>
            <p:custDataLst>
              <p:tags r:id="rId17"/>
            </p:custDataLst>
            <p:extLst>
              <p:ext uri="{D42A27DB-BD31-4B8C-83A1-F6EECF244321}">
                <p14:modId xmlns:p14="http://schemas.microsoft.com/office/powerpoint/2010/main" val="2281206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9" imgW="530" imgH="531" progId="TCLayout.ActiveDocument.1">
                  <p:embed/>
                </p:oleObj>
              </mc:Choice>
              <mc:Fallback>
                <p:oleObj name="think-cell Slide" r:id="rId19" imgW="530" imgH="531" progId="TCLayout.ActiveDocument.1">
                  <p:embed/>
                  <p:pic>
                    <p:nvPicPr>
                      <p:cNvPr id="8" name="Object 7" hidden="1">
                        <a:extLst>
                          <a:ext uri="{FF2B5EF4-FFF2-40B4-BE49-F238E27FC236}">
                            <a16:creationId xmlns:a16="http://schemas.microsoft.com/office/drawing/2014/main" id="{CDEEDC80-A6AE-4D71-8BED-4E85BC9C5D6B}"/>
                          </a:ext>
                        </a:extLst>
                      </p:cNvPr>
                      <p:cNvPicPr/>
                      <p:nvPr/>
                    </p:nvPicPr>
                    <p:blipFill>
                      <a:blip r:embed="rId20"/>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E8D99B60-9158-488E-8BCC-87D5B5BCDFBF}"/>
              </a:ext>
            </a:extLst>
          </p:cNvPr>
          <p:cNvSpPr/>
          <p:nvPr>
            <p:custDataLst>
              <p:tags r:id="rId18"/>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3200" b="0" i="0" baseline="0" dirty="0">
              <a:latin typeface="Georgia" panose="02040502050405020303" pitchFamily="18" charset="0"/>
              <a:ea typeface="+mj-ea"/>
              <a:cs typeface="+mj-cs"/>
              <a:sym typeface="Georgia" panose="02040502050405020303" pitchFamily="18" charset="0"/>
            </a:endParaRPr>
          </a:p>
        </p:txBody>
      </p:sp>
      <p:sp>
        <p:nvSpPr>
          <p:cNvPr id="4" name="Footer Placeholder 3">
            <a:extLst>
              <a:ext uri="{FF2B5EF4-FFF2-40B4-BE49-F238E27FC236}">
                <a16:creationId xmlns:a16="http://schemas.microsoft.com/office/drawing/2014/main" id="{FB8B7701-A632-3D47-AED3-D4B4366A6C1A}"/>
              </a:ext>
            </a:extLst>
          </p:cNvPr>
          <p:cNvSpPr>
            <a:spLocks noGrp="1"/>
          </p:cNvSpPr>
          <p:nvPr>
            <p:ph type="ftr" sz="quarter" idx="3"/>
          </p:nvPr>
        </p:nvSpPr>
        <p:spPr>
          <a:xfrm>
            <a:off x="3336324" y="6362188"/>
            <a:ext cx="7707596" cy="153888"/>
          </a:xfrm>
          <a:prstGeom prst="rect">
            <a:avLst/>
          </a:prstGeom>
          <a:noFill/>
        </p:spPr>
        <p:txBody>
          <a:bodyPr vert="horz" wrap="square" lIns="0" tIns="0" rIns="0" bIns="0" rtlCol="0" anchor="b" anchorCtr="0">
            <a:spAutoFit/>
          </a:bodyPr>
          <a:lstStyle>
            <a:lvl1pPr algn="r">
              <a:defRPr lang="en-US" sz="1000">
                <a:solidFill>
                  <a:schemeClr val="tx1"/>
                </a:solidFill>
              </a:defRPr>
            </a:lvl1pPr>
          </a:lstStyle>
          <a:p>
            <a:r>
              <a:rPr lang="en-US"/>
              <a:t>Mass General Brigham Office of Continuing Professional Development   |   Confidential—do not copy or distribute</a:t>
            </a:r>
          </a:p>
        </p:txBody>
      </p:sp>
      <p:sp>
        <p:nvSpPr>
          <p:cNvPr id="2" name="Title Placeholder 1">
            <a:extLst>
              <a:ext uri="{FF2B5EF4-FFF2-40B4-BE49-F238E27FC236}">
                <a16:creationId xmlns:a16="http://schemas.microsoft.com/office/drawing/2014/main" id="{37BB7F75-52C6-40D5-8388-347CF6B3BAF8}"/>
              </a:ext>
            </a:extLst>
          </p:cNvPr>
          <p:cNvSpPr>
            <a:spLocks noGrp="1"/>
          </p:cNvSpPr>
          <p:nvPr>
            <p:ph type="title"/>
          </p:nvPr>
        </p:nvSpPr>
        <p:spPr>
          <a:xfrm>
            <a:off x="641350" y="523875"/>
            <a:ext cx="10902950" cy="956516"/>
          </a:xfrm>
          <a:prstGeom prst="rect">
            <a:avLst/>
          </a:prstGeom>
        </p:spPr>
        <p:txBody>
          <a:bodyPr vert="horz" lIns="0" tIns="0" rIns="0" bIns="0" rtlCol="0" anchor="t">
            <a:noAutofit/>
          </a:bodyPr>
          <a:lstStyle/>
          <a:p>
            <a:r>
              <a:rPr lang="en-US" dirty="0"/>
              <a:t>Click to edit title</a:t>
            </a:r>
          </a:p>
        </p:txBody>
      </p:sp>
      <p:sp>
        <p:nvSpPr>
          <p:cNvPr id="3" name="Text Placeholder 2">
            <a:extLst>
              <a:ext uri="{FF2B5EF4-FFF2-40B4-BE49-F238E27FC236}">
                <a16:creationId xmlns:a16="http://schemas.microsoft.com/office/drawing/2014/main" id="{C5809464-EA83-4E37-8A02-61A16616FE31}"/>
              </a:ext>
            </a:extLst>
          </p:cNvPr>
          <p:cNvSpPr>
            <a:spLocks noGrp="1"/>
          </p:cNvSpPr>
          <p:nvPr>
            <p:ph type="body" idx="1"/>
          </p:nvPr>
        </p:nvSpPr>
        <p:spPr>
          <a:xfrm>
            <a:off x="641350" y="1719072"/>
            <a:ext cx="10902950" cy="4023360"/>
          </a:xfrm>
          <a:prstGeom prst="rect">
            <a:avLst/>
          </a:prstGeom>
        </p:spPr>
        <p:txBody>
          <a:bodyPr vert="horz" lIns="0" tIns="0" rIns="0" bIns="0" rtlCol="0">
            <a:noAutofit/>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Box 5">
            <a:extLst>
              <a:ext uri="{FF2B5EF4-FFF2-40B4-BE49-F238E27FC236}">
                <a16:creationId xmlns:a16="http://schemas.microsoft.com/office/drawing/2014/main" id="{A80DC250-A7AB-924E-9520-907FE62E8E91}"/>
              </a:ext>
            </a:extLst>
          </p:cNvPr>
          <p:cNvSpPr txBox="1"/>
          <p:nvPr/>
        </p:nvSpPr>
        <p:spPr>
          <a:xfrm>
            <a:off x="11200986" y="6362188"/>
            <a:ext cx="350934" cy="153888"/>
          </a:xfrm>
          <a:prstGeom prst="rect">
            <a:avLst/>
          </a:prstGeom>
          <a:noFill/>
        </p:spPr>
        <p:txBody>
          <a:bodyPr wrap="square" lIns="0" tIns="0" rIns="0" bIns="0" rtlCol="0">
            <a:spAutoFit/>
          </a:bodyPr>
          <a:lstStyle/>
          <a:p>
            <a:pPr algn="r"/>
            <a:fld id="{A9D3C46F-8465-6948-8418-CACF6F0DE93E}" type="slidenum">
              <a:rPr lang="en-US" sz="1000" smtClean="0">
                <a:solidFill>
                  <a:schemeClr val="tx1"/>
                </a:solidFill>
              </a:rPr>
              <a:pPr algn="r"/>
              <a:t>‹#›</a:t>
            </a:fld>
            <a:endParaRPr lang="en-US" sz="1000" dirty="0">
              <a:solidFill>
                <a:schemeClr val="tx1"/>
              </a:solidFill>
            </a:endParaRPr>
          </a:p>
        </p:txBody>
      </p:sp>
      <p:pic>
        <p:nvPicPr>
          <p:cNvPr id="42" name="Graphic 41">
            <a:extLst>
              <a:ext uri="{FF2B5EF4-FFF2-40B4-BE49-F238E27FC236}">
                <a16:creationId xmlns:a16="http://schemas.microsoft.com/office/drawing/2014/main" id="{D40E65D4-0B0A-FF40-8007-5D9E4DC5D061}"/>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rcRect r="89889"/>
          <a:stretch>
            <a:fillRect/>
          </a:stretch>
        </p:blipFill>
        <p:spPr>
          <a:xfrm>
            <a:off x="640081" y="6246684"/>
            <a:ext cx="251703" cy="345186"/>
          </a:xfrm>
          <a:custGeom>
            <a:avLst/>
            <a:gdLst>
              <a:gd name="connsiteX0" fmla="*/ 0 w 251703"/>
              <a:gd name="connsiteY0" fmla="*/ 0 h 345186"/>
              <a:gd name="connsiteX1" fmla="*/ 251703 w 251703"/>
              <a:gd name="connsiteY1" fmla="*/ 0 h 345186"/>
              <a:gd name="connsiteX2" fmla="*/ 251703 w 251703"/>
              <a:gd name="connsiteY2" fmla="*/ 345186 h 345186"/>
              <a:gd name="connsiteX3" fmla="*/ 0 w 251703"/>
              <a:gd name="connsiteY3" fmla="*/ 345186 h 345186"/>
            </a:gdLst>
            <a:ahLst/>
            <a:cxnLst>
              <a:cxn ang="0">
                <a:pos x="connsiteX0" y="connsiteY0"/>
              </a:cxn>
              <a:cxn ang="0">
                <a:pos x="connsiteX1" y="connsiteY1"/>
              </a:cxn>
              <a:cxn ang="0">
                <a:pos x="connsiteX2" y="connsiteY2"/>
              </a:cxn>
              <a:cxn ang="0">
                <a:pos x="connsiteX3" y="connsiteY3"/>
              </a:cxn>
            </a:cxnLst>
            <a:rect l="l" t="t" r="r" b="b"/>
            <a:pathLst>
              <a:path w="251703" h="345186">
                <a:moveTo>
                  <a:pt x="0" y="0"/>
                </a:moveTo>
                <a:lnTo>
                  <a:pt x="251703" y="0"/>
                </a:lnTo>
                <a:lnTo>
                  <a:pt x="251703" y="345186"/>
                </a:lnTo>
                <a:lnTo>
                  <a:pt x="0" y="345186"/>
                </a:lnTo>
                <a:close/>
              </a:path>
            </a:pathLst>
          </a:custGeom>
        </p:spPr>
      </p:pic>
    </p:spTree>
    <p:extLst>
      <p:ext uri="{BB962C8B-B14F-4D97-AF65-F5344CB8AC3E}">
        <p14:creationId xmlns:p14="http://schemas.microsoft.com/office/powerpoint/2010/main" val="1744752950"/>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Lst>
  <p:hf sldNum="0" hdr="0" dt="0"/>
  <p:txStyles>
    <p:titleStyle>
      <a:lvl1pPr algn="l" defTabSz="914400" rtl="0" eaLnBrk="1" latinLnBrk="0" hangingPunct="1">
        <a:lnSpc>
          <a:spcPct val="90000"/>
        </a:lnSpc>
        <a:spcBef>
          <a:spcPct val="0"/>
        </a:spcBef>
        <a:buNone/>
        <a:defRPr sz="3200" kern="1200">
          <a:solidFill>
            <a:schemeClr val="accent2"/>
          </a:solidFill>
          <a:latin typeface="+mj-lt"/>
          <a:ea typeface="+mj-ea"/>
          <a:cs typeface="+mj-cs"/>
        </a:defRPr>
      </a:lvl1pPr>
    </p:titleStyle>
    <p:bodyStyle>
      <a:lvl1pPr marL="0" indent="0" algn="l" defTabSz="914400" rtl="0" eaLnBrk="1" latinLnBrk="0" hangingPunct="1">
        <a:lnSpc>
          <a:spcPct val="100000"/>
        </a:lnSpc>
        <a:spcBef>
          <a:spcPts val="0"/>
        </a:spcBef>
        <a:buFont typeface="Arial" panose="020B0604020202020204" pitchFamily="34" charset="0"/>
        <a:buNone/>
        <a:defRPr sz="2000" b="0" kern="1200">
          <a:solidFill>
            <a:schemeClr val="tx1"/>
          </a:solidFill>
          <a:latin typeface="+mn-lt"/>
          <a:ea typeface="+mn-ea"/>
          <a:cs typeface="+mn-cs"/>
        </a:defRPr>
      </a:lvl1pPr>
      <a:lvl2pPr marL="461963" indent="-228600" algn="l" defTabSz="914400" rtl="0" eaLnBrk="1" latinLnBrk="0" hangingPunct="1">
        <a:lnSpc>
          <a:spcPct val="100000"/>
        </a:lnSpc>
        <a:spcBef>
          <a:spcPts val="0"/>
        </a:spcBef>
        <a:buSzPct val="95000"/>
        <a:buFont typeface="Arial" panose="020B0604020202020204" pitchFamily="34" charset="0"/>
        <a:buChar char="•"/>
        <a:tabLst/>
        <a:defRPr sz="2000" kern="1200">
          <a:solidFill>
            <a:schemeClr val="tx1"/>
          </a:solidFill>
          <a:latin typeface="+mn-lt"/>
          <a:ea typeface="+mn-ea"/>
          <a:cs typeface="+mn-cs"/>
        </a:defRPr>
      </a:lvl2pPr>
      <a:lvl3pPr marL="688975" indent="-220663" algn="l" defTabSz="914400" rtl="0" eaLnBrk="1" latinLnBrk="0" hangingPunct="1">
        <a:lnSpc>
          <a:spcPct val="100000"/>
        </a:lnSpc>
        <a:spcBef>
          <a:spcPts val="0"/>
        </a:spcBef>
        <a:buFont typeface="Calibri" panose="020F0502020204030204" pitchFamily="34" charset="0"/>
        <a:buChar char="‒"/>
        <a:tabLst/>
        <a:defRPr sz="2000" kern="1200">
          <a:solidFill>
            <a:schemeClr val="tx1"/>
          </a:solidFill>
          <a:latin typeface="+mn-lt"/>
          <a:ea typeface="+mn-ea"/>
          <a:cs typeface="+mn-cs"/>
        </a:defRPr>
      </a:lvl3pPr>
      <a:lvl4pPr marL="917575" indent="-233363" algn="l" defTabSz="914400" rtl="0" eaLnBrk="1" latinLnBrk="0" hangingPunct="1">
        <a:lnSpc>
          <a:spcPct val="100000"/>
        </a:lnSpc>
        <a:spcBef>
          <a:spcPts val="0"/>
        </a:spcBef>
        <a:buSzPct val="80000"/>
        <a:buFont typeface="Wingdings" pitchFamily="2" charset="2"/>
        <a:buChar char="§"/>
        <a:tabLst/>
        <a:defRPr sz="2000" kern="1200">
          <a:solidFill>
            <a:schemeClr val="tx1"/>
          </a:solidFill>
          <a:latin typeface="+mn-lt"/>
          <a:ea typeface="+mn-ea"/>
          <a:cs typeface="+mn-cs"/>
        </a:defRPr>
      </a:lvl4pPr>
      <a:lvl5pPr marL="1146175" indent="-234950" algn="l" defTabSz="914400" rtl="0" eaLnBrk="1" latinLnBrk="0" hangingPunct="1">
        <a:lnSpc>
          <a:spcPct val="100000"/>
        </a:lnSpc>
        <a:spcBef>
          <a:spcPts val="0"/>
        </a:spcBef>
        <a:buSzPct val="90000"/>
        <a:buFont typeface="System Font Regular"/>
        <a:buChar char="–"/>
        <a:tabLst/>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27">
          <p15:clr>
            <a:srgbClr val="F26B43"/>
          </p15:clr>
        </p15:guide>
        <p15:guide id="2" pos="401">
          <p15:clr>
            <a:srgbClr val="F26B43"/>
          </p15:clr>
        </p15:guide>
        <p15:guide id="3" pos="7274">
          <p15:clr>
            <a:srgbClr val="F26B43"/>
          </p15:clr>
        </p15:guide>
        <p15:guide id="4" orient="horz" pos="938">
          <p15:clr>
            <a:srgbClr val="F26B43"/>
          </p15:clr>
        </p15:guide>
        <p15:guide id="5" orient="horz" pos="1082">
          <p15:clr>
            <a:srgbClr val="F26B43"/>
          </p15:clr>
        </p15:guide>
        <p15:guide id="6" orient="horz" pos="3619">
          <p15:clr>
            <a:srgbClr val="F26B43"/>
          </p15:clr>
        </p15:guide>
        <p15:guide id="7" orient="horz" pos="4084">
          <p15:clr>
            <a:srgbClr val="F26B43"/>
          </p15:clr>
        </p15:guide>
        <p15:guide id="8" orient="horz" pos="3853">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image" Target="../media/image8.emf"/><Relationship Id="rId5" Type="http://schemas.openxmlformats.org/officeDocument/2006/relationships/oleObject" Target="../embeddings/oleObject4.bin"/><Relationship Id="rId4"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slideLayout" Target="../slideLayouts/slideLayout2.xml"/><Relationship Id="rId7" Type="http://schemas.openxmlformats.org/officeDocument/2006/relationships/image" Target="../media/image14.png"/><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image" Target="../media/image8.emf"/><Relationship Id="rId5" Type="http://schemas.openxmlformats.org/officeDocument/2006/relationships/oleObject" Target="../embeddings/oleObject4.bin"/><Relationship Id="rId4"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6.png"/><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image" Target="../media/image8.emf"/><Relationship Id="rId5" Type="http://schemas.openxmlformats.org/officeDocument/2006/relationships/oleObject" Target="../embeddings/oleObject4.bin"/><Relationship Id="rId4"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slideLayout" Target="../slideLayouts/slideLayout2.xml"/><Relationship Id="rId7" Type="http://schemas.openxmlformats.org/officeDocument/2006/relationships/image" Target="../media/image17.png"/><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image" Target="../media/image8.emf"/><Relationship Id="rId5" Type="http://schemas.openxmlformats.org/officeDocument/2006/relationships/oleObject" Target="../embeddings/oleObject4.bin"/><Relationship Id="rId4"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9.png"/><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image" Target="../media/image8.emf"/><Relationship Id="rId5" Type="http://schemas.openxmlformats.org/officeDocument/2006/relationships/oleObject" Target="../embeddings/oleObject4.bin"/><Relationship Id="rId4"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slideLayout" Target="../slideLayouts/slideLayout2.xml"/><Relationship Id="rId7" Type="http://schemas.openxmlformats.org/officeDocument/2006/relationships/image" Target="../media/image20.png"/><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image" Target="../media/image8.emf"/><Relationship Id="rId5" Type="http://schemas.openxmlformats.org/officeDocument/2006/relationships/oleObject" Target="../embeddings/oleObject4.bin"/><Relationship Id="rId4"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2.png"/><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image" Target="../media/image8.emf"/><Relationship Id="rId5" Type="http://schemas.openxmlformats.org/officeDocument/2006/relationships/oleObject" Target="../embeddings/oleObject4.bin"/><Relationship Id="rId4"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3.png"/><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image" Target="../media/image8.emf"/><Relationship Id="rId5" Type="http://schemas.openxmlformats.org/officeDocument/2006/relationships/oleObject" Target="../embeddings/oleObject4.bin"/><Relationship Id="rId4"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slideLayout" Target="../slideLayouts/slideLayout2.xml"/><Relationship Id="rId7" Type="http://schemas.openxmlformats.org/officeDocument/2006/relationships/image" Target="../media/image24.png"/><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image" Target="../media/image8.emf"/><Relationship Id="rId5" Type="http://schemas.openxmlformats.org/officeDocument/2006/relationships/oleObject" Target="../embeddings/oleObject4.bin"/><Relationship Id="rId4"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image" Target="../media/image8.emf"/><Relationship Id="rId5" Type="http://schemas.openxmlformats.org/officeDocument/2006/relationships/oleObject" Target="../embeddings/oleObject4.bin"/><Relationship Id="rId4"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hyperlink" Target="mailto:PartnersCPD@partners.org" TargetMode="External"/><Relationship Id="rId5" Type="http://schemas.openxmlformats.org/officeDocument/2006/relationships/image" Target="../media/image6.emf"/><Relationship Id="rId4" Type="http://schemas.openxmlformats.org/officeDocument/2006/relationships/oleObject" Target="../embeddings/oleObject3.bin"/></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6.png"/><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image" Target="../media/image8.emf"/><Relationship Id="rId5" Type="http://schemas.openxmlformats.org/officeDocument/2006/relationships/oleObject" Target="../embeddings/oleObject4.bin"/><Relationship Id="rId4"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image" Target="../media/image8.emf"/><Relationship Id="rId5" Type="http://schemas.openxmlformats.org/officeDocument/2006/relationships/oleObject" Target="../embeddings/oleObject4.bin"/><Relationship Id="rId4"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slideLayout" Target="../slideLayouts/slideLayout2.xml"/><Relationship Id="rId7" Type="http://schemas.openxmlformats.org/officeDocument/2006/relationships/image" Target="../media/image27.png"/><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image" Target="../media/image8.emf"/><Relationship Id="rId5" Type="http://schemas.openxmlformats.org/officeDocument/2006/relationships/oleObject" Target="../embeddings/oleObject4.bin"/><Relationship Id="rId4"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image" Target="../media/image29.emf"/><Relationship Id="rId5" Type="http://schemas.openxmlformats.org/officeDocument/2006/relationships/oleObject" Target="../embeddings/oleObject6.bin"/><Relationship Id="rId4"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slideLayout" Target="../slideLayouts/slideLayout2.xml"/><Relationship Id="rId7" Type="http://schemas.openxmlformats.org/officeDocument/2006/relationships/image" Target="../media/image34.png"/><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image" Target="../media/image8.emf"/><Relationship Id="rId5" Type="http://schemas.openxmlformats.org/officeDocument/2006/relationships/oleObject" Target="../embeddings/oleObject4.bin"/><Relationship Id="rId4" Type="http://schemas.openxmlformats.org/officeDocument/2006/relationships/notesSlide" Target="../notesSlides/notesSlide24.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image" Target="../media/image8.emf"/><Relationship Id="rId5" Type="http://schemas.openxmlformats.org/officeDocument/2006/relationships/oleObject" Target="../embeddings/oleObject4.bin"/><Relationship Id="rId4"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2.xml"/><Relationship Id="rId7" Type="http://schemas.openxmlformats.org/officeDocument/2006/relationships/hyperlink" Target="https://teams.microsoft.com/l/meetup-join/19%3ameeting_ZDgwZmI2MzktMzlhZi00MWM0LTk5ZmMtMDVlMTA4MGRjZWVl%40thread.v2/0?context=%7b%22Tid%22%3a%22720edb1f-5c4e-4043-8141-214a63a7ead5%22%2c%22Oid%22%3a%222bf1802d-b022-4f95-952b-f37ef995ba13%22%7d" TargetMode="Externa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8.emf"/><Relationship Id="rId5" Type="http://schemas.openxmlformats.org/officeDocument/2006/relationships/oleObject" Target="../embeddings/oleObject4.bin"/><Relationship Id="rId4"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image" Target="../media/image8.emf"/><Relationship Id="rId5" Type="http://schemas.openxmlformats.org/officeDocument/2006/relationships/oleObject" Target="../embeddings/oleObject4.bin"/><Relationship Id="rId4" Type="http://schemas.openxmlformats.org/officeDocument/2006/relationships/notesSlide" Target="../notesSlides/notesSlide26.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image" Target="../media/image8.emf"/><Relationship Id="rId5" Type="http://schemas.openxmlformats.org/officeDocument/2006/relationships/oleObject" Target="../embeddings/oleObject4.bin"/><Relationship Id="rId4" Type="http://schemas.openxmlformats.org/officeDocument/2006/relationships/notesSlide" Target="../notesSlides/notesSlide27.xml"/></Relationships>
</file>

<file path=ppt/slides/_rels/slide32.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slideLayout" Target="../slideLayouts/slideLayout2.xml"/><Relationship Id="rId7" Type="http://schemas.openxmlformats.org/officeDocument/2006/relationships/image" Target="../media/image36.png"/><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image" Target="../media/image8.emf"/><Relationship Id="rId5" Type="http://schemas.openxmlformats.org/officeDocument/2006/relationships/oleObject" Target="../embeddings/oleObject4.bin"/><Relationship Id="rId4" Type="http://schemas.openxmlformats.org/officeDocument/2006/relationships/notesSlide" Target="../notesSlides/notesSlide28.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image" Target="../media/image8.emf"/><Relationship Id="rId5" Type="http://schemas.openxmlformats.org/officeDocument/2006/relationships/oleObject" Target="../embeddings/oleObject4.bin"/><Relationship Id="rId4" Type="http://schemas.openxmlformats.org/officeDocument/2006/relationships/notesSlide" Target="../notesSlides/notesSlide29.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8.png"/><Relationship Id="rId2" Type="http://schemas.openxmlformats.org/officeDocument/2006/relationships/tags" Target="../tags/tag58.xml"/><Relationship Id="rId1" Type="http://schemas.openxmlformats.org/officeDocument/2006/relationships/tags" Target="../tags/tag57.xml"/><Relationship Id="rId6" Type="http://schemas.openxmlformats.org/officeDocument/2006/relationships/image" Target="../media/image8.emf"/><Relationship Id="rId5" Type="http://schemas.openxmlformats.org/officeDocument/2006/relationships/oleObject" Target="../embeddings/oleObject4.bin"/><Relationship Id="rId4" Type="http://schemas.openxmlformats.org/officeDocument/2006/relationships/notesSlide" Target="../notesSlides/notesSlide30.xml"/></Relationships>
</file>

<file path=ppt/slides/_rels/slide35.xml.rels><?xml version="1.0" encoding="UTF-8" standalone="yes"?>
<Relationships xmlns="http://schemas.openxmlformats.org/package/2006/relationships"><Relationship Id="rId3" Type="http://schemas.openxmlformats.org/officeDocument/2006/relationships/hyperlink" Target="mailto:partnerscpd@partners.org"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hyperlink" Target="https://cpd.partners.org/" TargetMode="Externa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3" Type="http://schemas.openxmlformats.org/officeDocument/2006/relationships/hyperlink" Target="https://cpd.partners.org/series-coordinators/content/2021-2022-hospital-series-workflows-and-videos" TargetMode="External"/><Relationship Id="rId2" Type="http://schemas.openxmlformats.org/officeDocument/2006/relationships/image" Target="../media/image39.png"/><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3" Type="http://schemas.openxmlformats.org/officeDocument/2006/relationships/hyperlink" Target="https://cpd.partners.org/series-coordinators/content/2021-2022-hospital-series-workflows-and-videos" TargetMode="External"/><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3" Type="http://schemas.openxmlformats.org/officeDocument/2006/relationships/hyperlink" Target="https://cpd.partners.org/series-coordinators/content/2021-2022-hospital-series-workflows-and-videos" TargetMode="External"/><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20.xml"/><Relationship Id="rId7" Type="http://schemas.openxmlformats.org/officeDocument/2006/relationships/hyperlink" Target="https://teams.microsoft.com/l/meetup-join/19%3ameeting_ZDgwZmI2MzktMzlhZi00MWM0LTk5ZmMtMDVlMTA4MGRjZWVl%40thread.v2/0?context=%7b%22Tid%22%3a%22720edb1f-5c4e-4043-8141-214a63a7ead5%22%2c%22Oid%22%3a%222bf1802d-b022-4f95-952b-f37ef995ba13%22%7d" TargetMode="External"/><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image" Target="../media/image29.emf"/><Relationship Id="rId5" Type="http://schemas.openxmlformats.org/officeDocument/2006/relationships/oleObject" Target="../embeddings/oleObject6.bin"/><Relationship Id="rId4" Type="http://schemas.openxmlformats.org/officeDocument/2006/relationships/notesSlide" Target="../notesSlides/notesSlide35.xml"/></Relationships>
</file>

<file path=ppt/slides/_rels/slide4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hyperlink" Target="https://www.linkedin.com/showcase/mass-general-brigham-office-of-continuing-professional-development" TargetMode="Externa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43.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slideLayout" Target="../slideLayouts/slideLayout2.xml"/><Relationship Id="rId7" Type="http://schemas.openxmlformats.org/officeDocument/2006/relationships/hyperlink" Target="https://cpd.partners.org/series-coordinators" TargetMode="External"/><Relationship Id="rId2" Type="http://schemas.openxmlformats.org/officeDocument/2006/relationships/tags" Target="../tags/tag62.xml"/><Relationship Id="rId1" Type="http://schemas.openxmlformats.org/officeDocument/2006/relationships/tags" Target="../tags/tag61.xml"/><Relationship Id="rId6" Type="http://schemas.openxmlformats.org/officeDocument/2006/relationships/hyperlink" Target="mailto:PartnersCPD@partners.org" TargetMode="External"/><Relationship Id="rId5" Type="http://schemas.openxmlformats.org/officeDocument/2006/relationships/image" Target="../media/image8.emf"/><Relationship Id="rId4" Type="http://schemas.openxmlformats.org/officeDocument/2006/relationships/oleObject" Target="../embeddings/oleObject4.bin"/></Relationships>
</file>

<file path=ppt/slides/_rels/slide4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7.xml"/><Relationship Id="rId1" Type="http://schemas.openxmlformats.org/officeDocument/2006/relationships/slideLayout" Target="../slideLayouts/slideLayout4.xml"/><Relationship Id="rId4" Type="http://schemas.openxmlformats.org/officeDocument/2006/relationships/image" Target="../media/image30.png"/></Relationships>
</file>

<file path=ppt/slides/_rels/slide4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1.jpg"/><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10.emf"/><Relationship Id="rId5" Type="http://schemas.openxmlformats.org/officeDocument/2006/relationships/oleObject" Target="../embeddings/oleObject5.bin"/><Relationship Id="rId4"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partnershealthcare.sharepoint.com/sites/VitalsSystemwideGrandRounds"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image" Target="../media/image8.emf"/><Relationship Id="rId5" Type="http://schemas.openxmlformats.org/officeDocument/2006/relationships/oleObject" Target="../embeddings/oleObject4.bin"/><Relationship Id="rId4"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image" Target="../media/image8.emf"/><Relationship Id="rId5" Type="http://schemas.openxmlformats.org/officeDocument/2006/relationships/oleObject" Target="../embeddings/oleObject4.bin"/><Relationship Id="rId4"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D63CF-3DE9-BA47-AD6C-3CA9A50B60E1}"/>
              </a:ext>
            </a:extLst>
          </p:cNvPr>
          <p:cNvSpPr>
            <a:spLocks noGrp="1"/>
          </p:cNvSpPr>
          <p:nvPr>
            <p:ph type="ctrTitle"/>
          </p:nvPr>
        </p:nvSpPr>
        <p:spPr>
          <a:xfrm>
            <a:off x="1433627" y="995910"/>
            <a:ext cx="9522781" cy="2618554"/>
          </a:xfrm>
        </p:spPr>
        <p:txBody>
          <a:bodyPr/>
          <a:lstStyle/>
          <a:p>
            <a:pPr algn="ctr"/>
            <a:r>
              <a:rPr lang="en-US" dirty="0"/>
              <a:t>In-Hospital Series </a:t>
            </a:r>
            <a:br>
              <a:rPr lang="en-US" dirty="0"/>
            </a:br>
            <a:r>
              <a:rPr lang="en-US" dirty="0"/>
              <a:t>Back-to-Basics </a:t>
            </a:r>
            <a:br>
              <a:rPr lang="en-US" dirty="0"/>
            </a:br>
            <a:r>
              <a:rPr lang="en-US" dirty="0"/>
              <a:t>Training Webinar </a:t>
            </a:r>
          </a:p>
        </p:txBody>
      </p:sp>
      <p:sp>
        <p:nvSpPr>
          <p:cNvPr id="3" name="Subtitle 2">
            <a:extLst>
              <a:ext uri="{FF2B5EF4-FFF2-40B4-BE49-F238E27FC236}">
                <a16:creationId xmlns:a16="http://schemas.microsoft.com/office/drawing/2014/main" id="{E02C1933-575E-314E-A8C0-02AE388116AE}"/>
              </a:ext>
            </a:extLst>
          </p:cNvPr>
          <p:cNvSpPr>
            <a:spLocks noGrp="1"/>
          </p:cNvSpPr>
          <p:nvPr>
            <p:ph type="subTitle" idx="1"/>
          </p:nvPr>
        </p:nvSpPr>
        <p:spPr>
          <a:xfrm>
            <a:off x="1334608" y="5082010"/>
            <a:ext cx="9522781" cy="737220"/>
          </a:xfrm>
        </p:spPr>
        <p:txBody>
          <a:bodyPr/>
          <a:lstStyle/>
          <a:p>
            <a:r>
              <a:rPr lang="en-US" dirty="0"/>
              <a:t>Continuing Professional Development</a:t>
            </a:r>
            <a:br>
              <a:rPr lang="en-US" dirty="0"/>
            </a:br>
            <a:r>
              <a:rPr lang="en-US" dirty="0"/>
              <a:t>August 5, 2025</a:t>
            </a:r>
          </a:p>
        </p:txBody>
      </p:sp>
      <p:sp>
        <p:nvSpPr>
          <p:cNvPr id="8" name="Footer Placeholder 7">
            <a:extLst>
              <a:ext uri="{FF2B5EF4-FFF2-40B4-BE49-F238E27FC236}">
                <a16:creationId xmlns:a16="http://schemas.microsoft.com/office/drawing/2014/main" id="{293F4FD5-6872-FC47-BC1C-159D286BFA45}"/>
              </a:ext>
            </a:extLst>
          </p:cNvPr>
          <p:cNvSpPr>
            <a:spLocks noGrp="1"/>
          </p:cNvSpPr>
          <p:nvPr>
            <p:ph type="ftr" sz="quarter" idx="10"/>
          </p:nvPr>
        </p:nvSpPr>
        <p:spPr/>
        <p:txBody>
          <a:bodyPr/>
          <a:lstStyle/>
          <a:p>
            <a:pPr algn="r"/>
            <a:r>
              <a:rPr lang="en-US" dirty="0"/>
              <a:t>Confidential—do not copy or distribute</a:t>
            </a:r>
          </a:p>
        </p:txBody>
      </p:sp>
      <p:pic>
        <p:nvPicPr>
          <p:cNvPr id="7" name="Picture 6">
            <a:extLst>
              <a:ext uri="{FF2B5EF4-FFF2-40B4-BE49-F238E27FC236}">
                <a16:creationId xmlns:a16="http://schemas.microsoft.com/office/drawing/2014/main" id="{4903C626-3712-45EF-B22B-352AC934D95E}"/>
              </a:ext>
            </a:extLst>
          </p:cNvPr>
          <p:cNvPicPr>
            <a:picLocks noChangeAspect="1"/>
          </p:cNvPicPr>
          <p:nvPr/>
        </p:nvPicPr>
        <p:blipFill>
          <a:blip r:embed="rId3"/>
          <a:stretch>
            <a:fillRect/>
          </a:stretch>
        </p:blipFill>
        <p:spPr>
          <a:xfrm>
            <a:off x="8481548" y="3615676"/>
            <a:ext cx="2937575" cy="2618554"/>
          </a:xfrm>
          <a:prstGeom prst="rect">
            <a:avLst/>
          </a:prstGeom>
          <a:effectLst>
            <a:softEdge rad="63500"/>
          </a:effectLst>
        </p:spPr>
      </p:pic>
    </p:spTree>
    <p:extLst>
      <p:ext uri="{BB962C8B-B14F-4D97-AF65-F5344CB8AC3E}">
        <p14:creationId xmlns:p14="http://schemas.microsoft.com/office/powerpoint/2010/main" val="5330763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1C631D7D-CB72-6A4A-AF68-7EDA9A339C1D}"/>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7772400" imgH="10058400" progId="TCLayout.ActiveDocument.1">
                  <p:embed/>
                </p:oleObj>
              </mc:Choice>
              <mc:Fallback>
                <p:oleObj name="think-cell Slide" r:id="rId5" imgW="7772400" imgH="10058400" progId="TCLayout.ActiveDocument.1">
                  <p:embed/>
                  <p:pic>
                    <p:nvPicPr>
                      <p:cNvPr id="6" name="Object 5" hidden="1">
                        <a:extLst>
                          <a:ext uri="{FF2B5EF4-FFF2-40B4-BE49-F238E27FC236}">
                            <a16:creationId xmlns:a16="http://schemas.microsoft.com/office/drawing/2014/main" id="{1C631D7D-CB72-6A4A-AF68-7EDA9A339C1D}"/>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96F8EACE-76F2-7F4C-8853-5B564DB98D9D}"/>
              </a:ext>
            </a:extLst>
          </p:cNvPr>
          <p:cNvSpPr/>
          <p:nvPr>
            <p:custDataLst>
              <p:tags r:id="rId2"/>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Georgia" panose="02040502050405020303" pitchFamily="18" charset="0"/>
              <a:ea typeface="+mn-ea"/>
              <a:cs typeface="+mn-cs"/>
              <a:sym typeface="Georgia" panose="02040502050405020303" pitchFamily="18" charset="0"/>
            </a:endParaRPr>
          </a:p>
        </p:txBody>
      </p:sp>
      <p:sp>
        <p:nvSpPr>
          <p:cNvPr id="3" name="Title 2">
            <a:extLst>
              <a:ext uri="{FF2B5EF4-FFF2-40B4-BE49-F238E27FC236}">
                <a16:creationId xmlns:a16="http://schemas.microsoft.com/office/drawing/2014/main" id="{9F4139AC-DD48-4443-8001-58BE51496E73}"/>
              </a:ext>
            </a:extLst>
          </p:cNvPr>
          <p:cNvSpPr>
            <a:spLocks noGrp="1"/>
          </p:cNvSpPr>
          <p:nvPr>
            <p:ph type="title"/>
          </p:nvPr>
        </p:nvSpPr>
        <p:spPr>
          <a:xfrm>
            <a:off x="641350" y="485044"/>
            <a:ext cx="10902950" cy="956516"/>
          </a:xfrm>
        </p:spPr>
        <p:txBody>
          <a:bodyPr/>
          <a:lstStyle/>
          <a:p>
            <a:r>
              <a:rPr lang="en-US" dirty="0"/>
              <a:t>Flowchart Create Session</a:t>
            </a:r>
          </a:p>
        </p:txBody>
      </p:sp>
      <p:sp>
        <p:nvSpPr>
          <p:cNvPr id="2" name="Rectangle 1">
            <a:extLst>
              <a:ext uri="{FF2B5EF4-FFF2-40B4-BE49-F238E27FC236}">
                <a16:creationId xmlns:a16="http://schemas.microsoft.com/office/drawing/2014/main" id="{4643482B-20B8-D6B4-A7E5-4A9A421082EE}"/>
              </a:ext>
            </a:extLst>
          </p:cNvPr>
          <p:cNvSpPr/>
          <p:nvPr/>
        </p:nvSpPr>
        <p:spPr>
          <a:xfrm>
            <a:off x="5398577" y="1234042"/>
            <a:ext cx="1394846" cy="735867"/>
          </a:xfrm>
          <a:prstGeom prst="rect">
            <a:avLst/>
          </a:prstGeom>
          <a:solidFill>
            <a:schemeClr val="tx2"/>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Create additional sessions</a:t>
            </a:r>
          </a:p>
        </p:txBody>
      </p:sp>
      <p:sp>
        <p:nvSpPr>
          <p:cNvPr id="8" name="Rectangle 7">
            <a:extLst>
              <a:ext uri="{FF2B5EF4-FFF2-40B4-BE49-F238E27FC236}">
                <a16:creationId xmlns:a16="http://schemas.microsoft.com/office/drawing/2014/main" id="{E6F06DD6-A455-669C-F04B-AE5C1A856254}"/>
              </a:ext>
            </a:extLst>
          </p:cNvPr>
          <p:cNvSpPr/>
          <p:nvPr/>
        </p:nvSpPr>
        <p:spPr>
          <a:xfrm>
            <a:off x="5398576" y="2266821"/>
            <a:ext cx="1394847" cy="73586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Upload the documents</a:t>
            </a:r>
          </a:p>
        </p:txBody>
      </p:sp>
      <p:sp>
        <p:nvSpPr>
          <p:cNvPr id="9" name="Rectangle 8">
            <a:extLst>
              <a:ext uri="{FF2B5EF4-FFF2-40B4-BE49-F238E27FC236}">
                <a16:creationId xmlns:a16="http://schemas.microsoft.com/office/drawing/2014/main" id="{B8A2412E-2000-9D2D-3E5F-1F4F04C65D4D}"/>
              </a:ext>
            </a:extLst>
          </p:cNvPr>
          <p:cNvSpPr/>
          <p:nvPr/>
        </p:nvSpPr>
        <p:spPr>
          <a:xfrm>
            <a:off x="5398575" y="3306908"/>
            <a:ext cx="1394847" cy="73586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CPD reviews documents</a:t>
            </a:r>
          </a:p>
        </p:txBody>
      </p:sp>
      <p:sp>
        <p:nvSpPr>
          <p:cNvPr id="10" name="Rectangle 9">
            <a:extLst>
              <a:ext uri="{FF2B5EF4-FFF2-40B4-BE49-F238E27FC236}">
                <a16:creationId xmlns:a16="http://schemas.microsoft.com/office/drawing/2014/main" id="{15F5A72C-9EE2-866E-F622-61405D082507}"/>
              </a:ext>
            </a:extLst>
          </p:cNvPr>
          <p:cNvSpPr/>
          <p:nvPr/>
        </p:nvSpPr>
        <p:spPr>
          <a:xfrm>
            <a:off x="4876427" y="4500102"/>
            <a:ext cx="1394847" cy="10482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Feedback</a:t>
            </a:r>
          </a:p>
        </p:txBody>
      </p:sp>
      <p:sp>
        <p:nvSpPr>
          <p:cNvPr id="11" name="Rectangle 10">
            <a:extLst>
              <a:ext uri="{FF2B5EF4-FFF2-40B4-BE49-F238E27FC236}">
                <a16:creationId xmlns:a16="http://schemas.microsoft.com/office/drawing/2014/main" id="{6A7F9793-A837-4FF9-C242-BD6387BDDFC8}"/>
              </a:ext>
            </a:extLst>
          </p:cNvPr>
          <p:cNvSpPr/>
          <p:nvPr/>
        </p:nvSpPr>
        <p:spPr>
          <a:xfrm>
            <a:off x="6793422" y="4442276"/>
            <a:ext cx="1394847" cy="111470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Approval</a:t>
            </a:r>
          </a:p>
        </p:txBody>
      </p:sp>
      <p:sp>
        <p:nvSpPr>
          <p:cNvPr id="12" name="Rectangle 11">
            <a:extLst>
              <a:ext uri="{FF2B5EF4-FFF2-40B4-BE49-F238E27FC236}">
                <a16:creationId xmlns:a16="http://schemas.microsoft.com/office/drawing/2014/main" id="{4B7ACFB4-1761-BB4D-896A-C0085BD1F96B}"/>
              </a:ext>
            </a:extLst>
          </p:cNvPr>
          <p:cNvSpPr/>
          <p:nvPr/>
        </p:nvSpPr>
        <p:spPr>
          <a:xfrm>
            <a:off x="8543985" y="4452393"/>
            <a:ext cx="1394847" cy="110450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Receive code</a:t>
            </a:r>
          </a:p>
        </p:txBody>
      </p:sp>
      <p:sp>
        <p:nvSpPr>
          <p:cNvPr id="13" name="Rectangle 12">
            <a:extLst>
              <a:ext uri="{FF2B5EF4-FFF2-40B4-BE49-F238E27FC236}">
                <a16:creationId xmlns:a16="http://schemas.microsoft.com/office/drawing/2014/main" id="{51A35E0C-6499-5D5A-1DC2-6BC635FCD01C}"/>
              </a:ext>
            </a:extLst>
          </p:cNvPr>
          <p:cNvSpPr/>
          <p:nvPr/>
        </p:nvSpPr>
        <p:spPr>
          <a:xfrm>
            <a:off x="2102232" y="4508238"/>
            <a:ext cx="2347998" cy="10482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Make necessary updates then click ready for review</a:t>
            </a:r>
          </a:p>
        </p:txBody>
      </p:sp>
      <p:cxnSp>
        <p:nvCxnSpPr>
          <p:cNvPr id="15" name="Straight Arrow Connector 14">
            <a:extLst>
              <a:ext uri="{FF2B5EF4-FFF2-40B4-BE49-F238E27FC236}">
                <a16:creationId xmlns:a16="http://schemas.microsoft.com/office/drawing/2014/main" id="{FA8A8913-BD37-DF87-FBAA-2254837E9933}"/>
              </a:ext>
            </a:extLst>
          </p:cNvPr>
          <p:cNvCxnSpPr>
            <a:stCxn id="2" idx="2"/>
            <a:endCxn id="8" idx="0"/>
          </p:cNvCxnSpPr>
          <p:nvPr/>
        </p:nvCxnSpPr>
        <p:spPr>
          <a:xfrm>
            <a:off x="6096000" y="1969909"/>
            <a:ext cx="0" cy="29691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1F3E7993-0168-6958-C268-612311E10C50}"/>
              </a:ext>
            </a:extLst>
          </p:cNvPr>
          <p:cNvCxnSpPr>
            <a:stCxn id="8" idx="2"/>
            <a:endCxn id="9" idx="0"/>
          </p:cNvCxnSpPr>
          <p:nvPr/>
        </p:nvCxnSpPr>
        <p:spPr>
          <a:xfrm flipH="1">
            <a:off x="6095999" y="3002688"/>
            <a:ext cx="1" cy="30422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B4F70E2F-3ADA-F050-2528-F4ADA5DD16FA}"/>
              </a:ext>
            </a:extLst>
          </p:cNvPr>
          <p:cNvCxnSpPr>
            <a:cxnSpLocks/>
            <a:endCxn id="10" idx="0"/>
          </p:cNvCxnSpPr>
          <p:nvPr/>
        </p:nvCxnSpPr>
        <p:spPr>
          <a:xfrm flipH="1">
            <a:off x="5573851" y="4042775"/>
            <a:ext cx="88197" cy="45732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816F47AE-7991-8687-E1B3-B0BA684AF262}"/>
              </a:ext>
            </a:extLst>
          </p:cNvPr>
          <p:cNvCxnSpPr/>
          <p:nvPr/>
        </p:nvCxnSpPr>
        <p:spPr>
          <a:xfrm>
            <a:off x="6452461" y="4042775"/>
            <a:ext cx="759417" cy="3995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E4A600BD-AB69-9BC6-779E-BB52B9240AC0}"/>
              </a:ext>
            </a:extLst>
          </p:cNvPr>
          <p:cNvCxnSpPr>
            <a:cxnSpLocks/>
            <a:stCxn id="11" idx="3"/>
            <a:endCxn id="12" idx="1"/>
          </p:cNvCxnSpPr>
          <p:nvPr/>
        </p:nvCxnSpPr>
        <p:spPr>
          <a:xfrm>
            <a:off x="8188269" y="4999627"/>
            <a:ext cx="355716" cy="501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BDB106DF-F477-6151-443A-1C25EFE27EDE}"/>
              </a:ext>
            </a:extLst>
          </p:cNvPr>
          <p:cNvCxnSpPr>
            <a:cxnSpLocks/>
            <a:stCxn id="10" idx="1"/>
            <a:endCxn id="13" idx="3"/>
          </p:cNvCxnSpPr>
          <p:nvPr/>
        </p:nvCxnSpPr>
        <p:spPr>
          <a:xfrm flipH="1">
            <a:off x="4450230" y="5024214"/>
            <a:ext cx="426197" cy="813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Connector: Elbow 21">
            <a:extLst>
              <a:ext uri="{FF2B5EF4-FFF2-40B4-BE49-F238E27FC236}">
                <a16:creationId xmlns:a16="http://schemas.microsoft.com/office/drawing/2014/main" id="{A19DB12F-0D17-8BC2-310F-D1BAA1043BC6}"/>
              </a:ext>
            </a:extLst>
          </p:cNvPr>
          <p:cNvCxnSpPr>
            <a:cxnSpLocks/>
            <a:stCxn id="13" idx="0"/>
            <a:endCxn id="9" idx="1"/>
          </p:cNvCxnSpPr>
          <p:nvPr/>
        </p:nvCxnSpPr>
        <p:spPr>
          <a:xfrm rot="5400000" flipH="1" flipV="1">
            <a:off x="3920705" y="3030368"/>
            <a:ext cx="833396" cy="2122344"/>
          </a:xfrm>
          <a:prstGeom prst="bentConnector2">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41707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1C631D7D-CB72-6A4A-AF68-7EDA9A339C1D}"/>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7772400" imgH="10058400" progId="TCLayout.ActiveDocument.1">
                  <p:embed/>
                </p:oleObj>
              </mc:Choice>
              <mc:Fallback>
                <p:oleObj name="think-cell Slide" r:id="rId5" imgW="7772400" imgH="10058400" progId="TCLayout.ActiveDocument.1">
                  <p:embed/>
                  <p:pic>
                    <p:nvPicPr>
                      <p:cNvPr id="6" name="Object 5" hidden="1">
                        <a:extLst>
                          <a:ext uri="{FF2B5EF4-FFF2-40B4-BE49-F238E27FC236}">
                            <a16:creationId xmlns:a16="http://schemas.microsoft.com/office/drawing/2014/main" id="{1C631D7D-CB72-6A4A-AF68-7EDA9A339C1D}"/>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96F8EACE-76F2-7F4C-8853-5B564DB98D9D}"/>
              </a:ext>
            </a:extLst>
          </p:cNvPr>
          <p:cNvSpPr/>
          <p:nvPr>
            <p:custDataLst>
              <p:tags r:id="rId2"/>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Georgia" panose="02040502050405020303" pitchFamily="18" charset="0"/>
              <a:ea typeface="+mn-ea"/>
              <a:cs typeface="+mn-cs"/>
              <a:sym typeface="Georgia" panose="02040502050405020303" pitchFamily="18" charset="0"/>
            </a:endParaRPr>
          </a:p>
        </p:txBody>
      </p:sp>
      <p:sp>
        <p:nvSpPr>
          <p:cNvPr id="3" name="Title 2">
            <a:extLst>
              <a:ext uri="{FF2B5EF4-FFF2-40B4-BE49-F238E27FC236}">
                <a16:creationId xmlns:a16="http://schemas.microsoft.com/office/drawing/2014/main" id="{9F4139AC-DD48-4443-8001-58BE51496E73}"/>
              </a:ext>
            </a:extLst>
          </p:cNvPr>
          <p:cNvSpPr>
            <a:spLocks noGrp="1"/>
          </p:cNvSpPr>
          <p:nvPr>
            <p:ph type="title"/>
          </p:nvPr>
        </p:nvSpPr>
        <p:spPr>
          <a:xfrm>
            <a:off x="641350" y="485044"/>
            <a:ext cx="10902950" cy="652876"/>
          </a:xfrm>
        </p:spPr>
        <p:txBody>
          <a:bodyPr/>
          <a:lstStyle/>
          <a:p>
            <a:r>
              <a:rPr lang="en-US" dirty="0"/>
              <a:t>Steps to Create the Session</a:t>
            </a:r>
          </a:p>
        </p:txBody>
      </p:sp>
      <p:sp>
        <p:nvSpPr>
          <p:cNvPr id="5" name="TextBox 4">
            <a:extLst>
              <a:ext uri="{FF2B5EF4-FFF2-40B4-BE49-F238E27FC236}">
                <a16:creationId xmlns:a16="http://schemas.microsoft.com/office/drawing/2014/main" id="{56D6EEDB-6FA3-4E4B-CA07-73D343C81D70}"/>
              </a:ext>
            </a:extLst>
          </p:cNvPr>
          <p:cNvSpPr txBox="1"/>
          <p:nvPr/>
        </p:nvSpPr>
        <p:spPr>
          <a:xfrm>
            <a:off x="863600" y="1183809"/>
            <a:ext cx="10680700" cy="3170099"/>
          </a:xfrm>
          <a:prstGeom prst="rect">
            <a:avLst/>
          </a:prstGeom>
          <a:noFill/>
        </p:spPr>
        <p:txBody>
          <a:bodyPr wrap="square">
            <a:spAutoFit/>
          </a:bodyPr>
          <a:lstStyle/>
          <a:p>
            <a:pPr marL="285750" indent="-285750">
              <a:buFont typeface="Arial" panose="020B0604020202020204" pitchFamily="34" charset="0"/>
              <a:buChar char="•"/>
            </a:pPr>
            <a:r>
              <a:rPr lang="en-US" sz="2000" dirty="0"/>
              <a:t>Open the main page to your series (link was sent with the series is ready email)</a:t>
            </a:r>
          </a:p>
          <a:p>
            <a:pPr marL="285750" indent="-285750">
              <a:buFont typeface="Arial" panose="020B0604020202020204" pitchFamily="34" charset="0"/>
              <a:buChar char="•"/>
            </a:pPr>
            <a:r>
              <a:rPr lang="en-US" sz="2000" dirty="0"/>
              <a:t>Go to the list of sessions</a:t>
            </a:r>
          </a:p>
          <a:p>
            <a:pPr marL="285750" indent="-285750">
              <a:buFont typeface="Arial" panose="020B0604020202020204" pitchFamily="34" charset="0"/>
              <a:buChar char="•"/>
            </a:pPr>
            <a:r>
              <a:rPr lang="en-US" sz="2000" dirty="0"/>
              <a:t>Click on an existing session to open the session</a:t>
            </a:r>
          </a:p>
          <a:p>
            <a:pPr marL="285750" indent="-285750">
              <a:buFont typeface="Arial" panose="020B0604020202020204" pitchFamily="34" charset="0"/>
              <a:buChar char="•"/>
            </a:pPr>
            <a:r>
              <a:rPr lang="en-US" sz="2000" dirty="0"/>
              <a:t>Click on Repeat this session</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Follow the steps to repeat the session</a:t>
            </a:r>
          </a:p>
          <a:p>
            <a:pPr marL="285750" indent="-285750">
              <a:buFont typeface="Arial" panose="020B0604020202020204" pitchFamily="34" charset="0"/>
              <a:buChar char="•"/>
            </a:pPr>
            <a:r>
              <a:rPr lang="en-US" sz="2000" dirty="0"/>
              <a:t>Click Generate</a:t>
            </a:r>
          </a:p>
        </p:txBody>
      </p:sp>
      <p:pic>
        <p:nvPicPr>
          <p:cNvPr id="16" name="Picture 15">
            <a:extLst>
              <a:ext uri="{FF2B5EF4-FFF2-40B4-BE49-F238E27FC236}">
                <a16:creationId xmlns:a16="http://schemas.microsoft.com/office/drawing/2014/main" id="{3842BF24-2B75-D2F9-AA24-A573B94124DF}"/>
              </a:ext>
            </a:extLst>
          </p:cNvPr>
          <p:cNvPicPr>
            <a:picLocks noChangeAspect="1"/>
          </p:cNvPicPr>
          <p:nvPr/>
        </p:nvPicPr>
        <p:blipFill>
          <a:blip r:embed="rId7"/>
          <a:stretch>
            <a:fillRect/>
          </a:stretch>
        </p:blipFill>
        <p:spPr>
          <a:xfrm>
            <a:off x="834594" y="2605823"/>
            <a:ext cx="9485698" cy="941623"/>
          </a:xfrm>
          <a:prstGeom prst="rect">
            <a:avLst/>
          </a:prstGeom>
        </p:spPr>
      </p:pic>
      <p:pic>
        <p:nvPicPr>
          <p:cNvPr id="20" name="Picture 19">
            <a:extLst>
              <a:ext uri="{FF2B5EF4-FFF2-40B4-BE49-F238E27FC236}">
                <a16:creationId xmlns:a16="http://schemas.microsoft.com/office/drawing/2014/main" id="{062E7068-6687-732C-1240-8105534B88D6}"/>
              </a:ext>
            </a:extLst>
          </p:cNvPr>
          <p:cNvPicPr>
            <a:picLocks noChangeAspect="1"/>
          </p:cNvPicPr>
          <p:nvPr/>
        </p:nvPicPr>
        <p:blipFill>
          <a:blip r:embed="rId8"/>
          <a:stretch>
            <a:fillRect/>
          </a:stretch>
        </p:blipFill>
        <p:spPr>
          <a:xfrm>
            <a:off x="5966846" y="3348865"/>
            <a:ext cx="5249555" cy="3257166"/>
          </a:xfrm>
          <a:prstGeom prst="rect">
            <a:avLst/>
          </a:prstGeom>
        </p:spPr>
      </p:pic>
    </p:spTree>
    <p:extLst>
      <p:ext uri="{BB962C8B-B14F-4D97-AF65-F5344CB8AC3E}">
        <p14:creationId xmlns:p14="http://schemas.microsoft.com/office/powerpoint/2010/main" val="34261981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1C631D7D-CB72-6A4A-AF68-7EDA9A339C1D}"/>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7772400" imgH="10058400" progId="TCLayout.ActiveDocument.1">
                  <p:embed/>
                </p:oleObj>
              </mc:Choice>
              <mc:Fallback>
                <p:oleObj name="think-cell Slide" r:id="rId5" imgW="7772400" imgH="10058400" progId="TCLayout.ActiveDocument.1">
                  <p:embed/>
                  <p:pic>
                    <p:nvPicPr>
                      <p:cNvPr id="6" name="Object 5" hidden="1">
                        <a:extLst>
                          <a:ext uri="{FF2B5EF4-FFF2-40B4-BE49-F238E27FC236}">
                            <a16:creationId xmlns:a16="http://schemas.microsoft.com/office/drawing/2014/main" id="{1C631D7D-CB72-6A4A-AF68-7EDA9A339C1D}"/>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96F8EACE-76F2-7F4C-8853-5B564DB98D9D}"/>
              </a:ext>
            </a:extLst>
          </p:cNvPr>
          <p:cNvSpPr/>
          <p:nvPr>
            <p:custDataLst>
              <p:tags r:id="rId2"/>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Georgia" panose="02040502050405020303" pitchFamily="18" charset="0"/>
              <a:ea typeface="+mn-ea"/>
              <a:cs typeface="+mn-cs"/>
              <a:sym typeface="Georgia" panose="02040502050405020303" pitchFamily="18" charset="0"/>
            </a:endParaRPr>
          </a:p>
        </p:txBody>
      </p:sp>
      <p:sp>
        <p:nvSpPr>
          <p:cNvPr id="3" name="Title 2">
            <a:extLst>
              <a:ext uri="{FF2B5EF4-FFF2-40B4-BE49-F238E27FC236}">
                <a16:creationId xmlns:a16="http://schemas.microsoft.com/office/drawing/2014/main" id="{9F4139AC-DD48-4443-8001-58BE51496E73}"/>
              </a:ext>
            </a:extLst>
          </p:cNvPr>
          <p:cNvSpPr>
            <a:spLocks noGrp="1"/>
          </p:cNvSpPr>
          <p:nvPr>
            <p:ph type="title"/>
          </p:nvPr>
        </p:nvSpPr>
        <p:spPr>
          <a:xfrm>
            <a:off x="641350" y="485044"/>
            <a:ext cx="10902950" cy="652876"/>
          </a:xfrm>
        </p:spPr>
        <p:txBody>
          <a:bodyPr/>
          <a:lstStyle/>
          <a:p>
            <a:r>
              <a:rPr lang="en-US" dirty="0"/>
              <a:t>Steps to Create the Session cont.</a:t>
            </a:r>
          </a:p>
        </p:txBody>
      </p:sp>
      <p:sp>
        <p:nvSpPr>
          <p:cNvPr id="5" name="TextBox 4">
            <a:extLst>
              <a:ext uri="{FF2B5EF4-FFF2-40B4-BE49-F238E27FC236}">
                <a16:creationId xmlns:a16="http://schemas.microsoft.com/office/drawing/2014/main" id="{56D6EEDB-6FA3-4E4B-CA07-73D343C81D70}"/>
              </a:ext>
            </a:extLst>
          </p:cNvPr>
          <p:cNvSpPr txBox="1"/>
          <p:nvPr/>
        </p:nvSpPr>
        <p:spPr>
          <a:xfrm>
            <a:off x="863600" y="1109977"/>
            <a:ext cx="6250122" cy="3170099"/>
          </a:xfrm>
          <a:prstGeom prst="rect">
            <a:avLst/>
          </a:prstGeom>
          <a:noFill/>
        </p:spPr>
        <p:txBody>
          <a:bodyPr wrap="square">
            <a:spAutoFit/>
          </a:bodyPr>
          <a:lstStyle/>
          <a:p>
            <a:pPr marL="285750" indent="-285750">
              <a:buFont typeface="Arial" panose="020B0604020202020204" pitchFamily="34" charset="0"/>
              <a:buChar char="•"/>
            </a:pPr>
            <a:r>
              <a:rPr lang="en-US" sz="2000" dirty="0"/>
              <a:t>Select from drop down how often to repeat</a:t>
            </a:r>
          </a:p>
          <a:p>
            <a:pPr marL="742950" lvl="1" indent="-285750">
              <a:buFont typeface="Arial" panose="020B0604020202020204" pitchFamily="34" charset="0"/>
              <a:buChar char="•"/>
            </a:pPr>
            <a:r>
              <a:rPr lang="en-US" sz="2000" dirty="0"/>
              <a:t>Daily</a:t>
            </a:r>
          </a:p>
          <a:p>
            <a:pPr marL="742950" lvl="1" indent="-285750">
              <a:buFont typeface="Arial" panose="020B0604020202020204" pitchFamily="34" charset="0"/>
              <a:buChar char="•"/>
            </a:pPr>
            <a:r>
              <a:rPr lang="en-US" sz="2000" dirty="0"/>
              <a:t>Weekly</a:t>
            </a:r>
          </a:p>
          <a:p>
            <a:pPr marL="742950" lvl="1" indent="-285750">
              <a:buFont typeface="Arial" panose="020B0604020202020204" pitchFamily="34" charset="0"/>
              <a:buChar char="•"/>
            </a:pPr>
            <a:r>
              <a:rPr lang="en-US" sz="2000" dirty="0"/>
              <a:t>Monthly</a:t>
            </a:r>
          </a:p>
          <a:p>
            <a:pPr marL="742950" lvl="1" indent="-285750">
              <a:buFont typeface="Arial" panose="020B0604020202020204" pitchFamily="34" charset="0"/>
              <a:buChar char="•"/>
            </a:pPr>
            <a:r>
              <a:rPr lang="en-US" sz="2000" dirty="0"/>
              <a:t>Yearly</a:t>
            </a:r>
          </a:p>
          <a:p>
            <a:pPr marL="285750" indent="-285750">
              <a:buFont typeface="Arial" panose="020B0604020202020204" pitchFamily="34" charset="0"/>
              <a:buChar char="•"/>
            </a:pPr>
            <a:endParaRPr lang="en-US" sz="2000" dirty="0"/>
          </a:p>
          <a:p>
            <a:endParaRPr lang="en-US" sz="2000" dirty="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a:p>
        </p:txBody>
      </p:sp>
      <p:pic>
        <p:nvPicPr>
          <p:cNvPr id="4" name="Picture 3">
            <a:extLst>
              <a:ext uri="{FF2B5EF4-FFF2-40B4-BE49-F238E27FC236}">
                <a16:creationId xmlns:a16="http://schemas.microsoft.com/office/drawing/2014/main" id="{8064E011-7BB1-0A94-D48B-F28BE087DA5B}"/>
              </a:ext>
            </a:extLst>
          </p:cNvPr>
          <p:cNvPicPr>
            <a:picLocks noChangeAspect="1"/>
          </p:cNvPicPr>
          <p:nvPr/>
        </p:nvPicPr>
        <p:blipFill>
          <a:blip r:embed="rId7"/>
          <a:stretch>
            <a:fillRect/>
          </a:stretch>
        </p:blipFill>
        <p:spPr>
          <a:xfrm>
            <a:off x="7524943" y="811482"/>
            <a:ext cx="4019357" cy="6021092"/>
          </a:xfrm>
          <a:prstGeom prst="rect">
            <a:avLst/>
          </a:prstGeom>
        </p:spPr>
      </p:pic>
    </p:spTree>
    <p:extLst>
      <p:ext uri="{BB962C8B-B14F-4D97-AF65-F5344CB8AC3E}">
        <p14:creationId xmlns:p14="http://schemas.microsoft.com/office/powerpoint/2010/main" val="1136100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1C631D7D-CB72-6A4A-AF68-7EDA9A339C1D}"/>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7772400" imgH="10058400" progId="TCLayout.ActiveDocument.1">
                  <p:embed/>
                </p:oleObj>
              </mc:Choice>
              <mc:Fallback>
                <p:oleObj name="think-cell Slide" r:id="rId5" imgW="7772400" imgH="10058400" progId="TCLayout.ActiveDocument.1">
                  <p:embed/>
                  <p:pic>
                    <p:nvPicPr>
                      <p:cNvPr id="6" name="Object 5" hidden="1">
                        <a:extLst>
                          <a:ext uri="{FF2B5EF4-FFF2-40B4-BE49-F238E27FC236}">
                            <a16:creationId xmlns:a16="http://schemas.microsoft.com/office/drawing/2014/main" id="{1C631D7D-CB72-6A4A-AF68-7EDA9A339C1D}"/>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96F8EACE-76F2-7F4C-8853-5B564DB98D9D}"/>
              </a:ext>
            </a:extLst>
          </p:cNvPr>
          <p:cNvSpPr/>
          <p:nvPr>
            <p:custDataLst>
              <p:tags r:id="rId2"/>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Georgia" panose="02040502050405020303" pitchFamily="18" charset="0"/>
              <a:ea typeface="+mn-ea"/>
              <a:cs typeface="+mn-cs"/>
              <a:sym typeface="Georgia" panose="02040502050405020303" pitchFamily="18" charset="0"/>
            </a:endParaRPr>
          </a:p>
        </p:txBody>
      </p:sp>
      <p:sp>
        <p:nvSpPr>
          <p:cNvPr id="3" name="Title 2">
            <a:extLst>
              <a:ext uri="{FF2B5EF4-FFF2-40B4-BE49-F238E27FC236}">
                <a16:creationId xmlns:a16="http://schemas.microsoft.com/office/drawing/2014/main" id="{9F4139AC-DD48-4443-8001-58BE51496E73}"/>
              </a:ext>
            </a:extLst>
          </p:cNvPr>
          <p:cNvSpPr>
            <a:spLocks noGrp="1"/>
          </p:cNvSpPr>
          <p:nvPr>
            <p:ph type="title"/>
          </p:nvPr>
        </p:nvSpPr>
        <p:spPr>
          <a:xfrm>
            <a:off x="641350" y="485044"/>
            <a:ext cx="10902950" cy="652876"/>
          </a:xfrm>
        </p:spPr>
        <p:txBody>
          <a:bodyPr/>
          <a:lstStyle/>
          <a:p>
            <a:r>
              <a:rPr lang="en-US" dirty="0"/>
              <a:t>Repeat Daily/Weekly</a:t>
            </a:r>
          </a:p>
        </p:txBody>
      </p:sp>
      <p:sp>
        <p:nvSpPr>
          <p:cNvPr id="5" name="TextBox 4">
            <a:extLst>
              <a:ext uri="{FF2B5EF4-FFF2-40B4-BE49-F238E27FC236}">
                <a16:creationId xmlns:a16="http://schemas.microsoft.com/office/drawing/2014/main" id="{56D6EEDB-6FA3-4E4B-CA07-73D343C81D70}"/>
              </a:ext>
            </a:extLst>
          </p:cNvPr>
          <p:cNvSpPr txBox="1"/>
          <p:nvPr/>
        </p:nvSpPr>
        <p:spPr>
          <a:xfrm>
            <a:off x="506269" y="1031532"/>
            <a:ext cx="2913782" cy="630942"/>
          </a:xfrm>
          <a:prstGeom prst="rect">
            <a:avLst/>
          </a:prstGeom>
          <a:noFill/>
        </p:spPr>
        <p:txBody>
          <a:bodyPr wrap="square">
            <a:spAutoFit/>
          </a:bodyPr>
          <a:lstStyle/>
          <a:p>
            <a:r>
              <a:rPr lang="en-US" sz="3500" dirty="0"/>
              <a:t>Daily Options</a:t>
            </a:r>
            <a:endParaRPr lang="en-US" sz="2000" dirty="0"/>
          </a:p>
        </p:txBody>
      </p:sp>
      <p:pic>
        <p:nvPicPr>
          <p:cNvPr id="8" name="Picture 7">
            <a:extLst>
              <a:ext uri="{FF2B5EF4-FFF2-40B4-BE49-F238E27FC236}">
                <a16:creationId xmlns:a16="http://schemas.microsoft.com/office/drawing/2014/main" id="{1150BCC2-C50F-4DBA-ED2C-08318337FEBC}"/>
              </a:ext>
            </a:extLst>
          </p:cNvPr>
          <p:cNvPicPr>
            <a:picLocks noChangeAspect="1"/>
          </p:cNvPicPr>
          <p:nvPr/>
        </p:nvPicPr>
        <p:blipFill>
          <a:blip r:embed="rId7"/>
          <a:stretch>
            <a:fillRect/>
          </a:stretch>
        </p:blipFill>
        <p:spPr>
          <a:xfrm>
            <a:off x="317797" y="1742445"/>
            <a:ext cx="3210373" cy="4039164"/>
          </a:xfrm>
          <a:prstGeom prst="rect">
            <a:avLst/>
          </a:prstGeom>
        </p:spPr>
      </p:pic>
      <p:sp>
        <p:nvSpPr>
          <p:cNvPr id="10" name="TextBox 9">
            <a:extLst>
              <a:ext uri="{FF2B5EF4-FFF2-40B4-BE49-F238E27FC236}">
                <a16:creationId xmlns:a16="http://schemas.microsoft.com/office/drawing/2014/main" id="{12300344-53EB-4417-00EB-688E1F2E9F5E}"/>
              </a:ext>
            </a:extLst>
          </p:cNvPr>
          <p:cNvSpPr txBox="1"/>
          <p:nvPr/>
        </p:nvSpPr>
        <p:spPr>
          <a:xfrm>
            <a:off x="4922789" y="1068809"/>
            <a:ext cx="3112577" cy="630942"/>
          </a:xfrm>
          <a:prstGeom prst="rect">
            <a:avLst/>
          </a:prstGeom>
          <a:noFill/>
        </p:spPr>
        <p:txBody>
          <a:bodyPr wrap="square">
            <a:spAutoFit/>
          </a:bodyPr>
          <a:lstStyle/>
          <a:p>
            <a:r>
              <a:rPr lang="en-US" sz="3500" dirty="0"/>
              <a:t>Weekly Options</a:t>
            </a:r>
          </a:p>
        </p:txBody>
      </p:sp>
      <p:sp>
        <p:nvSpPr>
          <p:cNvPr id="11" name="Rectangle 10">
            <a:extLst>
              <a:ext uri="{FF2B5EF4-FFF2-40B4-BE49-F238E27FC236}">
                <a16:creationId xmlns:a16="http://schemas.microsoft.com/office/drawing/2014/main" id="{08B86184-98E1-5BB5-DB0D-BFBF6E47352A}"/>
              </a:ext>
            </a:extLst>
          </p:cNvPr>
          <p:cNvSpPr/>
          <p:nvPr/>
        </p:nvSpPr>
        <p:spPr>
          <a:xfrm>
            <a:off x="4385001" y="1031532"/>
            <a:ext cx="7300730" cy="4903365"/>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 name="Rectangle 12">
            <a:extLst>
              <a:ext uri="{FF2B5EF4-FFF2-40B4-BE49-F238E27FC236}">
                <a16:creationId xmlns:a16="http://schemas.microsoft.com/office/drawing/2014/main" id="{55D9447D-3DCC-C639-25AF-18EE776C0BDE}"/>
              </a:ext>
            </a:extLst>
          </p:cNvPr>
          <p:cNvSpPr/>
          <p:nvPr/>
        </p:nvSpPr>
        <p:spPr>
          <a:xfrm>
            <a:off x="230592" y="1031531"/>
            <a:ext cx="3916024" cy="4903365"/>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15" name="Picture 14">
            <a:extLst>
              <a:ext uri="{FF2B5EF4-FFF2-40B4-BE49-F238E27FC236}">
                <a16:creationId xmlns:a16="http://schemas.microsoft.com/office/drawing/2014/main" id="{A3463A81-1F4A-8ADA-7B83-C88F31932CC4}"/>
              </a:ext>
            </a:extLst>
          </p:cNvPr>
          <p:cNvPicPr>
            <a:picLocks noChangeAspect="1"/>
          </p:cNvPicPr>
          <p:nvPr/>
        </p:nvPicPr>
        <p:blipFill>
          <a:blip r:embed="rId8"/>
          <a:stretch>
            <a:fillRect/>
          </a:stretch>
        </p:blipFill>
        <p:spPr>
          <a:xfrm>
            <a:off x="4959458" y="1742445"/>
            <a:ext cx="5950100" cy="4105183"/>
          </a:xfrm>
          <a:prstGeom prst="rect">
            <a:avLst/>
          </a:prstGeom>
        </p:spPr>
      </p:pic>
    </p:spTree>
    <p:extLst>
      <p:ext uri="{BB962C8B-B14F-4D97-AF65-F5344CB8AC3E}">
        <p14:creationId xmlns:p14="http://schemas.microsoft.com/office/powerpoint/2010/main" val="21847031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1C631D7D-CB72-6A4A-AF68-7EDA9A339C1D}"/>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7772400" imgH="10058400" progId="TCLayout.ActiveDocument.1">
                  <p:embed/>
                </p:oleObj>
              </mc:Choice>
              <mc:Fallback>
                <p:oleObj name="think-cell Slide" r:id="rId5" imgW="7772400" imgH="10058400" progId="TCLayout.ActiveDocument.1">
                  <p:embed/>
                  <p:pic>
                    <p:nvPicPr>
                      <p:cNvPr id="6" name="Object 5" hidden="1">
                        <a:extLst>
                          <a:ext uri="{FF2B5EF4-FFF2-40B4-BE49-F238E27FC236}">
                            <a16:creationId xmlns:a16="http://schemas.microsoft.com/office/drawing/2014/main" id="{1C631D7D-CB72-6A4A-AF68-7EDA9A339C1D}"/>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96F8EACE-76F2-7F4C-8853-5B564DB98D9D}"/>
              </a:ext>
            </a:extLst>
          </p:cNvPr>
          <p:cNvSpPr/>
          <p:nvPr>
            <p:custDataLst>
              <p:tags r:id="rId2"/>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Georgia" panose="02040502050405020303" pitchFamily="18" charset="0"/>
              <a:ea typeface="+mn-ea"/>
              <a:cs typeface="+mn-cs"/>
              <a:sym typeface="Georgia" panose="02040502050405020303" pitchFamily="18" charset="0"/>
            </a:endParaRPr>
          </a:p>
        </p:txBody>
      </p:sp>
      <p:sp>
        <p:nvSpPr>
          <p:cNvPr id="3" name="Title 2">
            <a:extLst>
              <a:ext uri="{FF2B5EF4-FFF2-40B4-BE49-F238E27FC236}">
                <a16:creationId xmlns:a16="http://schemas.microsoft.com/office/drawing/2014/main" id="{9F4139AC-DD48-4443-8001-58BE51496E73}"/>
              </a:ext>
            </a:extLst>
          </p:cNvPr>
          <p:cNvSpPr>
            <a:spLocks noGrp="1"/>
          </p:cNvSpPr>
          <p:nvPr>
            <p:ph type="title"/>
          </p:nvPr>
        </p:nvSpPr>
        <p:spPr>
          <a:xfrm>
            <a:off x="641350" y="485044"/>
            <a:ext cx="10902950" cy="652876"/>
          </a:xfrm>
        </p:spPr>
        <p:txBody>
          <a:bodyPr/>
          <a:lstStyle/>
          <a:p>
            <a:r>
              <a:rPr lang="en-US" dirty="0"/>
              <a:t>Repeat Monthly</a:t>
            </a:r>
          </a:p>
        </p:txBody>
      </p:sp>
      <p:sp>
        <p:nvSpPr>
          <p:cNvPr id="5" name="TextBox 4">
            <a:extLst>
              <a:ext uri="{FF2B5EF4-FFF2-40B4-BE49-F238E27FC236}">
                <a16:creationId xmlns:a16="http://schemas.microsoft.com/office/drawing/2014/main" id="{56D6EEDB-6FA3-4E4B-CA07-73D343C81D70}"/>
              </a:ext>
            </a:extLst>
          </p:cNvPr>
          <p:cNvSpPr txBox="1"/>
          <p:nvPr/>
        </p:nvSpPr>
        <p:spPr>
          <a:xfrm>
            <a:off x="750109" y="1122972"/>
            <a:ext cx="3539110" cy="630942"/>
          </a:xfrm>
          <a:prstGeom prst="rect">
            <a:avLst/>
          </a:prstGeom>
          <a:noFill/>
        </p:spPr>
        <p:txBody>
          <a:bodyPr wrap="square">
            <a:spAutoFit/>
          </a:bodyPr>
          <a:lstStyle/>
          <a:p>
            <a:r>
              <a:rPr lang="en-US" sz="3500" dirty="0"/>
              <a:t>Monthly Options</a:t>
            </a:r>
            <a:endParaRPr lang="en-US" sz="2000" dirty="0"/>
          </a:p>
        </p:txBody>
      </p:sp>
      <p:sp>
        <p:nvSpPr>
          <p:cNvPr id="13" name="Rectangle 12">
            <a:extLst>
              <a:ext uri="{FF2B5EF4-FFF2-40B4-BE49-F238E27FC236}">
                <a16:creationId xmlns:a16="http://schemas.microsoft.com/office/drawing/2014/main" id="{55D9447D-3DCC-C639-25AF-18EE776C0BDE}"/>
              </a:ext>
            </a:extLst>
          </p:cNvPr>
          <p:cNvSpPr/>
          <p:nvPr/>
        </p:nvSpPr>
        <p:spPr>
          <a:xfrm>
            <a:off x="647700" y="1031531"/>
            <a:ext cx="8682280" cy="4903365"/>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4" name="Picture 3">
            <a:extLst>
              <a:ext uri="{FF2B5EF4-FFF2-40B4-BE49-F238E27FC236}">
                <a16:creationId xmlns:a16="http://schemas.microsoft.com/office/drawing/2014/main" id="{6280C06C-8221-210F-D3CE-D9FB404857EF}"/>
              </a:ext>
            </a:extLst>
          </p:cNvPr>
          <p:cNvPicPr>
            <a:picLocks noChangeAspect="1"/>
          </p:cNvPicPr>
          <p:nvPr/>
        </p:nvPicPr>
        <p:blipFill>
          <a:blip r:embed="rId7"/>
          <a:stretch>
            <a:fillRect/>
          </a:stretch>
        </p:blipFill>
        <p:spPr>
          <a:xfrm>
            <a:off x="918623" y="1807379"/>
            <a:ext cx="6573167" cy="3458058"/>
          </a:xfrm>
          <a:prstGeom prst="rect">
            <a:avLst/>
          </a:prstGeom>
        </p:spPr>
      </p:pic>
    </p:spTree>
    <p:extLst>
      <p:ext uri="{BB962C8B-B14F-4D97-AF65-F5344CB8AC3E}">
        <p14:creationId xmlns:p14="http://schemas.microsoft.com/office/powerpoint/2010/main" val="34728124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1C631D7D-CB72-6A4A-AF68-7EDA9A339C1D}"/>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7772400" imgH="10058400" progId="TCLayout.ActiveDocument.1">
                  <p:embed/>
                </p:oleObj>
              </mc:Choice>
              <mc:Fallback>
                <p:oleObj name="think-cell Slide" r:id="rId5" imgW="7772400" imgH="10058400" progId="TCLayout.ActiveDocument.1">
                  <p:embed/>
                  <p:pic>
                    <p:nvPicPr>
                      <p:cNvPr id="6" name="Object 5" hidden="1">
                        <a:extLst>
                          <a:ext uri="{FF2B5EF4-FFF2-40B4-BE49-F238E27FC236}">
                            <a16:creationId xmlns:a16="http://schemas.microsoft.com/office/drawing/2014/main" id="{1C631D7D-CB72-6A4A-AF68-7EDA9A339C1D}"/>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96F8EACE-76F2-7F4C-8853-5B564DB98D9D}"/>
              </a:ext>
            </a:extLst>
          </p:cNvPr>
          <p:cNvSpPr/>
          <p:nvPr>
            <p:custDataLst>
              <p:tags r:id="rId2"/>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Georgia" panose="02040502050405020303" pitchFamily="18" charset="0"/>
              <a:ea typeface="+mn-ea"/>
              <a:cs typeface="+mn-cs"/>
              <a:sym typeface="Georgia" panose="02040502050405020303" pitchFamily="18" charset="0"/>
            </a:endParaRPr>
          </a:p>
        </p:txBody>
      </p:sp>
      <p:sp>
        <p:nvSpPr>
          <p:cNvPr id="3" name="Title 2">
            <a:extLst>
              <a:ext uri="{FF2B5EF4-FFF2-40B4-BE49-F238E27FC236}">
                <a16:creationId xmlns:a16="http://schemas.microsoft.com/office/drawing/2014/main" id="{9F4139AC-DD48-4443-8001-58BE51496E73}"/>
              </a:ext>
            </a:extLst>
          </p:cNvPr>
          <p:cNvSpPr>
            <a:spLocks noGrp="1"/>
          </p:cNvSpPr>
          <p:nvPr>
            <p:ph type="title"/>
          </p:nvPr>
        </p:nvSpPr>
        <p:spPr>
          <a:xfrm>
            <a:off x="641350" y="485044"/>
            <a:ext cx="10902950" cy="652876"/>
          </a:xfrm>
        </p:spPr>
        <p:txBody>
          <a:bodyPr/>
          <a:lstStyle/>
          <a:p>
            <a:r>
              <a:rPr lang="en-US" dirty="0"/>
              <a:t>Stop Repeating</a:t>
            </a:r>
          </a:p>
        </p:txBody>
      </p:sp>
      <p:sp>
        <p:nvSpPr>
          <p:cNvPr id="13" name="Rectangle 12">
            <a:extLst>
              <a:ext uri="{FF2B5EF4-FFF2-40B4-BE49-F238E27FC236}">
                <a16:creationId xmlns:a16="http://schemas.microsoft.com/office/drawing/2014/main" id="{55D9447D-3DCC-C639-25AF-18EE776C0BDE}"/>
              </a:ext>
            </a:extLst>
          </p:cNvPr>
          <p:cNvSpPr/>
          <p:nvPr/>
        </p:nvSpPr>
        <p:spPr>
          <a:xfrm>
            <a:off x="606663" y="977317"/>
            <a:ext cx="10662373" cy="4903365"/>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17" name="Picture 16">
            <a:extLst>
              <a:ext uri="{FF2B5EF4-FFF2-40B4-BE49-F238E27FC236}">
                <a16:creationId xmlns:a16="http://schemas.microsoft.com/office/drawing/2014/main" id="{6E5234AF-6C93-8548-AA4F-95B93858ECBD}"/>
              </a:ext>
            </a:extLst>
          </p:cNvPr>
          <p:cNvPicPr>
            <a:picLocks noChangeAspect="1"/>
          </p:cNvPicPr>
          <p:nvPr/>
        </p:nvPicPr>
        <p:blipFill>
          <a:blip r:embed="rId7"/>
          <a:stretch>
            <a:fillRect/>
          </a:stretch>
        </p:blipFill>
        <p:spPr>
          <a:xfrm>
            <a:off x="6609638" y="1630193"/>
            <a:ext cx="3901183" cy="3260145"/>
          </a:xfrm>
          <a:prstGeom prst="rect">
            <a:avLst/>
          </a:prstGeom>
        </p:spPr>
      </p:pic>
      <p:pic>
        <p:nvPicPr>
          <p:cNvPr id="19" name="Picture 18">
            <a:extLst>
              <a:ext uri="{FF2B5EF4-FFF2-40B4-BE49-F238E27FC236}">
                <a16:creationId xmlns:a16="http://schemas.microsoft.com/office/drawing/2014/main" id="{9CF69C5B-0103-81E3-D59A-37347DA8A898}"/>
              </a:ext>
            </a:extLst>
          </p:cNvPr>
          <p:cNvPicPr>
            <a:picLocks noChangeAspect="1"/>
          </p:cNvPicPr>
          <p:nvPr/>
        </p:nvPicPr>
        <p:blipFill>
          <a:blip r:embed="rId8"/>
          <a:stretch>
            <a:fillRect/>
          </a:stretch>
        </p:blipFill>
        <p:spPr>
          <a:xfrm>
            <a:off x="900558" y="1630193"/>
            <a:ext cx="4485917" cy="2887487"/>
          </a:xfrm>
          <a:prstGeom prst="rect">
            <a:avLst/>
          </a:prstGeom>
        </p:spPr>
      </p:pic>
    </p:spTree>
    <p:extLst>
      <p:ext uri="{BB962C8B-B14F-4D97-AF65-F5344CB8AC3E}">
        <p14:creationId xmlns:p14="http://schemas.microsoft.com/office/powerpoint/2010/main" val="36166383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1C631D7D-CB72-6A4A-AF68-7EDA9A339C1D}"/>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7772400" imgH="10058400" progId="TCLayout.ActiveDocument.1">
                  <p:embed/>
                </p:oleObj>
              </mc:Choice>
              <mc:Fallback>
                <p:oleObj name="think-cell Slide" r:id="rId5" imgW="7772400" imgH="10058400" progId="TCLayout.ActiveDocument.1">
                  <p:embed/>
                  <p:pic>
                    <p:nvPicPr>
                      <p:cNvPr id="6" name="Object 5" hidden="1">
                        <a:extLst>
                          <a:ext uri="{FF2B5EF4-FFF2-40B4-BE49-F238E27FC236}">
                            <a16:creationId xmlns:a16="http://schemas.microsoft.com/office/drawing/2014/main" id="{1C631D7D-CB72-6A4A-AF68-7EDA9A339C1D}"/>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96F8EACE-76F2-7F4C-8853-5B564DB98D9D}"/>
              </a:ext>
            </a:extLst>
          </p:cNvPr>
          <p:cNvSpPr/>
          <p:nvPr>
            <p:custDataLst>
              <p:tags r:id="rId2"/>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Georgia" panose="02040502050405020303" pitchFamily="18" charset="0"/>
              <a:ea typeface="+mn-ea"/>
              <a:cs typeface="+mn-cs"/>
              <a:sym typeface="Georgia" panose="02040502050405020303" pitchFamily="18" charset="0"/>
            </a:endParaRPr>
          </a:p>
        </p:txBody>
      </p:sp>
      <p:sp>
        <p:nvSpPr>
          <p:cNvPr id="3" name="Title 2">
            <a:extLst>
              <a:ext uri="{FF2B5EF4-FFF2-40B4-BE49-F238E27FC236}">
                <a16:creationId xmlns:a16="http://schemas.microsoft.com/office/drawing/2014/main" id="{9F4139AC-DD48-4443-8001-58BE51496E73}"/>
              </a:ext>
            </a:extLst>
          </p:cNvPr>
          <p:cNvSpPr>
            <a:spLocks noGrp="1"/>
          </p:cNvSpPr>
          <p:nvPr>
            <p:ph type="title"/>
          </p:nvPr>
        </p:nvSpPr>
        <p:spPr>
          <a:xfrm>
            <a:off x="641350" y="485044"/>
            <a:ext cx="10902950" cy="652876"/>
          </a:xfrm>
        </p:spPr>
        <p:txBody>
          <a:bodyPr/>
          <a:lstStyle/>
          <a:p>
            <a:r>
              <a:rPr lang="en-US" dirty="0"/>
              <a:t>Generate New sessions</a:t>
            </a:r>
          </a:p>
        </p:txBody>
      </p:sp>
      <p:pic>
        <p:nvPicPr>
          <p:cNvPr id="21" name="Picture 20">
            <a:extLst>
              <a:ext uri="{FF2B5EF4-FFF2-40B4-BE49-F238E27FC236}">
                <a16:creationId xmlns:a16="http://schemas.microsoft.com/office/drawing/2014/main" id="{8FE56BCE-A078-88D4-232E-E1A4C2286B66}"/>
              </a:ext>
            </a:extLst>
          </p:cNvPr>
          <p:cNvPicPr>
            <a:picLocks noChangeAspect="1"/>
          </p:cNvPicPr>
          <p:nvPr/>
        </p:nvPicPr>
        <p:blipFill>
          <a:blip r:embed="rId7"/>
          <a:stretch>
            <a:fillRect/>
          </a:stretch>
        </p:blipFill>
        <p:spPr>
          <a:xfrm>
            <a:off x="804436" y="897501"/>
            <a:ext cx="10235816" cy="3905795"/>
          </a:xfrm>
          <a:prstGeom prst="rect">
            <a:avLst/>
          </a:prstGeom>
        </p:spPr>
      </p:pic>
      <p:sp>
        <p:nvSpPr>
          <p:cNvPr id="2" name="TextBox 1">
            <a:extLst>
              <a:ext uri="{FF2B5EF4-FFF2-40B4-BE49-F238E27FC236}">
                <a16:creationId xmlns:a16="http://schemas.microsoft.com/office/drawing/2014/main" id="{EDCF5709-9AC0-B568-7A0B-6B89B6648864}"/>
              </a:ext>
            </a:extLst>
          </p:cNvPr>
          <p:cNvSpPr txBox="1"/>
          <p:nvPr/>
        </p:nvSpPr>
        <p:spPr>
          <a:xfrm>
            <a:off x="1224366" y="4803296"/>
            <a:ext cx="9963473" cy="1569660"/>
          </a:xfrm>
          <a:prstGeom prst="rect">
            <a:avLst/>
          </a:prstGeom>
          <a:noFill/>
        </p:spPr>
        <p:txBody>
          <a:bodyPr wrap="square" rtlCol="0">
            <a:spAutoFit/>
          </a:bodyPr>
          <a:lstStyle/>
          <a:p>
            <a:pPr algn="ctr"/>
            <a:r>
              <a:rPr lang="en-US" sz="3200" b="1" dirty="0">
                <a:solidFill>
                  <a:srgbClr val="FF0000"/>
                </a:solidFill>
              </a:rPr>
              <a:t>Remember: Once your sessions are created you are brought back to your starting session. Go back to the session list before updating a session.</a:t>
            </a:r>
          </a:p>
        </p:txBody>
      </p:sp>
    </p:spTree>
    <p:extLst>
      <p:ext uri="{BB962C8B-B14F-4D97-AF65-F5344CB8AC3E}">
        <p14:creationId xmlns:p14="http://schemas.microsoft.com/office/powerpoint/2010/main" val="29747626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1C631D7D-CB72-6A4A-AF68-7EDA9A339C1D}"/>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7772400" imgH="10058400" progId="TCLayout.ActiveDocument.1">
                  <p:embed/>
                </p:oleObj>
              </mc:Choice>
              <mc:Fallback>
                <p:oleObj name="think-cell Slide" r:id="rId5" imgW="7772400" imgH="10058400" progId="TCLayout.ActiveDocument.1">
                  <p:embed/>
                  <p:pic>
                    <p:nvPicPr>
                      <p:cNvPr id="6" name="Object 5" hidden="1">
                        <a:extLst>
                          <a:ext uri="{FF2B5EF4-FFF2-40B4-BE49-F238E27FC236}">
                            <a16:creationId xmlns:a16="http://schemas.microsoft.com/office/drawing/2014/main" id="{1C631D7D-CB72-6A4A-AF68-7EDA9A339C1D}"/>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96F8EACE-76F2-7F4C-8853-5B564DB98D9D}"/>
              </a:ext>
            </a:extLst>
          </p:cNvPr>
          <p:cNvSpPr/>
          <p:nvPr>
            <p:custDataLst>
              <p:tags r:id="rId2"/>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Georgia" panose="02040502050405020303" pitchFamily="18" charset="0"/>
              <a:ea typeface="+mn-ea"/>
              <a:cs typeface="+mn-cs"/>
              <a:sym typeface="Georgia" panose="02040502050405020303" pitchFamily="18" charset="0"/>
            </a:endParaRPr>
          </a:p>
        </p:txBody>
      </p:sp>
      <p:sp>
        <p:nvSpPr>
          <p:cNvPr id="3" name="Title 2">
            <a:extLst>
              <a:ext uri="{FF2B5EF4-FFF2-40B4-BE49-F238E27FC236}">
                <a16:creationId xmlns:a16="http://schemas.microsoft.com/office/drawing/2014/main" id="{9F4139AC-DD48-4443-8001-58BE51496E73}"/>
              </a:ext>
            </a:extLst>
          </p:cNvPr>
          <p:cNvSpPr>
            <a:spLocks noGrp="1"/>
          </p:cNvSpPr>
          <p:nvPr>
            <p:ph type="title"/>
          </p:nvPr>
        </p:nvSpPr>
        <p:spPr>
          <a:xfrm>
            <a:off x="641350" y="485044"/>
            <a:ext cx="10902950" cy="652876"/>
          </a:xfrm>
        </p:spPr>
        <p:txBody>
          <a:bodyPr/>
          <a:lstStyle/>
          <a:p>
            <a:r>
              <a:rPr lang="en-US" dirty="0"/>
              <a:t>Update New sessions</a:t>
            </a:r>
          </a:p>
        </p:txBody>
      </p:sp>
      <p:sp>
        <p:nvSpPr>
          <p:cNvPr id="4" name="TextBox 3">
            <a:extLst>
              <a:ext uri="{FF2B5EF4-FFF2-40B4-BE49-F238E27FC236}">
                <a16:creationId xmlns:a16="http://schemas.microsoft.com/office/drawing/2014/main" id="{359C585A-C33C-3A1A-E99C-A9B6F04D0539}"/>
              </a:ext>
            </a:extLst>
          </p:cNvPr>
          <p:cNvSpPr txBox="1"/>
          <p:nvPr/>
        </p:nvSpPr>
        <p:spPr>
          <a:xfrm>
            <a:off x="895964" y="1345124"/>
            <a:ext cx="10400071" cy="1200329"/>
          </a:xfrm>
          <a:prstGeom prst="rect">
            <a:avLst/>
          </a:prstGeom>
          <a:noFill/>
        </p:spPr>
        <p:txBody>
          <a:bodyPr wrap="square" rtlCol="0">
            <a:spAutoFit/>
          </a:bodyPr>
          <a:lstStyle/>
          <a:p>
            <a:r>
              <a:rPr lang="en-US" dirty="0"/>
              <a:t>Go Back to your session list located at the bottom of your series landing page</a:t>
            </a:r>
          </a:p>
          <a:p>
            <a:r>
              <a:rPr lang="en-US" dirty="0"/>
              <a:t>You will notice after you repeat the sessions all the titles on the left side will have the same name – all these sessions need to be updated. So they look like the screenshot below the date in title on the left side is the same as the date on the right side.</a:t>
            </a:r>
          </a:p>
        </p:txBody>
      </p:sp>
      <p:pic>
        <p:nvPicPr>
          <p:cNvPr id="10" name="Picture 9">
            <a:extLst>
              <a:ext uri="{FF2B5EF4-FFF2-40B4-BE49-F238E27FC236}">
                <a16:creationId xmlns:a16="http://schemas.microsoft.com/office/drawing/2014/main" id="{76DE2F6A-574D-F7A9-9743-67824B2E5376}"/>
              </a:ext>
            </a:extLst>
          </p:cNvPr>
          <p:cNvPicPr>
            <a:picLocks noChangeAspect="1"/>
          </p:cNvPicPr>
          <p:nvPr/>
        </p:nvPicPr>
        <p:blipFill>
          <a:blip r:embed="rId7"/>
          <a:stretch>
            <a:fillRect/>
          </a:stretch>
        </p:blipFill>
        <p:spPr>
          <a:xfrm>
            <a:off x="1026503" y="2636689"/>
            <a:ext cx="8814582" cy="3351718"/>
          </a:xfrm>
          <a:prstGeom prst="rect">
            <a:avLst/>
          </a:prstGeom>
        </p:spPr>
      </p:pic>
    </p:spTree>
    <p:extLst>
      <p:ext uri="{BB962C8B-B14F-4D97-AF65-F5344CB8AC3E}">
        <p14:creationId xmlns:p14="http://schemas.microsoft.com/office/powerpoint/2010/main" val="2778970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1C631D7D-CB72-6A4A-AF68-7EDA9A339C1D}"/>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7772400" imgH="10058400" progId="TCLayout.ActiveDocument.1">
                  <p:embed/>
                </p:oleObj>
              </mc:Choice>
              <mc:Fallback>
                <p:oleObj name="think-cell Slide" r:id="rId5" imgW="7772400" imgH="10058400" progId="TCLayout.ActiveDocument.1">
                  <p:embed/>
                  <p:pic>
                    <p:nvPicPr>
                      <p:cNvPr id="6" name="Object 5" hidden="1">
                        <a:extLst>
                          <a:ext uri="{FF2B5EF4-FFF2-40B4-BE49-F238E27FC236}">
                            <a16:creationId xmlns:a16="http://schemas.microsoft.com/office/drawing/2014/main" id="{1C631D7D-CB72-6A4A-AF68-7EDA9A339C1D}"/>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96F8EACE-76F2-7F4C-8853-5B564DB98D9D}"/>
              </a:ext>
            </a:extLst>
          </p:cNvPr>
          <p:cNvSpPr/>
          <p:nvPr>
            <p:custDataLst>
              <p:tags r:id="rId2"/>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Georgia" panose="02040502050405020303" pitchFamily="18" charset="0"/>
              <a:ea typeface="+mn-ea"/>
              <a:cs typeface="+mn-cs"/>
              <a:sym typeface="Georgia" panose="02040502050405020303" pitchFamily="18" charset="0"/>
            </a:endParaRPr>
          </a:p>
        </p:txBody>
      </p:sp>
      <p:sp>
        <p:nvSpPr>
          <p:cNvPr id="3" name="Title 2">
            <a:extLst>
              <a:ext uri="{FF2B5EF4-FFF2-40B4-BE49-F238E27FC236}">
                <a16:creationId xmlns:a16="http://schemas.microsoft.com/office/drawing/2014/main" id="{9F4139AC-DD48-4443-8001-58BE51496E73}"/>
              </a:ext>
            </a:extLst>
          </p:cNvPr>
          <p:cNvSpPr>
            <a:spLocks noGrp="1"/>
          </p:cNvSpPr>
          <p:nvPr>
            <p:ph type="title"/>
          </p:nvPr>
        </p:nvSpPr>
        <p:spPr>
          <a:xfrm>
            <a:off x="641350" y="485044"/>
            <a:ext cx="10902950" cy="652876"/>
          </a:xfrm>
        </p:spPr>
        <p:txBody>
          <a:bodyPr/>
          <a:lstStyle/>
          <a:p>
            <a:r>
              <a:rPr lang="en-US" dirty="0"/>
              <a:t>Edit a session</a:t>
            </a:r>
          </a:p>
        </p:txBody>
      </p:sp>
      <p:pic>
        <p:nvPicPr>
          <p:cNvPr id="5" name="Picture 4">
            <a:extLst>
              <a:ext uri="{FF2B5EF4-FFF2-40B4-BE49-F238E27FC236}">
                <a16:creationId xmlns:a16="http://schemas.microsoft.com/office/drawing/2014/main" id="{07230ECD-DB79-38B4-AE35-63653CF0E62F}"/>
              </a:ext>
            </a:extLst>
          </p:cNvPr>
          <p:cNvPicPr>
            <a:picLocks noChangeAspect="1"/>
          </p:cNvPicPr>
          <p:nvPr/>
        </p:nvPicPr>
        <p:blipFill>
          <a:blip r:embed="rId7"/>
          <a:stretch>
            <a:fillRect/>
          </a:stretch>
        </p:blipFill>
        <p:spPr>
          <a:xfrm>
            <a:off x="6663071" y="2771205"/>
            <a:ext cx="2181529" cy="4086795"/>
          </a:xfrm>
          <a:prstGeom prst="rect">
            <a:avLst/>
          </a:prstGeom>
        </p:spPr>
      </p:pic>
      <p:sp>
        <p:nvSpPr>
          <p:cNvPr id="8" name="TextBox 7">
            <a:extLst>
              <a:ext uri="{FF2B5EF4-FFF2-40B4-BE49-F238E27FC236}">
                <a16:creationId xmlns:a16="http://schemas.microsoft.com/office/drawing/2014/main" id="{B70D5D70-A7CB-6550-B2AF-4B24922637C7}"/>
              </a:ext>
            </a:extLst>
          </p:cNvPr>
          <p:cNvSpPr txBox="1"/>
          <p:nvPr/>
        </p:nvSpPr>
        <p:spPr>
          <a:xfrm>
            <a:off x="1602377" y="3679062"/>
            <a:ext cx="4703761" cy="1815882"/>
          </a:xfrm>
          <a:prstGeom prst="rect">
            <a:avLst/>
          </a:prstGeom>
          <a:noFill/>
        </p:spPr>
        <p:txBody>
          <a:bodyPr wrap="square" rtlCol="0">
            <a:spAutoFit/>
          </a:bodyPr>
          <a:lstStyle/>
          <a:p>
            <a:r>
              <a:rPr lang="en-US" sz="2800" b="1" dirty="0"/>
              <a:t>3 Areas to edit in a session</a:t>
            </a:r>
          </a:p>
          <a:p>
            <a:pPr marL="571500" indent="-571500">
              <a:buFont typeface="Arial" panose="020B0604020202020204" pitchFamily="34" charset="0"/>
              <a:buChar char="•"/>
            </a:pPr>
            <a:r>
              <a:rPr lang="en-US" sz="2800" dirty="0"/>
              <a:t>Title &amp; Description</a:t>
            </a:r>
          </a:p>
          <a:p>
            <a:pPr marL="571500" indent="-571500">
              <a:buFont typeface="Arial" panose="020B0604020202020204" pitchFamily="34" charset="0"/>
              <a:buChar char="•"/>
            </a:pPr>
            <a:r>
              <a:rPr lang="en-US" sz="2800" dirty="0"/>
              <a:t>Time &amp; Place (occasionally)</a:t>
            </a:r>
          </a:p>
          <a:p>
            <a:pPr marL="571500" indent="-571500">
              <a:buFont typeface="Arial" panose="020B0604020202020204" pitchFamily="34" charset="0"/>
              <a:buChar char="•"/>
            </a:pPr>
            <a:r>
              <a:rPr lang="en-US" sz="2800" dirty="0"/>
              <a:t>Custom</a:t>
            </a:r>
          </a:p>
        </p:txBody>
      </p:sp>
      <p:sp>
        <p:nvSpPr>
          <p:cNvPr id="2" name="TextBox 1">
            <a:extLst>
              <a:ext uri="{FF2B5EF4-FFF2-40B4-BE49-F238E27FC236}">
                <a16:creationId xmlns:a16="http://schemas.microsoft.com/office/drawing/2014/main" id="{C7869D97-4D01-30B5-1302-AC3D46325A39}"/>
              </a:ext>
            </a:extLst>
          </p:cNvPr>
          <p:cNvSpPr txBox="1"/>
          <p:nvPr/>
        </p:nvSpPr>
        <p:spPr>
          <a:xfrm>
            <a:off x="787080" y="1084995"/>
            <a:ext cx="4803823" cy="954107"/>
          </a:xfrm>
          <a:prstGeom prst="rect">
            <a:avLst/>
          </a:prstGeom>
          <a:noFill/>
        </p:spPr>
        <p:txBody>
          <a:bodyPr wrap="square" rtlCol="0">
            <a:spAutoFit/>
          </a:bodyPr>
          <a:lstStyle/>
          <a:p>
            <a:r>
              <a:rPr lang="en-US" sz="2800" dirty="0"/>
              <a:t>Click on the session to open it</a:t>
            </a:r>
          </a:p>
          <a:p>
            <a:r>
              <a:rPr lang="en-US" sz="2800" dirty="0"/>
              <a:t>Click the Edit tab</a:t>
            </a:r>
          </a:p>
        </p:txBody>
      </p:sp>
      <p:pic>
        <p:nvPicPr>
          <p:cNvPr id="9" name="Picture 8">
            <a:extLst>
              <a:ext uri="{FF2B5EF4-FFF2-40B4-BE49-F238E27FC236}">
                <a16:creationId xmlns:a16="http://schemas.microsoft.com/office/drawing/2014/main" id="{2AD578E2-D497-3708-0411-984C7E5886B0}"/>
              </a:ext>
            </a:extLst>
          </p:cNvPr>
          <p:cNvPicPr>
            <a:picLocks noChangeAspect="1"/>
          </p:cNvPicPr>
          <p:nvPr/>
        </p:nvPicPr>
        <p:blipFill>
          <a:blip r:embed="rId8"/>
          <a:stretch>
            <a:fillRect/>
          </a:stretch>
        </p:blipFill>
        <p:spPr>
          <a:xfrm>
            <a:off x="3859525" y="1547708"/>
            <a:ext cx="7684775" cy="760784"/>
          </a:xfrm>
          <a:prstGeom prst="rect">
            <a:avLst/>
          </a:prstGeom>
        </p:spPr>
      </p:pic>
    </p:spTree>
    <p:extLst>
      <p:ext uri="{BB962C8B-B14F-4D97-AF65-F5344CB8AC3E}">
        <p14:creationId xmlns:p14="http://schemas.microsoft.com/office/powerpoint/2010/main" val="21650964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1C631D7D-CB72-6A4A-AF68-7EDA9A339C1D}"/>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7772400" imgH="10058400" progId="TCLayout.ActiveDocument.1">
                  <p:embed/>
                </p:oleObj>
              </mc:Choice>
              <mc:Fallback>
                <p:oleObj name="think-cell Slide" r:id="rId5" imgW="7772400" imgH="10058400" progId="TCLayout.ActiveDocument.1">
                  <p:embed/>
                  <p:pic>
                    <p:nvPicPr>
                      <p:cNvPr id="6" name="Object 5" hidden="1">
                        <a:extLst>
                          <a:ext uri="{FF2B5EF4-FFF2-40B4-BE49-F238E27FC236}">
                            <a16:creationId xmlns:a16="http://schemas.microsoft.com/office/drawing/2014/main" id="{1C631D7D-CB72-6A4A-AF68-7EDA9A339C1D}"/>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96F8EACE-76F2-7F4C-8853-5B564DB98D9D}"/>
              </a:ext>
            </a:extLst>
          </p:cNvPr>
          <p:cNvSpPr/>
          <p:nvPr>
            <p:custDataLst>
              <p:tags r:id="rId2"/>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Georgia" panose="02040502050405020303" pitchFamily="18" charset="0"/>
              <a:ea typeface="+mn-ea"/>
              <a:cs typeface="+mn-cs"/>
              <a:sym typeface="Georgia" panose="02040502050405020303" pitchFamily="18" charset="0"/>
            </a:endParaRPr>
          </a:p>
        </p:txBody>
      </p:sp>
      <p:sp>
        <p:nvSpPr>
          <p:cNvPr id="3" name="Title 2">
            <a:extLst>
              <a:ext uri="{FF2B5EF4-FFF2-40B4-BE49-F238E27FC236}">
                <a16:creationId xmlns:a16="http://schemas.microsoft.com/office/drawing/2014/main" id="{9F4139AC-DD48-4443-8001-58BE51496E73}"/>
              </a:ext>
            </a:extLst>
          </p:cNvPr>
          <p:cNvSpPr>
            <a:spLocks noGrp="1"/>
          </p:cNvSpPr>
          <p:nvPr>
            <p:ph type="title"/>
          </p:nvPr>
        </p:nvSpPr>
        <p:spPr>
          <a:xfrm>
            <a:off x="641350" y="485044"/>
            <a:ext cx="10902950" cy="652876"/>
          </a:xfrm>
        </p:spPr>
        <p:txBody>
          <a:bodyPr/>
          <a:lstStyle/>
          <a:p>
            <a:r>
              <a:rPr lang="en-US" dirty="0"/>
              <a:t>Edit a session: </a:t>
            </a:r>
            <a:r>
              <a:rPr lang="en-US" sz="3200" dirty="0"/>
              <a:t>Title &amp; Description</a:t>
            </a:r>
            <a:br>
              <a:rPr lang="en-US" sz="3200" dirty="0"/>
            </a:br>
            <a:endParaRPr lang="en-US" dirty="0"/>
          </a:p>
        </p:txBody>
      </p:sp>
      <p:sp>
        <p:nvSpPr>
          <p:cNvPr id="8" name="TextBox 7">
            <a:extLst>
              <a:ext uri="{FF2B5EF4-FFF2-40B4-BE49-F238E27FC236}">
                <a16:creationId xmlns:a16="http://schemas.microsoft.com/office/drawing/2014/main" id="{B70D5D70-A7CB-6550-B2AF-4B24922637C7}"/>
              </a:ext>
            </a:extLst>
          </p:cNvPr>
          <p:cNvSpPr txBox="1"/>
          <p:nvPr/>
        </p:nvSpPr>
        <p:spPr>
          <a:xfrm>
            <a:off x="802682" y="1144464"/>
            <a:ext cx="11224003" cy="3693319"/>
          </a:xfrm>
          <a:prstGeom prst="rect">
            <a:avLst/>
          </a:prstGeom>
          <a:noFill/>
        </p:spPr>
        <p:txBody>
          <a:bodyPr wrap="square" rtlCol="0">
            <a:spAutoFit/>
          </a:bodyPr>
          <a:lstStyle/>
          <a:p>
            <a:pPr marL="571500" indent="-571500">
              <a:buFont typeface="Arial" panose="020B0604020202020204" pitchFamily="34" charset="0"/>
              <a:buChar char="•"/>
            </a:pPr>
            <a:r>
              <a:rPr lang="en-US" sz="2600" dirty="0"/>
              <a:t>Click Title &amp; Description Tab</a:t>
            </a:r>
          </a:p>
          <a:p>
            <a:pPr marL="1028700" lvl="1" indent="-571500">
              <a:buFont typeface="Arial" panose="020B0604020202020204" pitchFamily="34" charset="0"/>
              <a:buChar char="•"/>
            </a:pPr>
            <a:r>
              <a:rPr lang="en-US" sz="2600" dirty="0"/>
              <a:t>Include in the title: </a:t>
            </a:r>
          </a:p>
          <a:p>
            <a:pPr marL="1485900" lvl="2" indent="-571500">
              <a:buFont typeface="Arial" panose="020B0604020202020204" pitchFamily="34" charset="0"/>
              <a:buChar char="•"/>
            </a:pPr>
            <a:r>
              <a:rPr lang="en-US" sz="2600" dirty="0"/>
              <a:t>Date of the session</a:t>
            </a:r>
          </a:p>
          <a:p>
            <a:pPr marL="1485900" lvl="2" indent="-571500">
              <a:buFont typeface="Arial" panose="020B0604020202020204" pitchFamily="34" charset="0"/>
              <a:buChar char="•"/>
            </a:pPr>
            <a:r>
              <a:rPr lang="en-US" sz="2600" dirty="0"/>
              <a:t>Title of the series</a:t>
            </a:r>
          </a:p>
          <a:p>
            <a:pPr marL="1485900" lvl="2" indent="-571500">
              <a:buFont typeface="Arial" panose="020B0604020202020204" pitchFamily="34" charset="0"/>
              <a:buChar char="•"/>
            </a:pPr>
            <a:r>
              <a:rPr lang="en-US" sz="2600" dirty="0"/>
              <a:t>Topic of the session</a:t>
            </a:r>
          </a:p>
          <a:p>
            <a:pPr marL="1028700" lvl="1" indent="-571500">
              <a:buFont typeface="Arial" panose="020B0604020202020204" pitchFamily="34" charset="0"/>
              <a:buChar char="•"/>
            </a:pPr>
            <a:r>
              <a:rPr lang="en-US" sz="2600" dirty="0"/>
              <a:t>In the Body of the session</a:t>
            </a:r>
          </a:p>
          <a:p>
            <a:pPr marL="1485900" lvl="2" indent="-571500">
              <a:buFont typeface="Arial" panose="020B0604020202020204" pitchFamily="34" charset="0"/>
              <a:buChar char="•"/>
            </a:pPr>
            <a:r>
              <a:rPr lang="en-US" sz="2600" dirty="0"/>
              <a:t>Confirm the Course Director information is correct</a:t>
            </a:r>
          </a:p>
          <a:p>
            <a:pPr marL="1485900" lvl="2" indent="-571500">
              <a:buFont typeface="Arial" panose="020B0604020202020204" pitchFamily="34" charset="0"/>
              <a:buChar char="•"/>
            </a:pPr>
            <a:r>
              <a:rPr lang="en-US" sz="2600" dirty="0"/>
              <a:t>Confirm the link for the session is correct</a:t>
            </a:r>
          </a:p>
          <a:p>
            <a:pPr marL="285750" indent="-285750">
              <a:buFont typeface="Arial" panose="020B0604020202020204" pitchFamily="34" charset="0"/>
              <a:buChar char="•"/>
            </a:pPr>
            <a:endParaRPr lang="en-US" sz="2600" dirty="0"/>
          </a:p>
        </p:txBody>
      </p:sp>
    </p:spTree>
    <p:extLst>
      <p:ext uri="{BB962C8B-B14F-4D97-AF65-F5344CB8AC3E}">
        <p14:creationId xmlns:p14="http://schemas.microsoft.com/office/powerpoint/2010/main" val="26944527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6226CDD4-6B09-9D4E-B578-8220F4284834}"/>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5" name="Object 4" hidden="1">
                        <a:extLst>
                          <a:ext uri="{FF2B5EF4-FFF2-40B4-BE49-F238E27FC236}">
                            <a16:creationId xmlns:a16="http://schemas.microsoft.com/office/drawing/2014/main" id="{6226CDD4-6B09-9D4E-B578-8220F4284834}"/>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63F4507-1A52-3B49-A47A-AEF11172DED5}"/>
              </a:ext>
            </a:extLst>
          </p:cNvPr>
          <p:cNvSpPr>
            <a:spLocks noGrp="1"/>
          </p:cNvSpPr>
          <p:nvPr>
            <p:ph type="title"/>
          </p:nvPr>
        </p:nvSpPr>
        <p:spPr>
          <a:xfrm>
            <a:off x="1174750" y="449473"/>
            <a:ext cx="2206625" cy="581025"/>
          </a:xfrm>
        </p:spPr>
        <p:txBody>
          <a:bodyPr/>
          <a:lstStyle/>
          <a:p>
            <a:r>
              <a:rPr lang="en-US" dirty="0"/>
              <a:t>Agenda</a:t>
            </a:r>
          </a:p>
        </p:txBody>
      </p:sp>
      <p:sp>
        <p:nvSpPr>
          <p:cNvPr id="3" name="Content Placeholder 2">
            <a:extLst>
              <a:ext uri="{FF2B5EF4-FFF2-40B4-BE49-F238E27FC236}">
                <a16:creationId xmlns:a16="http://schemas.microsoft.com/office/drawing/2014/main" id="{3D248E56-61CB-CB43-BCA5-E10B505A5A18}"/>
              </a:ext>
            </a:extLst>
          </p:cNvPr>
          <p:cNvSpPr>
            <a:spLocks noGrp="1"/>
          </p:cNvSpPr>
          <p:nvPr>
            <p:ph idx="1"/>
          </p:nvPr>
        </p:nvSpPr>
        <p:spPr>
          <a:xfrm>
            <a:off x="1147494" y="1030497"/>
            <a:ext cx="10220862" cy="5062077"/>
          </a:xfrm>
        </p:spPr>
        <p:txBody>
          <a:bodyPr/>
          <a:lstStyle/>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Important Dates</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Joint Accreditation and requirements for interprofessional activity</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Systemwide Access to In-Hospital Series</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Approval and Access to the Series</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Flowchart overview</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Create Additional Sessions</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Update Session</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Upload Documents to a session</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Forms for Session Approval</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Add new or additional administrator to a series</a:t>
            </a:r>
          </a:p>
          <a:p>
            <a:pPr marL="342900" indent="-342900">
              <a:lnSpc>
                <a:spcPct val="107000"/>
              </a:lnSpc>
              <a:spcAft>
                <a:spcPts val="800"/>
              </a:spcAft>
              <a:buFont typeface="Arial" panose="020B0604020202020204" pitchFamily="34" charset="0"/>
              <a:buChar char="•"/>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Series Coordinator/Teams site</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Q&amp;A</a:t>
            </a:r>
          </a:p>
          <a:p>
            <a:pPr algn="ctr"/>
            <a:r>
              <a:rPr lang="en-US" sz="1600" i="1" dirty="0"/>
              <a:t>Please send  questions to </a:t>
            </a:r>
            <a:r>
              <a:rPr lang="en-US" sz="1600" i="1" dirty="0">
                <a:hlinkClick r:id="rId6"/>
              </a:rPr>
              <a:t>mgbcpd@mgb.org</a:t>
            </a:r>
            <a:endParaRPr lang="en-US" sz="1600" i="1" dirty="0"/>
          </a:p>
          <a:p>
            <a:pPr algn="ctr"/>
            <a:r>
              <a:rPr lang="en-US" sz="1600" i="1" dirty="0"/>
              <a:t>This webinar is being recorded and slides will be available on our website</a:t>
            </a:r>
          </a:p>
        </p:txBody>
      </p:sp>
      <p:pic>
        <p:nvPicPr>
          <p:cNvPr id="12" name="Picture 11">
            <a:extLst>
              <a:ext uri="{FF2B5EF4-FFF2-40B4-BE49-F238E27FC236}">
                <a16:creationId xmlns:a16="http://schemas.microsoft.com/office/drawing/2014/main" id="{57744C47-1FC9-4622-9503-6336BBEFF690}"/>
              </a:ext>
            </a:extLst>
          </p:cNvPr>
          <p:cNvPicPr>
            <a:picLocks noChangeAspect="1"/>
          </p:cNvPicPr>
          <p:nvPr/>
        </p:nvPicPr>
        <p:blipFill>
          <a:blip r:embed="rId7"/>
          <a:stretch>
            <a:fillRect/>
          </a:stretch>
        </p:blipFill>
        <p:spPr>
          <a:xfrm>
            <a:off x="9134475" y="580605"/>
            <a:ext cx="2505822" cy="2505822"/>
          </a:xfrm>
          <a:prstGeom prst="rect">
            <a:avLst/>
          </a:prstGeom>
        </p:spPr>
      </p:pic>
    </p:spTree>
    <p:extLst>
      <p:ext uri="{BB962C8B-B14F-4D97-AF65-F5344CB8AC3E}">
        <p14:creationId xmlns:p14="http://schemas.microsoft.com/office/powerpoint/2010/main" val="37992784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1C631D7D-CB72-6A4A-AF68-7EDA9A339C1D}"/>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7772400" imgH="10058400" progId="TCLayout.ActiveDocument.1">
                  <p:embed/>
                </p:oleObj>
              </mc:Choice>
              <mc:Fallback>
                <p:oleObj name="think-cell Slide" r:id="rId5" imgW="7772400" imgH="10058400" progId="TCLayout.ActiveDocument.1">
                  <p:embed/>
                  <p:pic>
                    <p:nvPicPr>
                      <p:cNvPr id="6" name="Object 5" hidden="1">
                        <a:extLst>
                          <a:ext uri="{FF2B5EF4-FFF2-40B4-BE49-F238E27FC236}">
                            <a16:creationId xmlns:a16="http://schemas.microsoft.com/office/drawing/2014/main" id="{1C631D7D-CB72-6A4A-AF68-7EDA9A339C1D}"/>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96F8EACE-76F2-7F4C-8853-5B564DB98D9D}"/>
              </a:ext>
            </a:extLst>
          </p:cNvPr>
          <p:cNvSpPr/>
          <p:nvPr>
            <p:custDataLst>
              <p:tags r:id="rId2"/>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Georgia" panose="02040502050405020303" pitchFamily="18" charset="0"/>
              <a:ea typeface="+mn-ea"/>
              <a:cs typeface="+mn-cs"/>
              <a:sym typeface="Georgia" panose="02040502050405020303" pitchFamily="18" charset="0"/>
            </a:endParaRPr>
          </a:p>
        </p:txBody>
      </p:sp>
      <p:sp>
        <p:nvSpPr>
          <p:cNvPr id="3" name="Title 2">
            <a:extLst>
              <a:ext uri="{FF2B5EF4-FFF2-40B4-BE49-F238E27FC236}">
                <a16:creationId xmlns:a16="http://schemas.microsoft.com/office/drawing/2014/main" id="{9F4139AC-DD48-4443-8001-58BE51496E73}"/>
              </a:ext>
            </a:extLst>
          </p:cNvPr>
          <p:cNvSpPr>
            <a:spLocks noGrp="1"/>
          </p:cNvSpPr>
          <p:nvPr>
            <p:ph type="title"/>
          </p:nvPr>
        </p:nvSpPr>
        <p:spPr>
          <a:xfrm>
            <a:off x="641350" y="485044"/>
            <a:ext cx="10902950" cy="652876"/>
          </a:xfrm>
        </p:spPr>
        <p:txBody>
          <a:bodyPr/>
          <a:lstStyle/>
          <a:p>
            <a:r>
              <a:rPr lang="en-US" dirty="0"/>
              <a:t>Edit a session: Time &amp; Place</a:t>
            </a:r>
          </a:p>
        </p:txBody>
      </p:sp>
      <p:sp>
        <p:nvSpPr>
          <p:cNvPr id="8" name="TextBox 7">
            <a:extLst>
              <a:ext uri="{FF2B5EF4-FFF2-40B4-BE49-F238E27FC236}">
                <a16:creationId xmlns:a16="http://schemas.microsoft.com/office/drawing/2014/main" id="{B70D5D70-A7CB-6550-B2AF-4B24922637C7}"/>
              </a:ext>
            </a:extLst>
          </p:cNvPr>
          <p:cNvSpPr txBox="1"/>
          <p:nvPr/>
        </p:nvSpPr>
        <p:spPr>
          <a:xfrm>
            <a:off x="647699" y="1347683"/>
            <a:ext cx="11208504" cy="1692771"/>
          </a:xfrm>
          <a:prstGeom prst="rect">
            <a:avLst/>
          </a:prstGeom>
          <a:noFill/>
        </p:spPr>
        <p:txBody>
          <a:bodyPr wrap="square" rtlCol="0">
            <a:spAutoFit/>
          </a:bodyPr>
          <a:lstStyle/>
          <a:p>
            <a:r>
              <a:rPr lang="en-US" sz="2600" dirty="0"/>
              <a:t>Click Time &amp; Place</a:t>
            </a:r>
          </a:p>
          <a:p>
            <a:pPr marL="571500" indent="-571500" defTabSz="635000">
              <a:buFont typeface="Arial" panose="020B0604020202020204" pitchFamily="34" charset="0"/>
              <a:buChar char="•"/>
            </a:pPr>
            <a:r>
              <a:rPr lang="en-US" sz="2600" dirty="0"/>
              <a:t>	Confirm this date matches the date in the title of the session. The system uses this date not the title date.</a:t>
            </a:r>
          </a:p>
          <a:p>
            <a:endParaRPr lang="en-US" sz="2600" dirty="0"/>
          </a:p>
        </p:txBody>
      </p:sp>
      <p:pic>
        <p:nvPicPr>
          <p:cNvPr id="4" name="Picture 3">
            <a:extLst>
              <a:ext uri="{FF2B5EF4-FFF2-40B4-BE49-F238E27FC236}">
                <a16:creationId xmlns:a16="http://schemas.microsoft.com/office/drawing/2014/main" id="{62309BBD-2F59-124F-4765-4D7FD9C255A8}"/>
              </a:ext>
            </a:extLst>
          </p:cNvPr>
          <p:cNvPicPr>
            <a:picLocks noChangeAspect="1"/>
          </p:cNvPicPr>
          <p:nvPr/>
        </p:nvPicPr>
        <p:blipFill>
          <a:blip r:embed="rId7"/>
          <a:stretch>
            <a:fillRect/>
          </a:stretch>
        </p:blipFill>
        <p:spPr>
          <a:xfrm>
            <a:off x="1315197" y="3196400"/>
            <a:ext cx="7961253" cy="2321463"/>
          </a:xfrm>
          <a:prstGeom prst="rect">
            <a:avLst/>
          </a:prstGeom>
        </p:spPr>
      </p:pic>
    </p:spTree>
    <p:extLst>
      <p:ext uri="{BB962C8B-B14F-4D97-AF65-F5344CB8AC3E}">
        <p14:creationId xmlns:p14="http://schemas.microsoft.com/office/powerpoint/2010/main" val="10465042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1C631D7D-CB72-6A4A-AF68-7EDA9A339C1D}"/>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7772400" imgH="10058400" progId="TCLayout.ActiveDocument.1">
                  <p:embed/>
                </p:oleObj>
              </mc:Choice>
              <mc:Fallback>
                <p:oleObj name="think-cell Slide" r:id="rId5" imgW="7772400" imgH="10058400" progId="TCLayout.ActiveDocument.1">
                  <p:embed/>
                  <p:pic>
                    <p:nvPicPr>
                      <p:cNvPr id="6" name="Object 5" hidden="1">
                        <a:extLst>
                          <a:ext uri="{FF2B5EF4-FFF2-40B4-BE49-F238E27FC236}">
                            <a16:creationId xmlns:a16="http://schemas.microsoft.com/office/drawing/2014/main" id="{1C631D7D-CB72-6A4A-AF68-7EDA9A339C1D}"/>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96F8EACE-76F2-7F4C-8853-5B564DB98D9D}"/>
              </a:ext>
            </a:extLst>
          </p:cNvPr>
          <p:cNvSpPr/>
          <p:nvPr>
            <p:custDataLst>
              <p:tags r:id="rId2"/>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Georgia" panose="02040502050405020303" pitchFamily="18" charset="0"/>
              <a:ea typeface="+mn-ea"/>
              <a:cs typeface="+mn-cs"/>
              <a:sym typeface="Georgia" panose="02040502050405020303" pitchFamily="18" charset="0"/>
            </a:endParaRPr>
          </a:p>
        </p:txBody>
      </p:sp>
      <p:sp>
        <p:nvSpPr>
          <p:cNvPr id="3" name="Title 2">
            <a:extLst>
              <a:ext uri="{FF2B5EF4-FFF2-40B4-BE49-F238E27FC236}">
                <a16:creationId xmlns:a16="http://schemas.microsoft.com/office/drawing/2014/main" id="{9F4139AC-DD48-4443-8001-58BE51496E73}"/>
              </a:ext>
            </a:extLst>
          </p:cNvPr>
          <p:cNvSpPr>
            <a:spLocks noGrp="1"/>
          </p:cNvSpPr>
          <p:nvPr>
            <p:ph type="title"/>
          </p:nvPr>
        </p:nvSpPr>
        <p:spPr>
          <a:xfrm>
            <a:off x="641350" y="485044"/>
            <a:ext cx="10902950" cy="956516"/>
          </a:xfrm>
        </p:spPr>
        <p:txBody>
          <a:bodyPr/>
          <a:lstStyle/>
          <a:p>
            <a:r>
              <a:rPr lang="en-US" dirty="0"/>
              <a:t>Flowchart Create Session</a:t>
            </a:r>
          </a:p>
        </p:txBody>
      </p:sp>
      <p:sp>
        <p:nvSpPr>
          <p:cNvPr id="2" name="Rectangle 1">
            <a:extLst>
              <a:ext uri="{FF2B5EF4-FFF2-40B4-BE49-F238E27FC236}">
                <a16:creationId xmlns:a16="http://schemas.microsoft.com/office/drawing/2014/main" id="{4643482B-20B8-D6B4-A7E5-4A9A421082EE}"/>
              </a:ext>
            </a:extLst>
          </p:cNvPr>
          <p:cNvSpPr/>
          <p:nvPr/>
        </p:nvSpPr>
        <p:spPr>
          <a:xfrm>
            <a:off x="5398577" y="1234042"/>
            <a:ext cx="1394846" cy="735867"/>
          </a:xfrm>
          <a:prstGeom prst="rect">
            <a:avLst/>
          </a:prstGeom>
          <a:solidFill>
            <a:schemeClr val="tx2"/>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Create additional sessions</a:t>
            </a:r>
          </a:p>
        </p:txBody>
      </p:sp>
      <p:sp>
        <p:nvSpPr>
          <p:cNvPr id="8" name="Rectangle 7">
            <a:extLst>
              <a:ext uri="{FF2B5EF4-FFF2-40B4-BE49-F238E27FC236}">
                <a16:creationId xmlns:a16="http://schemas.microsoft.com/office/drawing/2014/main" id="{E6F06DD6-A455-669C-F04B-AE5C1A856254}"/>
              </a:ext>
            </a:extLst>
          </p:cNvPr>
          <p:cNvSpPr/>
          <p:nvPr/>
        </p:nvSpPr>
        <p:spPr>
          <a:xfrm>
            <a:off x="5398576" y="2266821"/>
            <a:ext cx="1394847" cy="735867"/>
          </a:xfrm>
          <a:prstGeom prst="rect">
            <a:avLst/>
          </a:prstGeom>
          <a:solidFill>
            <a:schemeClr val="tx2"/>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Upload the documents</a:t>
            </a:r>
          </a:p>
        </p:txBody>
      </p:sp>
      <p:sp>
        <p:nvSpPr>
          <p:cNvPr id="9" name="Rectangle 8">
            <a:extLst>
              <a:ext uri="{FF2B5EF4-FFF2-40B4-BE49-F238E27FC236}">
                <a16:creationId xmlns:a16="http://schemas.microsoft.com/office/drawing/2014/main" id="{B8A2412E-2000-9D2D-3E5F-1F4F04C65D4D}"/>
              </a:ext>
            </a:extLst>
          </p:cNvPr>
          <p:cNvSpPr/>
          <p:nvPr/>
        </p:nvSpPr>
        <p:spPr>
          <a:xfrm>
            <a:off x="5398575" y="3306908"/>
            <a:ext cx="1394847" cy="73586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CPD reviews documents</a:t>
            </a:r>
          </a:p>
        </p:txBody>
      </p:sp>
      <p:sp>
        <p:nvSpPr>
          <p:cNvPr id="10" name="Rectangle 9">
            <a:extLst>
              <a:ext uri="{FF2B5EF4-FFF2-40B4-BE49-F238E27FC236}">
                <a16:creationId xmlns:a16="http://schemas.microsoft.com/office/drawing/2014/main" id="{15F5A72C-9EE2-866E-F622-61405D082507}"/>
              </a:ext>
            </a:extLst>
          </p:cNvPr>
          <p:cNvSpPr/>
          <p:nvPr/>
        </p:nvSpPr>
        <p:spPr>
          <a:xfrm>
            <a:off x="4876427" y="4500102"/>
            <a:ext cx="1394847" cy="10482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Feedback</a:t>
            </a:r>
          </a:p>
        </p:txBody>
      </p:sp>
      <p:sp>
        <p:nvSpPr>
          <p:cNvPr id="11" name="Rectangle 10">
            <a:extLst>
              <a:ext uri="{FF2B5EF4-FFF2-40B4-BE49-F238E27FC236}">
                <a16:creationId xmlns:a16="http://schemas.microsoft.com/office/drawing/2014/main" id="{6A7F9793-A837-4FF9-C242-BD6387BDDFC8}"/>
              </a:ext>
            </a:extLst>
          </p:cNvPr>
          <p:cNvSpPr/>
          <p:nvPr/>
        </p:nvSpPr>
        <p:spPr>
          <a:xfrm>
            <a:off x="6793422" y="4442276"/>
            <a:ext cx="1394847" cy="111470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Approval</a:t>
            </a:r>
          </a:p>
        </p:txBody>
      </p:sp>
      <p:sp>
        <p:nvSpPr>
          <p:cNvPr id="12" name="Rectangle 11">
            <a:extLst>
              <a:ext uri="{FF2B5EF4-FFF2-40B4-BE49-F238E27FC236}">
                <a16:creationId xmlns:a16="http://schemas.microsoft.com/office/drawing/2014/main" id="{4B7ACFB4-1761-BB4D-896A-C0085BD1F96B}"/>
              </a:ext>
            </a:extLst>
          </p:cNvPr>
          <p:cNvSpPr/>
          <p:nvPr/>
        </p:nvSpPr>
        <p:spPr>
          <a:xfrm>
            <a:off x="8543985" y="4452393"/>
            <a:ext cx="1394847" cy="110450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Receive code</a:t>
            </a:r>
          </a:p>
        </p:txBody>
      </p:sp>
      <p:sp>
        <p:nvSpPr>
          <p:cNvPr id="13" name="Rectangle 12">
            <a:extLst>
              <a:ext uri="{FF2B5EF4-FFF2-40B4-BE49-F238E27FC236}">
                <a16:creationId xmlns:a16="http://schemas.microsoft.com/office/drawing/2014/main" id="{51A35E0C-6499-5D5A-1DC2-6BC635FCD01C}"/>
              </a:ext>
            </a:extLst>
          </p:cNvPr>
          <p:cNvSpPr/>
          <p:nvPr/>
        </p:nvSpPr>
        <p:spPr>
          <a:xfrm>
            <a:off x="2102232" y="4508238"/>
            <a:ext cx="2347998" cy="10482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Make necessary updates then click ready for review</a:t>
            </a:r>
          </a:p>
        </p:txBody>
      </p:sp>
      <p:cxnSp>
        <p:nvCxnSpPr>
          <p:cNvPr id="15" name="Straight Arrow Connector 14">
            <a:extLst>
              <a:ext uri="{FF2B5EF4-FFF2-40B4-BE49-F238E27FC236}">
                <a16:creationId xmlns:a16="http://schemas.microsoft.com/office/drawing/2014/main" id="{FA8A8913-BD37-DF87-FBAA-2254837E9933}"/>
              </a:ext>
            </a:extLst>
          </p:cNvPr>
          <p:cNvCxnSpPr>
            <a:stCxn id="2" idx="2"/>
            <a:endCxn id="8" idx="0"/>
          </p:cNvCxnSpPr>
          <p:nvPr/>
        </p:nvCxnSpPr>
        <p:spPr>
          <a:xfrm>
            <a:off x="6096000" y="1969909"/>
            <a:ext cx="0" cy="29691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1F3E7993-0168-6958-C268-612311E10C50}"/>
              </a:ext>
            </a:extLst>
          </p:cNvPr>
          <p:cNvCxnSpPr>
            <a:stCxn id="8" idx="2"/>
            <a:endCxn id="9" idx="0"/>
          </p:cNvCxnSpPr>
          <p:nvPr/>
        </p:nvCxnSpPr>
        <p:spPr>
          <a:xfrm flipH="1">
            <a:off x="6095999" y="3002688"/>
            <a:ext cx="1" cy="30422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B4F70E2F-3ADA-F050-2528-F4ADA5DD16FA}"/>
              </a:ext>
            </a:extLst>
          </p:cNvPr>
          <p:cNvCxnSpPr>
            <a:cxnSpLocks/>
            <a:endCxn id="10" idx="0"/>
          </p:cNvCxnSpPr>
          <p:nvPr/>
        </p:nvCxnSpPr>
        <p:spPr>
          <a:xfrm flipH="1">
            <a:off x="5573851" y="4042775"/>
            <a:ext cx="88197" cy="45732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816F47AE-7991-8687-E1B3-B0BA684AF262}"/>
              </a:ext>
            </a:extLst>
          </p:cNvPr>
          <p:cNvCxnSpPr/>
          <p:nvPr/>
        </p:nvCxnSpPr>
        <p:spPr>
          <a:xfrm>
            <a:off x="6452461" y="4042775"/>
            <a:ext cx="759417" cy="3995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E4A600BD-AB69-9BC6-779E-BB52B9240AC0}"/>
              </a:ext>
            </a:extLst>
          </p:cNvPr>
          <p:cNvCxnSpPr>
            <a:cxnSpLocks/>
            <a:stCxn id="11" idx="3"/>
            <a:endCxn id="12" idx="1"/>
          </p:cNvCxnSpPr>
          <p:nvPr/>
        </p:nvCxnSpPr>
        <p:spPr>
          <a:xfrm>
            <a:off x="8188269" y="4999627"/>
            <a:ext cx="355716" cy="501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BDB106DF-F477-6151-443A-1C25EFE27EDE}"/>
              </a:ext>
            </a:extLst>
          </p:cNvPr>
          <p:cNvCxnSpPr>
            <a:cxnSpLocks/>
            <a:stCxn id="10" idx="1"/>
            <a:endCxn id="13" idx="3"/>
          </p:cNvCxnSpPr>
          <p:nvPr/>
        </p:nvCxnSpPr>
        <p:spPr>
          <a:xfrm flipH="1">
            <a:off x="4450230" y="5024214"/>
            <a:ext cx="426197" cy="813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Connector: Elbow 21">
            <a:extLst>
              <a:ext uri="{FF2B5EF4-FFF2-40B4-BE49-F238E27FC236}">
                <a16:creationId xmlns:a16="http://schemas.microsoft.com/office/drawing/2014/main" id="{A19DB12F-0D17-8BC2-310F-D1BAA1043BC6}"/>
              </a:ext>
            </a:extLst>
          </p:cNvPr>
          <p:cNvCxnSpPr>
            <a:cxnSpLocks/>
            <a:stCxn id="13" idx="0"/>
            <a:endCxn id="9" idx="1"/>
          </p:cNvCxnSpPr>
          <p:nvPr/>
        </p:nvCxnSpPr>
        <p:spPr>
          <a:xfrm rot="5400000" flipH="1" flipV="1">
            <a:off x="3920705" y="3030368"/>
            <a:ext cx="833396" cy="2122344"/>
          </a:xfrm>
          <a:prstGeom prst="bentConnector2">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82924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1C631D7D-CB72-6A4A-AF68-7EDA9A339C1D}"/>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7772400" imgH="10058400" progId="TCLayout.ActiveDocument.1">
                  <p:embed/>
                </p:oleObj>
              </mc:Choice>
              <mc:Fallback>
                <p:oleObj name="think-cell Slide" r:id="rId5" imgW="7772400" imgH="10058400" progId="TCLayout.ActiveDocument.1">
                  <p:embed/>
                  <p:pic>
                    <p:nvPicPr>
                      <p:cNvPr id="6" name="Object 5" hidden="1">
                        <a:extLst>
                          <a:ext uri="{FF2B5EF4-FFF2-40B4-BE49-F238E27FC236}">
                            <a16:creationId xmlns:a16="http://schemas.microsoft.com/office/drawing/2014/main" id="{1C631D7D-CB72-6A4A-AF68-7EDA9A339C1D}"/>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96F8EACE-76F2-7F4C-8853-5B564DB98D9D}"/>
              </a:ext>
            </a:extLst>
          </p:cNvPr>
          <p:cNvSpPr/>
          <p:nvPr>
            <p:custDataLst>
              <p:tags r:id="rId2"/>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Georgia" panose="02040502050405020303" pitchFamily="18" charset="0"/>
              <a:ea typeface="+mn-ea"/>
              <a:cs typeface="+mn-cs"/>
              <a:sym typeface="Georgia" panose="02040502050405020303" pitchFamily="18" charset="0"/>
            </a:endParaRPr>
          </a:p>
        </p:txBody>
      </p:sp>
      <p:sp>
        <p:nvSpPr>
          <p:cNvPr id="3" name="Title 2">
            <a:extLst>
              <a:ext uri="{FF2B5EF4-FFF2-40B4-BE49-F238E27FC236}">
                <a16:creationId xmlns:a16="http://schemas.microsoft.com/office/drawing/2014/main" id="{9F4139AC-DD48-4443-8001-58BE51496E73}"/>
              </a:ext>
            </a:extLst>
          </p:cNvPr>
          <p:cNvSpPr>
            <a:spLocks noGrp="1"/>
          </p:cNvSpPr>
          <p:nvPr>
            <p:ph type="title"/>
          </p:nvPr>
        </p:nvSpPr>
        <p:spPr>
          <a:xfrm>
            <a:off x="641350" y="485044"/>
            <a:ext cx="10902950" cy="652876"/>
          </a:xfrm>
        </p:spPr>
        <p:txBody>
          <a:bodyPr/>
          <a:lstStyle/>
          <a:p>
            <a:r>
              <a:rPr lang="en-US" dirty="0"/>
              <a:t>Upload the documents: Custom</a:t>
            </a:r>
          </a:p>
        </p:txBody>
      </p:sp>
      <p:sp>
        <p:nvSpPr>
          <p:cNvPr id="8" name="TextBox 7">
            <a:extLst>
              <a:ext uri="{FF2B5EF4-FFF2-40B4-BE49-F238E27FC236}">
                <a16:creationId xmlns:a16="http://schemas.microsoft.com/office/drawing/2014/main" id="{B70D5D70-A7CB-6550-B2AF-4B24922637C7}"/>
              </a:ext>
            </a:extLst>
          </p:cNvPr>
          <p:cNvSpPr txBox="1"/>
          <p:nvPr/>
        </p:nvSpPr>
        <p:spPr>
          <a:xfrm>
            <a:off x="647700" y="1011445"/>
            <a:ext cx="6307904" cy="5262979"/>
          </a:xfrm>
          <a:prstGeom prst="rect">
            <a:avLst/>
          </a:prstGeom>
          <a:noFill/>
        </p:spPr>
        <p:txBody>
          <a:bodyPr wrap="square" rtlCol="0">
            <a:spAutoFit/>
          </a:bodyPr>
          <a:lstStyle/>
          <a:p>
            <a:r>
              <a:rPr lang="en-US" sz="2400" dirty="0"/>
              <a:t>Here is  where you spend most of your time</a:t>
            </a:r>
          </a:p>
          <a:p>
            <a:endParaRPr lang="en-US" sz="2400" dirty="0"/>
          </a:p>
          <a:p>
            <a:r>
              <a:rPr lang="en-US" sz="2400" dirty="0"/>
              <a:t>The following items are uploaded to this section:</a:t>
            </a:r>
          </a:p>
          <a:p>
            <a:pPr marL="285750" indent="-285750">
              <a:buFont typeface="Arial" panose="020B0604020202020204" pitchFamily="34" charset="0"/>
              <a:buChar char="•"/>
            </a:pPr>
            <a:r>
              <a:rPr lang="en-US" sz="2400" dirty="0"/>
              <a:t>Disclosure Summary Slide (A template will be sent in the approval email we send with the link to your site)</a:t>
            </a:r>
          </a:p>
          <a:p>
            <a:pPr marL="285750" indent="-285750">
              <a:buFont typeface="Arial" panose="020B0604020202020204" pitchFamily="34" charset="0"/>
              <a:buChar char="•"/>
            </a:pPr>
            <a:r>
              <a:rPr lang="en-US" sz="2400" dirty="0"/>
              <a:t>Disclosures for all speakers/moderators/anyone doing introductions</a:t>
            </a:r>
          </a:p>
          <a:p>
            <a:pPr marL="285750" indent="-285750">
              <a:buFont typeface="Arial" panose="020B0604020202020204" pitchFamily="34" charset="0"/>
              <a:buChar char="•"/>
            </a:pPr>
            <a:r>
              <a:rPr lang="en-US" sz="2400" dirty="0"/>
              <a:t>Mitigation form for any speaker who has a financial disclosure</a:t>
            </a:r>
          </a:p>
          <a:p>
            <a:pPr marL="285750" indent="-285750">
              <a:buFont typeface="Arial" panose="020B0604020202020204" pitchFamily="34" charset="0"/>
              <a:buChar char="•"/>
            </a:pPr>
            <a:r>
              <a:rPr lang="en-US" sz="2400" dirty="0"/>
              <a:t>Any additional forms as needed</a:t>
            </a:r>
          </a:p>
          <a:p>
            <a:pPr marL="285750" indent="-285750">
              <a:buFont typeface="Arial" panose="020B0604020202020204" pitchFamily="34" charset="0"/>
              <a:buChar char="•"/>
            </a:pPr>
            <a:r>
              <a:rPr lang="en-US" sz="2400" dirty="0"/>
              <a:t>Don’t forget to update the Systemwide Grand Round section for the session</a:t>
            </a:r>
          </a:p>
        </p:txBody>
      </p:sp>
      <p:pic>
        <p:nvPicPr>
          <p:cNvPr id="4" name="Picture 3">
            <a:extLst>
              <a:ext uri="{FF2B5EF4-FFF2-40B4-BE49-F238E27FC236}">
                <a16:creationId xmlns:a16="http://schemas.microsoft.com/office/drawing/2014/main" id="{81ABDBA9-6EF3-C2EB-3A1F-C615658A8AA2}"/>
              </a:ext>
            </a:extLst>
          </p:cNvPr>
          <p:cNvPicPr>
            <a:picLocks noChangeAspect="1"/>
          </p:cNvPicPr>
          <p:nvPr/>
        </p:nvPicPr>
        <p:blipFill>
          <a:blip r:embed="rId7"/>
          <a:stretch>
            <a:fillRect/>
          </a:stretch>
        </p:blipFill>
        <p:spPr>
          <a:xfrm>
            <a:off x="6446878" y="591340"/>
            <a:ext cx="5288707" cy="3265838"/>
          </a:xfrm>
          <a:prstGeom prst="rect">
            <a:avLst/>
          </a:prstGeom>
        </p:spPr>
      </p:pic>
      <p:pic>
        <p:nvPicPr>
          <p:cNvPr id="5" name="Picture 4">
            <a:extLst>
              <a:ext uri="{FF2B5EF4-FFF2-40B4-BE49-F238E27FC236}">
                <a16:creationId xmlns:a16="http://schemas.microsoft.com/office/drawing/2014/main" id="{D5540EB6-4AA8-9F2B-6FA0-187AA6119D42}"/>
              </a:ext>
            </a:extLst>
          </p:cNvPr>
          <p:cNvPicPr>
            <a:picLocks noChangeAspect="1"/>
          </p:cNvPicPr>
          <p:nvPr/>
        </p:nvPicPr>
        <p:blipFill>
          <a:blip r:embed="rId8"/>
          <a:stretch>
            <a:fillRect/>
          </a:stretch>
        </p:blipFill>
        <p:spPr>
          <a:xfrm>
            <a:off x="7696143" y="3963474"/>
            <a:ext cx="3848157" cy="2638567"/>
          </a:xfrm>
          <a:prstGeom prst="rect">
            <a:avLst/>
          </a:prstGeom>
        </p:spPr>
      </p:pic>
    </p:spTree>
    <p:extLst>
      <p:ext uri="{BB962C8B-B14F-4D97-AF65-F5344CB8AC3E}">
        <p14:creationId xmlns:p14="http://schemas.microsoft.com/office/powerpoint/2010/main" val="21763649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08778D7C-7927-014E-8B61-98BDACB7335A}"/>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7772400" imgH="10058400" progId="TCLayout.ActiveDocument.1">
                  <p:embed/>
                </p:oleObj>
              </mc:Choice>
              <mc:Fallback>
                <p:oleObj name="think-cell Slide" r:id="rId5" imgW="7772400" imgH="10058400" progId="TCLayout.ActiveDocument.1">
                  <p:embed/>
                  <p:pic>
                    <p:nvPicPr>
                      <p:cNvPr id="6" name="Object 5" hidden="1">
                        <a:extLst>
                          <a:ext uri="{FF2B5EF4-FFF2-40B4-BE49-F238E27FC236}">
                            <a16:creationId xmlns:a16="http://schemas.microsoft.com/office/drawing/2014/main" id="{08778D7C-7927-014E-8B61-98BDACB7335A}"/>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897A369A-D723-2141-853B-766642300128}"/>
              </a:ext>
            </a:extLst>
          </p:cNvPr>
          <p:cNvSpPr/>
          <p:nvPr>
            <p:custDataLst>
              <p:tags r:id="rId2"/>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Georgia" panose="02040502050405020303" pitchFamily="18" charset="0"/>
              <a:ea typeface="+mn-ea"/>
              <a:cs typeface="+mn-cs"/>
              <a:sym typeface="Georgia" panose="02040502050405020303" pitchFamily="18" charset="0"/>
            </a:endParaRPr>
          </a:p>
        </p:txBody>
      </p:sp>
      <p:sp>
        <p:nvSpPr>
          <p:cNvPr id="3" name="Content Placeholder 2">
            <a:extLst>
              <a:ext uri="{FF2B5EF4-FFF2-40B4-BE49-F238E27FC236}">
                <a16:creationId xmlns:a16="http://schemas.microsoft.com/office/drawing/2014/main" id="{09AE8FFC-E428-294A-83C4-A8F392CF72E9}"/>
              </a:ext>
            </a:extLst>
          </p:cNvPr>
          <p:cNvSpPr>
            <a:spLocks noGrp="1"/>
          </p:cNvSpPr>
          <p:nvPr>
            <p:ph sz="half" idx="1"/>
          </p:nvPr>
        </p:nvSpPr>
        <p:spPr>
          <a:xfrm>
            <a:off x="641350" y="1270000"/>
            <a:ext cx="10630671" cy="4513528"/>
          </a:xfrm>
        </p:spPr>
        <p:txBody>
          <a:bodyPr/>
          <a:lstStyle/>
          <a:p>
            <a:pPr marL="804863" lvl="1" indent="-342900"/>
            <a:r>
              <a:rPr lang="en-US" dirty="0"/>
              <a:t>Risk Management Form</a:t>
            </a:r>
          </a:p>
          <a:p>
            <a:pPr marL="1031875" lvl="2" indent="-342900"/>
            <a:r>
              <a:rPr lang="en-US" dirty="0"/>
              <a:t>A completed form signed by a planner</a:t>
            </a:r>
          </a:p>
          <a:p>
            <a:pPr marL="1031875" lvl="2" indent="-342900"/>
            <a:r>
              <a:rPr lang="en-US" dirty="0"/>
              <a:t>Risk has been an area that is difficult for physicians – please review your session to see if risk can be awarded.</a:t>
            </a:r>
          </a:p>
          <a:p>
            <a:pPr marL="804863" lvl="1" indent="-342900"/>
            <a:r>
              <a:rPr lang="en-US" dirty="0"/>
              <a:t>Attestation Form</a:t>
            </a:r>
          </a:p>
          <a:p>
            <a:pPr marL="1031875" lvl="2" indent="-342900"/>
            <a:r>
              <a:rPr lang="en-US" dirty="0"/>
              <a:t>Signed by the speaker when a planner selects attestation as a mitigation strategy</a:t>
            </a:r>
          </a:p>
          <a:p>
            <a:pPr marL="1031875" lvl="2" indent="-342900"/>
            <a:r>
              <a:rPr lang="en-US" dirty="0"/>
              <a:t>The speaker should complete the form </a:t>
            </a:r>
            <a:r>
              <a:rPr lang="en-US" u="sng" dirty="0"/>
              <a:t>after</a:t>
            </a:r>
            <a:r>
              <a:rPr lang="en-US" dirty="0"/>
              <a:t> the planner completes a mitigation form and selects attestation as a mitigation strategy</a:t>
            </a:r>
          </a:p>
          <a:p>
            <a:pPr marL="1031875" lvl="2" indent="-342900"/>
            <a:r>
              <a:rPr lang="en-US" dirty="0"/>
              <a:t>This mitigation strategy should be used only when the speaker has no slides</a:t>
            </a:r>
          </a:p>
          <a:p>
            <a:pPr marL="804863" lvl="1" indent="-342900"/>
            <a:r>
              <a:rPr lang="en-US" dirty="0">
                <a:effectLst/>
                <a:latin typeface="Calibri" panose="020F0502020204030204" pitchFamily="34" charset="0"/>
                <a:ea typeface="Calibri" panose="020F0502020204030204" pitchFamily="34" charset="0"/>
                <a:cs typeface="Times New Roman" panose="02020603050405020304" pitchFamily="18" charset="0"/>
              </a:rPr>
              <a:t>Owner/Employee Content Review form and Presentation</a:t>
            </a:r>
          </a:p>
          <a:p>
            <a:pPr marL="1031875" lvl="2" indent="-342900"/>
            <a:r>
              <a:rPr lang="en-US" dirty="0">
                <a:latin typeface="Calibri" panose="020F0502020204030204" pitchFamily="34" charset="0"/>
                <a:cs typeface="Times New Roman" panose="02020603050405020304" pitchFamily="18" charset="0"/>
              </a:rPr>
              <a:t>Only when requested should the presentation be uploaded to the session</a:t>
            </a:r>
          </a:p>
          <a:p>
            <a:pPr marL="1031875" lvl="2" indent="-342900"/>
            <a:r>
              <a:rPr lang="en-US" dirty="0">
                <a:latin typeface="Calibri" panose="020F0502020204030204" pitchFamily="34" charset="0"/>
                <a:cs typeface="Times New Roman" panose="02020603050405020304" pitchFamily="18" charset="0"/>
              </a:rPr>
              <a:t>The </a:t>
            </a:r>
            <a:r>
              <a:rPr lang="en-US" sz="2000" dirty="0">
                <a:effectLst/>
                <a:latin typeface="Calibri" panose="020F0502020204030204" pitchFamily="34" charset="0"/>
                <a:ea typeface="Calibri" panose="020F0502020204030204" pitchFamily="34" charset="0"/>
                <a:cs typeface="Times New Roman" panose="02020603050405020304" pitchFamily="18" charset="0"/>
              </a:rPr>
              <a:t>Owner/Employee Content Review </a:t>
            </a:r>
            <a:r>
              <a:rPr lang="en-US" dirty="0">
                <a:latin typeface="Calibri" panose="020F0502020204030204" pitchFamily="34" charset="0"/>
                <a:ea typeface="Calibri" panose="020F0502020204030204" pitchFamily="34" charset="0"/>
                <a:cs typeface="Times New Roman" panose="02020603050405020304" pitchFamily="18" charset="0"/>
              </a:rPr>
              <a:t>should be completed by a planner with no disclosures</a:t>
            </a:r>
          </a:p>
          <a:p>
            <a:pPr marL="804863" lvl="1" indent="-342900"/>
            <a:r>
              <a:rPr lang="en-US" dirty="0">
                <a:latin typeface="Calibri" panose="020F0502020204030204" pitchFamily="34" charset="0"/>
                <a:cs typeface="Times New Roman" panose="02020603050405020304" pitchFamily="18" charset="0"/>
              </a:rPr>
              <a:t>Recording Consent Form</a:t>
            </a:r>
          </a:p>
          <a:p>
            <a:pPr marL="1031875" lvl="2" indent="-342900"/>
            <a:r>
              <a:rPr lang="en-US" dirty="0">
                <a:latin typeface="Calibri" panose="020F0502020204030204" pitchFamily="34" charset="0"/>
                <a:cs typeface="Times New Roman" panose="02020603050405020304" pitchFamily="18" charset="0"/>
              </a:rPr>
              <a:t>A speaker should complete this form when a session is being recorded</a:t>
            </a:r>
            <a:endParaRPr lang="en-US" dirty="0"/>
          </a:p>
          <a:p>
            <a:pPr marL="804863" lvl="1" indent="-342900"/>
            <a:endParaRPr lang="en-US" dirty="0"/>
          </a:p>
          <a:p>
            <a:pPr marL="342900" indent="-342900">
              <a:buFont typeface="Arial" panose="020B0604020202020204" pitchFamily="34" charset="0"/>
              <a:buChar char="•"/>
            </a:pPr>
            <a:endParaRPr lang="en-US" dirty="0"/>
          </a:p>
          <a:p>
            <a:pPr marL="342900" indent="-342900"/>
            <a:endParaRPr lang="en-US" dirty="0"/>
          </a:p>
        </p:txBody>
      </p:sp>
      <p:sp>
        <p:nvSpPr>
          <p:cNvPr id="2" name="Title 1">
            <a:extLst>
              <a:ext uri="{FF2B5EF4-FFF2-40B4-BE49-F238E27FC236}">
                <a16:creationId xmlns:a16="http://schemas.microsoft.com/office/drawing/2014/main" id="{CEBB8E81-73FA-8241-9491-D4B6008E21F3}"/>
              </a:ext>
            </a:extLst>
          </p:cNvPr>
          <p:cNvSpPr>
            <a:spLocks noGrp="1"/>
          </p:cNvSpPr>
          <p:nvPr>
            <p:ph type="title"/>
          </p:nvPr>
        </p:nvSpPr>
        <p:spPr>
          <a:xfrm>
            <a:off x="641350" y="523875"/>
            <a:ext cx="11132834" cy="657653"/>
          </a:xfrm>
        </p:spPr>
        <p:txBody>
          <a:bodyPr/>
          <a:lstStyle/>
          <a:p>
            <a:r>
              <a:rPr lang="en-US" dirty="0"/>
              <a:t>Additional Forms that may be Required for Session Approval</a:t>
            </a:r>
          </a:p>
        </p:txBody>
      </p:sp>
    </p:spTree>
    <p:extLst>
      <p:ext uri="{BB962C8B-B14F-4D97-AF65-F5344CB8AC3E}">
        <p14:creationId xmlns:p14="http://schemas.microsoft.com/office/powerpoint/2010/main" val="35846055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67374F1-195E-FC05-63AF-170440415324}"/>
              </a:ext>
            </a:extLst>
          </p:cNvPr>
          <p:cNvSpPr>
            <a:spLocks noGrp="1"/>
          </p:cNvSpPr>
          <p:nvPr>
            <p:ph sz="half" idx="1"/>
          </p:nvPr>
        </p:nvSpPr>
        <p:spPr>
          <a:xfrm>
            <a:off x="640080" y="1719072"/>
            <a:ext cx="5184648" cy="4023360"/>
          </a:xfrm>
        </p:spPr>
        <p:txBody>
          <a:bodyPr>
            <a:normAutofit/>
          </a:bodyPr>
          <a:lstStyle/>
          <a:p>
            <a:pPr>
              <a:spcAft>
                <a:spcPts val="600"/>
              </a:spcAft>
            </a:pPr>
            <a:r>
              <a:rPr lang="en-US"/>
              <a:t>What should you look for before submitting to us?</a:t>
            </a:r>
          </a:p>
          <a:p>
            <a:pPr marL="457200" indent="-457200">
              <a:spcAft>
                <a:spcPts val="600"/>
              </a:spcAft>
              <a:buAutoNum type="arabicParenR"/>
            </a:pPr>
            <a:r>
              <a:rPr lang="en-US"/>
              <a:t>Signature for both pages (can be typed)</a:t>
            </a:r>
          </a:p>
          <a:p>
            <a:pPr marL="457200" indent="-457200">
              <a:spcAft>
                <a:spcPts val="600"/>
              </a:spcAft>
              <a:buAutoNum type="arabicParenR"/>
            </a:pPr>
            <a:r>
              <a:rPr lang="en-US"/>
              <a:t>Dated correctly (not from last year)</a:t>
            </a:r>
          </a:p>
          <a:p>
            <a:pPr marL="457200" indent="-457200">
              <a:spcAft>
                <a:spcPts val="600"/>
              </a:spcAft>
              <a:buAutoNum type="arabicParenR"/>
            </a:pPr>
            <a:r>
              <a:rPr lang="en-US"/>
              <a:t>Are any of the following listed?</a:t>
            </a:r>
          </a:p>
          <a:p>
            <a:pPr marL="919163" lvl="1" indent="-457200">
              <a:spcAft>
                <a:spcPts val="600"/>
              </a:spcAft>
              <a:buAutoNum type="arabicParenR"/>
            </a:pPr>
            <a:r>
              <a:rPr lang="en-US"/>
              <a:t>Owner</a:t>
            </a:r>
          </a:p>
          <a:p>
            <a:pPr marL="919163" lvl="1" indent="-457200">
              <a:spcAft>
                <a:spcPts val="600"/>
              </a:spcAft>
              <a:buAutoNum type="arabicParenR"/>
            </a:pPr>
            <a:r>
              <a:rPr lang="en-US"/>
              <a:t>Founder</a:t>
            </a:r>
          </a:p>
          <a:p>
            <a:pPr marL="919163" lvl="1" indent="-457200">
              <a:spcAft>
                <a:spcPts val="600"/>
              </a:spcAft>
              <a:buAutoNum type="arabicParenR"/>
            </a:pPr>
            <a:r>
              <a:rPr lang="en-US"/>
              <a:t>Employee</a:t>
            </a:r>
          </a:p>
          <a:p>
            <a:pPr marL="919163" lvl="1" indent="-457200">
              <a:spcAft>
                <a:spcPts val="600"/>
              </a:spcAft>
              <a:buAutoNum type="arabicParenR"/>
            </a:pPr>
            <a:r>
              <a:rPr lang="en-US"/>
              <a:t>Equity (usually means “private equity”</a:t>
            </a:r>
          </a:p>
          <a:p>
            <a:pPr marL="919163" lvl="1" indent="-457200">
              <a:spcAft>
                <a:spcPts val="600"/>
              </a:spcAft>
              <a:buAutoNum type="arabicParenR"/>
            </a:pPr>
            <a:r>
              <a:rPr lang="en-US"/>
              <a:t>Stock in a startup (usually means private stock)</a:t>
            </a:r>
          </a:p>
        </p:txBody>
      </p:sp>
      <p:pic>
        <p:nvPicPr>
          <p:cNvPr id="6" name="Picture 5">
            <a:extLst>
              <a:ext uri="{FF2B5EF4-FFF2-40B4-BE49-F238E27FC236}">
                <a16:creationId xmlns:a16="http://schemas.microsoft.com/office/drawing/2014/main" id="{DBD13FE6-B4F7-E879-A677-3BA68868D156}"/>
              </a:ext>
            </a:extLst>
          </p:cNvPr>
          <p:cNvPicPr>
            <a:picLocks noChangeAspect="1"/>
          </p:cNvPicPr>
          <p:nvPr/>
        </p:nvPicPr>
        <p:blipFill>
          <a:blip r:embed="rId3"/>
          <a:srcRect t="19513" r="1" b="14138"/>
          <a:stretch>
            <a:fillRect/>
          </a:stretch>
        </p:blipFill>
        <p:spPr>
          <a:xfrm>
            <a:off x="6362700" y="1719072"/>
            <a:ext cx="5184648" cy="4023360"/>
          </a:xfrm>
          <a:prstGeom prst="rect">
            <a:avLst/>
          </a:prstGeom>
          <a:noFill/>
        </p:spPr>
      </p:pic>
      <p:sp>
        <p:nvSpPr>
          <p:cNvPr id="4" name="Title 3">
            <a:extLst>
              <a:ext uri="{FF2B5EF4-FFF2-40B4-BE49-F238E27FC236}">
                <a16:creationId xmlns:a16="http://schemas.microsoft.com/office/drawing/2014/main" id="{DD7B4083-076C-276C-550B-D628D330A8D1}"/>
              </a:ext>
            </a:extLst>
          </p:cNvPr>
          <p:cNvSpPr>
            <a:spLocks noGrp="1"/>
          </p:cNvSpPr>
          <p:nvPr>
            <p:ph type="title"/>
          </p:nvPr>
        </p:nvSpPr>
        <p:spPr>
          <a:xfrm>
            <a:off x="641350" y="523875"/>
            <a:ext cx="10902950" cy="956516"/>
          </a:xfrm>
        </p:spPr>
        <p:txBody>
          <a:bodyPr anchor="t">
            <a:normAutofit/>
          </a:bodyPr>
          <a:lstStyle/>
          <a:p>
            <a:r>
              <a:rPr lang="en-US" dirty="0"/>
              <a:t>Disclosure form</a:t>
            </a:r>
          </a:p>
        </p:txBody>
      </p:sp>
      <p:sp>
        <p:nvSpPr>
          <p:cNvPr id="11" name="Text Placeholder 4">
            <a:extLst>
              <a:ext uri="{FF2B5EF4-FFF2-40B4-BE49-F238E27FC236}">
                <a16:creationId xmlns:a16="http://schemas.microsoft.com/office/drawing/2014/main" id="{394EF139-0A7A-0F38-5A5C-59FE546C6984}"/>
              </a:ext>
            </a:extLst>
          </p:cNvPr>
          <p:cNvSpPr>
            <a:spLocks noGrp="1"/>
          </p:cNvSpPr>
          <p:nvPr>
            <p:ph type="body" sz="quarter" idx="14"/>
          </p:nvPr>
        </p:nvSpPr>
        <p:spPr>
          <a:xfrm>
            <a:off x="639759" y="5838568"/>
            <a:ext cx="7058029" cy="274981"/>
          </a:xfrm>
        </p:spPr>
        <p:txBody>
          <a:bodyPr/>
          <a:lstStyle/>
          <a:p>
            <a:endParaRPr lang="en-US"/>
          </a:p>
        </p:txBody>
      </p:sp>
    </p:spTree>
    <p:extLst>
      <p:ext uri="{BB962C8B-B14F-4D97-AF65-F5344CB8AC3E}">
        <p14:creationId xmlns:p14="http://schemas.microsoft.com/office/powerpoint/2010/main" val="40763234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4B83BDF-2499-C4A3-2574-D603AF77EF78}"/>
              </a:ext>
            </a:extLst>
          </p:cNvPr>
          <p:cNvPicPr>
            <a:picLocks noChangeAspect="1"/>
          </p:cNvPicPr>
          <p:nvPr/>
        </p:nvPicPr>
        <p:blipFill>
          <a:blip r:embed="rId2"/>
          <a:srcRect l="24286" r="6914" b="-3"/>
          <a:stretch>
            <a:fillRect/>
          </a:stretch>
        </p:blipFill>
        <p:spPr>
          <a:xfrm>
            <a:off x="640080" y="1719072"/>
            <a:ext cx="5184648" cy="4023360"/>
          </a:xfrm>
          <a:prstGeom prst="rect">
            <a:avLst/>
          </a:prstGeom>
          <a:noFill/>
        </p:spPr>
      </p:pic>
      <p:pic>
        <p:nvPicPr>
          <p:cNvPr id="7" name="Picture 6">
            <a:extLst>
              <a:ext uri="{FF2B5EF4-FFF2-40B4-BE49-F238E27FC236}">
                <a16:creationId xmlns:a16="http://schemas.microsoft.com/office/drawing/2014/main" id="{A2F2C19F-99DE-2BAD-BAE4-66A6E864FEA5}"/>
              </a:ext>
            </a:extLst>
          </p:cNvPr>
          <p:cNvPicPr>
            <a:picLocks noChangeAspect="1"/>
          </p:cNvPicPr>
          <p:nvPr/>
        </p:nvPicPr>
        <p:blipFill>
          <a:blip r:embed="rId3"/>
          <a:srcRect l="807" r="46585"/>
          <a:stretch>
            <a:fillRect/>
          </a:stretch>
        </p:blipFill>
        <p:spPr>
          <a:xfrm>
            <a:off x="6367274" y="1500513"/>
            <a:ext cx="5177026" cy="4017445"/>
          </a:xfrm>
          <a:prstGeom prst="rect">
            <a:avLst/>
          </a:prstGeom>
          <a:noFill/>
        </p:spPr>
      </p:pic>
      <p:sp>
        <p:nvSpPr>
          <p:cNvPr id="2" name="Title 1">
            <a:extLst>
              <a:ext uri="{FF2B5EF4-FFF2-40B4-BE49-F238E27FC236}">
                <a16:creationId xmlns:a16="http://schemas.microsoft.com/office/drawing/2014/main" id="{34DB0AC0-5315-403F-92D7-D42B1610C163}"/>
              </a:ext>
            </a:extLst>
          </p:cNvPr>
          <p:cNvSpPr>
            <a:spLocks noGrp="1"/>
          </p:cNvSpPr>
          <p:nvPr>
            <p:ph type="title"/>
          </p:nvPr>
        </p:nvSpPr>
        <p:spPr>
          <a:xfrm>
            <a:off x="641350" y="523875"/>
            <a:ext cx="10902950" cy="956516"/>
          </a:xfrm>
        </p:spPr>
        <p:txBody>
          <a:bodyPr anchor="t">
            <a:normAutofit/>
          </a:bodyPr>
          <a:lstStyle/>
          <a:p>
            <a:r>
              <a:rPr lang="en-US" dirty="0"/>
              <a:t>Disclosure Summary &amp; Accreditation Slide</a:t>
            </a:r>
          </a:p>
        </p:txBody>
      </p:sp>
      <p:sp>
        <p:nvSpPr>
          <p:cNvPr id="30" name="Text Placeholder 4">
            <a:extLst>
              <a:ext uri="{FF2B5EF4-FFF2-40B4-BE49-F238E27FC236}">
                <a16:creationId xmlns:a16="http://schemas.microsoft.com/office/drawing/2014/main" id="{825A0B41-EFAC-E457-C198-4F6B2F7813AB}"/>
              </a:ext>
            </a:extLst>
          </p:cNvPr>
          <p:cNvSpPr>
            <a:spLocks noGrp="1"/>
          </p:cNvSpPr>
          <p:nvPr>
            <p:ph type="body" sz="quarter" idx="14"/>
          </p:nvPr>
        </p:nvSpPr>
        <p:spPr>
          <a:xfrm>
            <a:off x="639759" y="5838568"/>
            <a:ext cx="7058029" cy="274981"/>
          </a:xfrm>
        </p:spPr>
        <p:txBody>
          <a:bodyPr/>
          <a:lstStyle/>
          <a:p>
            <a:endParaRPr lang="en-US"/>
          </a:p>
        </p:txBody>
      </p:sp>
    </p:spTree>
    <p:extLst>
      <p:ext uri="{BB962C8B-B14F-4D97-AF65-F5344CB8AC3E}">
        <p14:creationId xmlns:p14="http://schemas.microsoft.com/office/powerpoint/2010/main" val="34346790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B0AC0-5315-403F-92D7-D42B1610C163}"/>
              </a:ext>
            </a:extLst>
          </p:cNvPr>
          <p:cNvSpPr>
            <a:spLocks noGrp="1"/>
          </p:cNvSpPr>
          <p:nvPr>
            <p:ph type="title"/>
          </p:nvPr>
        </p:nvSpPr>
        <p:spPr>
          <a:xfrm>
            <a:off x="641350" y="253139"/>
            <a:ext cx="10902950" cy="956516"/>
          </a:xfrm>
        </p:spPr>
        <p:txBody>
          <a:bodyPr/>
          <a:lstStyle/>
          <a:p>
            <a:r>
              <a:rPr lang="en-US"/>
              <a:t>Disclosure Summary &amp; Accreditation Slide (Continued)</a:t>
            </a:r>
            <a:endParaRPr lang="en-US" dirty="0"/>
          </a:p>
        </p:txBody>
      </p:sp>
      <p:pic>
        <p:nvPicPr>
          <p:cNvPr id="4" name="Picture 3">
            <a:extLst>
              <a:ext uri="{FF2B5EF4-FFF2-40B4-BE49-F238E27FC236}">
                <a16:creationId xmlns:a16="http://schemas.microsoft.com/office/drawing/2014/main" id="{8CB34697-B7D7-53C0-8889-BC68C83C3691}"/>
              </a:ext>
            </a:extLst>
          </p:cNvPr>
          <p:cNvPicPr>
            <a:picLocks noChangeAspect="1"/>
          </p:cNvPicPr>
          <p:nvPr/>
        </p:nvPicPr>
        <p:blipFill>
          <a:blip r:embed="rId2"/>
          <a:stretch>
            <a:fillRect/>
          </a:stretch>
        </p:blipFill>
        <p:spPr>
          <a:xfrm>
            <a:off x="385656" y="2569184"/>
            <a:ext cx="11245658" cy="3557419"/>
          </a:xfrm>
          <a:prstGeom prst="rect">
            <a:avLst/>
          </a:prstGeom>
        </p:spPr>
      </p:pic>
      <p:sp>
        <p:nvSpPr>
          <p:cNvPr id="3" name="TextBox 2">
            <a:extLst>
              <a:ext uri="{FF2B5EF4-FFF2-40B4-BE49-F238E27FC236}">
                <a16:creationId xmlns:a16="http://schemas.microsoft.com/office/drawing/2014/main" id="{77073889-CCAF-788E-14F9-28141875B916}"/>
              </a:ext>
            </a:extLst>
          </p:cNvPr>
          <p:cNvSpPr txBox="1"/>
          <p:nvPr/>
        </p:nvSpPr>
        <p:spPr>
          <a:xfrm>
            <a:off x="864523" y="966339"/>
            <a:ext cx="5717784" cy="1477328"/>
          </a:xfrm>
          <a:prstGeom prst="rect">
            <a:avLst/>
          </a:prstGeom>
          <a:noFill/>
        </p:spPr>
        <p:txBody>
          <a:bodyPr wrap="none" rtlCol="0">
            <a:spAutoFit/>
          </a:bodyPr>
          <a:lstStyle/>
          <a:p>
            <a:r>
              <a:rPr lang="en-US" dirty="0"/>
              <a:t>On Page 1</a:t>
            </a:r>
          </a:p>
          <a:p>
            <a:pPr marL="285750" indent="-285750">
              <a:buFont typeface="Arial" panose="020B0604020202020204" pitchFamily="34" charset="0"/>
              <a:buChar char="•"/>
            </a:pPr>
            <a:r>
              <a:rPr lang="en-US" dirty="0"/>
              <a:t>Add the topic title, date and time in the heading section</a:t>
            </a:r>
          </a:p>
          <a:p>
            <a:pPr marL="285750" indent="-285750">
              <a:buFont typeface="Arial" panose="020B0604020202020204" pitchFamily="34" charset="0"/>
              <a:buChar char="•"/>
            </a:pPr>
            <a:r>
              <a:rPr lang="en-US" dirty="0"/>
              <a:t>Add the learning objectives for the session</a:t>
            </a:r>
          </a:p>
          <a:p>
            <a:pPr marL="285750" indent="-285750">
              <a:buFont typeface="Arial" panose="020B0604020202020204" pitchFamily="34" charset="0"/>
              <a:buChar char="•"/>
            </a:pPr>
            <a:r>
              <a:rPr lang="en-US" dirty="0"/>
              <a:t>Include the target audience</a:t>
            </a:r>
          </a:p>
          <a:p>
            <a:pPr marL="285750" indent="-285750">
              <a:buFont typeface="Arial" panose="020B0604020202020204" pitchFamily="34" charset="0"/>
              <a:buChar char="•"/>
            </a:pPr>
            <a:r>
              <a:rPr lang="en-US" dirty="0"/>
              <a:t>Update the Faculty/speaker for the session</a:t>
            </a:r>
          </a:p>
        </p:txBody>
      </p:sp>
    </p:spTree>
    <p:extLst>
      <p:ext uri="{BB962C8B-B14F-4D97-AF65-F5344CB8AC3E}">
        <p14:creationId xmlns:p14="http://schemas.microsoft.com/office/powerpoint/2010/main" val="30089392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B0AC0-5315-403F-92D7-D42B1610C163}"/>
              </a:ext>
            </a:extLst>
          </p:cNvPr>
          <p:cNvSpPr>
            <a:spLocks noGrp="1"/>
          </p:cNvSpPr>
          <p:nvPr>
            <p:ph type="title"/>
          </p:nvPr>
        </p:nvSpPr>
        <p:spPr>
          <a:xfrm>
            <a:off x="641350" y="255513"/>
            <a:ext cx="10902950" cy="956516"/>
          </a:xfrm>
        </p:spPr>
        <p:txBody>
          <a:bodyPr/>
          <a:lstStyle/>
          <a:p>
            <a:r>
              <a:rPr lang="en-US" dirty="0"/>
              <a:t>Disclosure Summary &amp; Accreditation Slide (Continued)</a:t>
            </a:r>
          </a:p>
        </p:txBody>
      </p:sp>
      <p:sp>
        <p:nvSpPr>
          <p:cNvPr id="3" name="TextBox 2">
            <a:extLst>
              <a:ext uri="{FF2B5EF4-FFF2-40B4-BE49-F238E27FC236}">
                <a16:creationId xmlns:a16="http://schemas.microsoft.com/office/drawing/2014/main" id="{DBCFFBDA-9A15-5270-6B93-1029FD92219F}"/>
              </a:ext>
            </a:extLst>
          </p:cNvPr>
          <p:cNvSpPr txBox="1"/>
          <p:nvPr/>
        </p:nvSpPr>
        <p:spPr>
          <a:xfrm>
            <a:off x="864523" y="966339"/>
            <a:ext cx="11143628" cy="923330"/>
          </a:xfrm>
          <a:prstGeom prst="rect">
            <a:avLst/>
          </a:prstGeom>
          <a:noFill/>
        </p:spPr>
        <p:txBody>
          <a:bodyPr wrap="none" rtlCol="0">
            <a:spAutoFit/>
          </a:bodyPr>
          <a:lstStyle/>
          <a:p>
            <a:r>
              <a:rPr lang="en-US" dirty="0"/>
              <a:t>On Page 2</a:t>
            </a:r>
          </a:p>
          <a:p>
            <a:pPr marL="285750" indent="-285750">
              <a:buFont typeface="Arial" panose="020B0604020202020204" pitchFamily="34" charset="0"/>
              <a:buChar char="•"/>
            </a:pPr>
            <a:r>
              <a:rPr lang="en-US" dirty="0"/>
              <a:t>Add the names of speakers with no disclosures in the speaker has no financial relationships</a:t>
            </a:r>
          </a:p>
          <a:p>
            <a:pPr marL="285750" indent="-285750">
              <a:buFont typeface="Arial" panose="020B0604020202020204" pitchFamily="34" charset="0"/>
              <a:buChar char="•"/>
            </a:pPr>
            <a:r>
              <a:rPr lang="en-US" dirty="0"/>
              <a:t>Add the names of speakers along with the relationships and companies to the speaker has a financial relationship </a:t>
            </a:r>
          </a:p>
        </p:txBody>
      </p:sp>
      <p:sp>
        <p:nvSpPr>
          <p:cNvPr id="5" name="TextBox 4">
            <a:extLst>
              <a:ext uri="{FF2B5EF4-FFF2-40B4-BE49-F238E27FC236}">
                <a16:creationId xmlns:a16="http://schemas.microsoft.com/office/drawing/2014/main" id="{46F573F4-AE91-E8C9-5458-D656B0DA95CB}"/>
              </a:ext>
            </a:extLst>
          </p:cNvPr>
          <p:cNvSpPr txBox="1"/>
          <p:nvPr/>
        </p:nvSpPr>
        <p:spPr>
          <a:xfrm>
            <a:off x="641350" y="2514600"/>
            <a:ext cx="3930513" cy="3139321"/>
          </a:xfrm>
          <a:prstGeom prst="rect">
            <a:avLst/>
          </a:prstGeom>
          <a:noFill/>
        </p:spPr>
        <p:txBody>
          <a:bodyPr wrap="square" rtlCol="0">
            <a:spAutoFit/>
          </a:bodyPr>
          <a:lstStyle/>
          <a:p>
            <a:r>
              <a:rPr lang="en-US" dirty="0"/>
              <a:t>Format to add speakers with relationships</a:t>
            </a:r>
          </a:p>
          <a:p>
            <a:endParaRPr lang="en-US" dirty="0"/>
          </a:p>
          <a:p>
            <a:r>
              <a:rPr lang="en-US" b="1" dirty="0"/>
              <a:t>Speaker Name</a:t>
            </a:r>
          </a:p>
          <a:p>
            <a:r>
              <a:rPr lang="en-US" i="1" dirty="0"/>
              <a:t>Relationship</a:t>
            </a:r>
            <a:r>
              <a:rPr lang="en-US" dirty="0"/>
              <a:t>: Company 1, Company 2</a:t>
            </a:r>
          </a:p>
          <a:p>
            <a:endParaRPr lang="en-US" dirty="0"/>
          </a:p>
          <a:p>
            <a:r>
              <a:rPr lang="en-US" dirty="0"/>
              <a:t>Example:</a:t>
            </a:r>
          </a:p>
          <a:p>
            <a:r>
              <a:rPr lang="en-US" b="1" dirty="0"/>
              <a:t>John Smith, MD</a:t>
            </a:r>
          </a:p>
          <a:p>
            <a:r>
              <a:rPr lang="en-US" i="1" dirty="0"/>
              <a:t>Consultant</a:t>
            </a:r>
            <a:r>
              <a:rPr lang="en-US" dirty="0"/>
              <a:t>: CVS</a:t>
            </a:r>
          </a:p>
          <a:p>
            <a:r>
              <a:rPr lang="en-US" i="1" dirty="0"/>
              <a:t>Research Support</a:t>
            </a:r>
            <a:r>
              <a:rPr lang="en-US" dirty="0"/>
              <a:t>: CVS, Shire</a:t>
            </a:r>
          </a:p>
          <a:p>
            <a:endParaRPr lang="en-US" dirty="0"/>
          </a:p>
        </p:txBody>
      </p:sp>
      <p:pic>
        <p:nvPicPr>
          <p:cNvPr id="4" name="Picture 3">
            <a:extLst>
              <a:ext uri="{FF2B5EF4-FFF2-40B4-BE49-F238E27FC236}">
                <a16:creationId xmlns:a16="http://schemas.microsoft.com/office/drawing/2014/main" id="{FCF9B445-5C40-3F37-CDD3-E9AE970E0940}"/>
              </a:ext>
            </a:extLst>
          </p:cNvPr>
          <p:cNvPicPr>
            <a:picLocks noChangeAspect="1"/>
          </p:cNvPicPr>
          <p:nvPr/>
        </p:nvPicPr>
        <p:blipFill>
          <a:blip r:embed="rId2"/>
          <a:stretch>
            <a:fillRect/>
          </a:stretch>
        </p:blipFill>
        <p:spPr>
          <a:xfrm>
            <a:off x="4299333" y="2269214"/>
            <a:ext cx="7251317" cy="2960331"/>
          </a:xfrm>
          <a:prstGeom prst="rect">
            <a:avLst/>
          </a:prstGeom>
        </p:spPr>
      </p:pic>
    </p:spTree>
    <p:extLst>
      <p:ext uri="{BB962C8B-B14F-4D97-AF65-F5344CB8AC3E}">
        <p14:creationId xmlns:p14="http://schemas.microsoft.com/office/powerpoint/2010/main" val="34381806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1C631D7D-CB72-6A4A-AF68-7EDA9A339C1D}"/>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7772400" imgH="10058400" progId="TCLayout.ActiveDocument.1">
                  <p:embed/>
                </p:oleObj>
              </mc:Choice>
              <mc:Fallback>
                <p:oleObj name="think-cell Slide" r:id="rId5" imgW="7772400" imgH="10058400" progId="TCLayout.ActiveDocument.1">
                  <p:embed/>
                  <p:pic>
                    <p:nvPicPr>
                      <p:cNvPr id="6" name="Object 5" hidden="1">
                        <a:extLst>
                          <a:ext uri="{FF2B5EF4-FFF2-40B4-BE49-F238E27FC236}">
                            <a16:creationId xmlns:a16="http://schemas.microsoft.com/office/drawing/2014/main" id="{1C631D7D-CB72-6A4A-AF68-7EDA9A339C1D}"/>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96F8EACE-76F2-7F4C-8853-5B564DB98D9D}"/>
              </a:ext>
            </a:extLst>
          </p:cNvPr>
          <p:cNvSpPr/>
          <p:nvPr>
            <p:custDataLst>
              <p:tags r:id="rId2"/>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Georgia" panose="02040502050405020303" pitchFamily="18" charset="0"/>
              <a:ea typeface="+mn-ea"/>
              <a:cs typeface="+mn-cs"/>
              <a:sym typeface="Georgia" panose="02040502050405020303" pitchFamily="18" charset="0"/>
            </a:endParaRPr>
          </a:p>
        </p:txBody>
      </p:sp>
      <p:sp>
        <p:nvSpPr>
          <p:cNvPr id="3" name="Title 2">
            <a:extLst>
              <a:ext uri="{FF2B5EF4-FFF2-40B4-BE49-F238E27FC236}">
                <a16:creationId xmlns:a16="http://schemas.microsoft.com/office/drawing/2014/main" id="{9F4139AC-DD48-4443-8001-58BE51496E73}"/>
              </a:ext>
            </a:extLst>
          </p:cNvPr>
          <p:cNvSpPr>
            <a:spLocks noGrp="1"/>
          </p:cNvSpPr>
          <p:nvPr>
            <p:ph type="title"/>
          </p:nvPr>
        </p:nvSpPr>
        <p:spPr>
          <a:xfrm>
            <a:off x="641350" y="485044"/>
            <a:ext cx="10902950" cy="652876"/>
          </a:xfrm>
        </p:spPr>
        <p:txBody>
          <a:bodyPr/>
          <a:lstStyle/>
          <a:p>
            <a:r>
              <a:rPr lang="en-US" dirty="0"/>
              <a:t>Save the session with the updates</a:t>
            </a:r>
          </a:p>
        </p:txBody>
      </p:sp>
      <p:sp>
        <p:nvSpPr>
          <p:cNvPr id="8" name="TextBox 7">
            <a:extLst>
              <a:ext uri="{FF2B5EF4-FFF2-40B4-BE49-F238E27FC236}">
                <a16:creationId xmlns:a16="http://schemas.microsoft.com/office/drawing/2014/main" id="{B70D5D70-A7CB-6550-B2AF-4B24922637C7}"/>
              </a:ext>
            </a:extLst>
          </p:cNvPr>
          <p:cNvSpPr txBox="1"/>
          <p:nvPr/>
        </p:nvSpPr>
        <p:spPr>
          <a:xfrm>
            <a:off x="641349" y="1152212"/>
            <a:ext cx="10778712" cy="1569660"/>
          </a:xfrm>
          <a:prstGeom prst="rect">
            <a:avLst/>
          </a:prstGeom>
          <a:noFill/>
        </p:spPr>
        <p:txBody>
          <a:bodyPr wrap="square" rtlCol="0">
            <a:spAutoFit/>
          </a:bodyPr>
          <a:lstStyle/>
          <a:p>
            <a:r>
              <a:rPr lang="en-US" sz="2400" dirty="0"/>
              <a:t>All the documents have been updated and uploaded to the system</a:t>
            </a:r>
          </a:p>
          <a:p>
            <a:endParaRPr lang="en-US" sz="2400" dirty="0"/>
          </a:p>
          <a:p>
            <a:endParaRPr lang="en-US" sz="2400" dirty="0"/>
          </a:p>
          <a:p>
            <a:pPr algn="ctr"/>
            <a:r>
              <a:rPr lang="en-US" sz="2400" dirty="0"/>
              <a:t>Now What?</a:t>
            </a:r>
          </a:p>
        </p:txBody>
      </p:sp>
      <p:pic>
        <p:nvPicPr>
          <p:cNvPr id="5" name="Picture 4">
            <a:extLst>
              <a:ext uri="{FF2B5EF4-FFF2-40B4-BE49-F238E27FC236}">
                <a16:creationId xmlns:a16="http://schemas.microsoft.com/office/drawing/2014/main" id="{C7EA857D-E4F4-A0F6-D137-81311986BB03}"/>
              </a:ext>
            </a:extLst>
          </p:cNvPr>
          <p:cNvPicPr>
            <a:picLocks noChangeAspect="1"/>
          </p:cNvPicPr>
          <p:nvPr/>
        </p:nvPicPr>
        <p:blipFill>
          <a:blip r:embed="rId7"/>
          <a:stretch>
            <a:fillRect/>
          </a:stretch>
        </p:blipFill>
        <p:spPr>
          <a:xfrm>
            <a:off x="1211694" y="3746669"/>
            <a:ext cx="3705742" cy="2505425"/>
          </a:xfrm>
          <a:prstGeom prst="rect">
            <a:avLst/>
          </a:prstGeom>
        </p:spPr>
      </p:pic>
      <p:sp>
        <p:nvSpPr>
          <p:cNvPr id="10" name="TextBox 9">
            <a:extLst>
              <a:ext uri="{FF2B5EF4-FFF2-40B4-BE49-F238E27FC236}">
                <a16:creationId xmlns:a16="http://schemas.microsoft.com/office/drawing/2014/main" id="{F5216566-8BB5-A7F1-A248-7A2FCCEB297B}"/>
              </a:ext>
            </a:extLst>
          </p:cNvPr>
          <p:cNvSpPr txBox="1"/>
          <p:nvPr/>
        </p:nvSpPr>
        <p:spPr>
          <a:xfrm>
            <a:off x="511037" y="2915672"/>
            <a:ext cx="4406399" cy="830997"/>
          </a:xfrm>
          <a:prstGeom prst="rect">
            <a:avLst/>
          </a:prstGeom>
          <a:noFill/>
        </p:spPr>
        <p:txBody>
          <a:bodyPr wrap="square">
            <a:spAutoFit/>
          </a:bodyPr>
          <a:lstStyle/>
          <a:p>
            <a:pPr algn="ctr"/>
            <a:r>
              <a:rPr lang="en-US" sz="2400" dirty="0"/>
              <a:t>At the top of the screen</a:t>
            </a:r>
          </a:p>
          <a:p>
            <a:pPr algn="ctr"/>
            <a:r>
              <a:rPr lang="en-US" sz="2400" dirty="0"/>
              <a:t>Click Ready For Review </a:t>
            </a:r>
          </a:p>
        </p:txBody>
      </p:sp>
      <p:sp>
        <p:nvSpPr>
          <p:cNvPr id="11" name="TextBox 10">
            <a:extLst>
              <a:ext uri="{FF2B5EF4-FFF2-40B4-BE49-F238E27FC236}">
                <a16:creationId xmlns:a16="http://schemas.microsoft.com/office/drawing/2014/main" id="{8EA6A16B-510F-B09B-6AD8-278E6C6D64AB}"/>
              </a:ext>
            </a:extLst>
          </p:cNvPr>
          <p:cNvSpPr txBox="1"/>
          <p:nvPr/>
        </p:nvSpPr>
        <p:spPr>
          <a:xfrm>
            <a:off x="6573907" y="2955678"/>
            <a:ext cx="4406399" cy="1200329"/>
          </a:xfrm>
          <a:prstGeom prst="rect">
            <a:avLst/>
          </a:prstGeom>
          <a:noFill/>
        </p:spPr>
        <p:txBody>
          <a:bodyPr wrap="square">
            <a:spAutoFit/>
          </a:bodyPr>
          <a:lstStyle/>
          <a:p>
            <a:pPr algn="ctr"/>
            <a:r>
              <a:rPr lang="en-US" sz="2400" dirty="0"/>
              <a:t>At the bottom of the screen</a:t>
            </a:r>
          </a:p>
          <a:p>
            <a:pPr algn="ctr"/>
            <a:endParaRPr lang="en-US" sz="2400" dirty="0"/>
          </a:p>
          <a:p>
            <a:pPr algn="ctr"/>
            <a:r>
              <a:rPr lang="en-US" sz="2400" dirty="0"/>
              <a:t>Click Save </a:t>
            </a:r>
          </a:p>
        </p:txBody>
      </p:sp>
      <p:pic>
        <p:nvPicPr>
          <p:cNvPr id="15" name="Picture 14">
            <a:extLst>
              <a:ext uri="{FF2B5EF4-FFF2-40B4-BE49-F238E27FC236}">
                <a16:creationId xmlns:a16="http://schemas.microsoft.com/office/drawing/2014/main" id="{9D800EFE-6048-4C49-8C3B-EE55EE0B7A51}"/>
              </a:ext>
            </a:extLst>
          </p:cNvPr>
          <p:cNvPicPr>
            <a:picLocks noChangeAspect="1"/>
          </p:cNvPicPr>
          <p:nvPr/>
        </p:nvPicPr>
        <p:blipFill>
          <a:blip r:embed="rId8"/>
          <a:stretch>
            <a:fillRect/>
          </a:stretch>
        </p:blipFill>
        <p:spPr>
          <a:xfrm>
            <a:off x="6698199" y="4419734"/>
            <a:ext cx="4420217" cy="1286054"/>
          </a:xfrm>
          <a:prstGeom prst="rect">
            <a:avLst/>
          </a:prstGeom>
        </p:spPr>
      </p:pic>
    </p:spTree>
    <p:extLst>
      <p:ext uri="{BB962C8B-B14F-4D97-AF65-F5344CB8AC3E}">
        <p14:creationId xmlns:p14="http://schemas.microsoft.com/office/powerpoint/2010/main" val="19812244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1C631D7D-CB72-6A4A-AF68-7EDA9A339C1D}"/>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7772400" imgH="10058400" progId="TCLayout.ActiveDocument.1">
                  <p:embed/>
                </p:oleObj>
              </mc:Choice>
              <mc:Fallback>
                <p:oleObj name="think-cell Slide" r:id="rId5" imgW="7772400" imgH="10058400" progId="TCLayout.ActiveDocument.1">
                  <p:embed/>
                  <p:pic>
                    <p:nvPicPr>
                      <p:cNvPr id="6" name="Object 5" hidden="1">
                        <a:extLst>
                          <a:ext uri="{FF2B5EF4-FFF2-40B4-BE49-F238E27FC236}">
                            <a16:creationId xmlns:a16="http://schemas.microsoft.com/office/drawing/2014/main" id="{1C631D7D-CB72-6A4A-AF68-7EDA9A339C1D}"/>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96F8EACE-76F2-7F4C-8853-5B564DB98D9D}"/>
              </a:ext>
            </a:extLst>
          </p:cNvPr>
          <p:cNvSpPr/>
          <p:nvPr>
            <p:custDataLst>
              <p:tags r:id="rId2"/>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Georgia" panose="02040502050405020303" pitchFamily="18" charset="0"/>
              <a:ea typeface="+mn-ea"/>
              <a:cs typeface="+mn-cs"/>
              <a:sym typeface="Georgia" panose="02040502050405020303" pitchFamily="18" charset="0"/>
            </a:endParaRPr>
          </a:p>
        </p:txBody>
      </p:sp>
      <p:sp>
        <p:nvSpPr>
          <p:cNvPr id="3" name="Title 2">
            <a:extLst>
              <a:ext uri="{FF2B5EF4-FFF2-40B4-BE49-F238E27FC236}">
                <a16:creationId xmlns:a16="http://schemas.microsoft.com/office/drawing/2014/main" id="{9F4139AC-DD48-4443-8001-58BE51496E73}"/>
              </a:ext>
            </a:extLst>
          </p:cNvPr>
          <p:cNvSpPr>
            <a:spLocks noGrp="1"/>
          </p:cNvSpPr>
          <p:nvPr>
            <p:ph type="title"/>
          </p:nvPr>
        </p:nvSpPr>
        <p:spPr>
          <a:xfrm>
            <a:off x="641350" y="485044"/>
            <a:ext cx="10902950" cy="956516"/>
          </a:xfrm>
        </p:spPr>
        <p:txBody>
          <a:bodyPr/>
          <a:lstStyle/>
          <a:p>
            <a:r>
              <a:rPr lang="en-US" dirty="0"/>
              <a:t>Flowchart Create Session</a:t>
            </a:r>
          </a:p>
        </p:txBody>
      </p:sp>
      <p:sp>
        <p:nvSpPr>
          <p:cNvPr id="2" name="Rectangle 1">
            <a:extLst>
              <a:ext uri="{FF2B5EF4-FFF2-40B4-BE49-F238E27FC236}">
                <a16:creationId xmlns:a16="http://schemas.microsoft.com/office/drawing/2014/main" id="{4643482B-20B8-D6B4-A7E5-4A9A421082EE}"/>
              </a:ext>
            </a:extLst>
          </p:cNvPr>
          <p:cNvSpPr/>
          <p:nvPr/>
        </p:nvSpPr>
        <p:spPr>
          <a:xfrm>
            <a:off x="5398577" y="1234042"/>
            <a:ext cx="1394846" cy="735867"/>
          </a:xfrm>
          <a:prstGeom prst="rect">
            <a:avLst/>
          </a:prstGeom>
          <a:solidFill>
            <a:schemeClr val="tx2"/>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Create additional sessions</a:t>
            </a:r>
          </a:p>
        </p:txBody>
      </p:sp>
      <p:sp>
        <p:nvSpPr>
          <p:cNvPr id="8" name="Rectangle 7">
            <a:extLst>
              <a:ext uri="{FF2B5EF4-FFF2-40B4-BE49-F238E27FC236}">
                <a16:creationId xmlns:a16="http://schemas.microsoft.com/office/drawing/2014/main" id="{E6F06DD6-A455-669C-F04B-AE5C1A856254}"/>
              </a:ext>
            </a:extLst>
          </p:cNvPr>
          <p:cNvSpPr/>
          <p:nvPr/>
        </p:nvSpPr>
        <p:spPr>
          <a:xfrm>
            <a:off x="5398576" y="2266821"/>
            <a:ext cx="1394847" cy="735867"/>
          </a:xfrm>
          <a:prstGeom prst="rect">
            <a:avLst/>
          </a:prstGeom>
          <a:solidFill>
            <a:schemeClr val="tx2"/>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Upload the documents</a:t>
            </a:r>
          </a:p>
        </p:txBody>
      </p:sp>
      <p:sp>
        <p:nvSpPr>
          <p:cNvPr id="9" name="Rectangle 8">
            <a:extLst>
              <a:ext uri="{FF2B5EF4-FFF2-40B4-BE49-F238E27FC236}">
                <a16:creationId xmlns:a16="http://schemas.microsoft.com/office/drawing/2014/main" id="{B8A2412E-2000-9D2D-3E5F-1F4F04C65D4D}"/>
              </a:ext>
            </a:extLst>
          </p:cNvPr>
          <p:cNvSpPr/>
          <p:nvPr/>
        </p:nvSpPr>
        <p:spPr>
          <a:xfrm>
            <a:off x="5398575" y="3306908"/>
            <a:ext cx="1394847" cy="735867"/>
          </a:xfrm>
          <a:prstGeom prst="rect">
            <a:avLst/>
          </a:prstGeom>
          <a:solidFill>
            <a:schemeClr val="tx2"/>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CPD reviews documents</a:t>
            </a:r>
          </a:p>
        </p:txBody>
      </p:sp>
      <p:sp>
        <p:nvSpPr>
          <p:cNvPr id="10" name="Rectangle 9">
            <a:extLst>
              <a:ext uri="{FF2B5EF4-FFF2-40B4-BE49-F238E27FC236}">
                <a16:creationId xmlns:a16="http://schemas.microsoft.com/office/drawing/2014/main" id="{15F5A72C-9EE2-866E-F622-61405D082507}"/>
              </a:ext>
            </a:extLst>
          </p:cNvPr>
          <p:cNvSpPr/>
          <p:nvPr/>
        </p:nvSpPr>
        <p:spPr>
          <a:xfrm>
            <a:off x="4876427" y="4500102"/>
            <a:ext cx="1394847" cy="10482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Feedback</a:t>
            </a:r>
          </a:p>
        </p:txBody>
      </p:sp>
      <p:sp>
        <p:nvSpPr>
          <p:cNvPr id="11" name="Rectangle 10">
            <a:extLst>
              <a:ext uri="{FF2B5EF4-FFF2-40B4-BE49-F238E27FC236}">
                <a16:creationId xmlns:a16="http://schemas.microsoft.com/office/drawing/2014/main" id="{6A7F9793-A837-4FF9-C242-BD6387BDDFC8}"/>
              </a:ext>
            </a:extLst>
          </p:cNvPr>
          <p:cNvSpPr/>
          <p:nvPr/>
        </p:nvSpPr>
        <p:spPr>
          <a:xfrm>
            <a:off x="6793422" y="4442276"/>
            <a:ext cx="1394847" cy="111470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Approval</a:t>
            </a:r>
          </a:p>
        </p:txBody>
      </p:sp>
      <p:sp>
        <p:nvSpPr>
          <p:cNvPr id="12" name="Rectangle 11">
            <a:extLst>
              <a:ext uri="{FF2B5EF4-FFF2-40B4-BE49-F238E27FC236}">
                <a16:creationId xmlns:a16="http://schemas.microsoft.com/office/drawing/2014/main" id="{4B7ACFB4-1761-BB4D-896A-C0085BD1F96B}"/>
              </a:ext>
            </a:extLst>
          </p:cNvPr>
          <p:cNvSpPr/>
          <p:nvPr/>
        </p:nvSpPr>
        <p:spPr>
          <a:xfrm>
            <a:off x="8543985" y="4452393"/>
            <a:ext cx="1394847" cy="110450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Receive code</a:t>
            </a:r>
          </a:p>
        </p:txBody>
      </p:sp>
      <p:sp>
        <p:nvSpPr>
          <p:cNvPr id="13" name="Rectangle 12">
            <a:extLst>
              <a:ext uri="{FF2B5EF4-FFF2-40B4-BE49-F238E27FC236}">
                <a16:creationId xmlns:a16="http://schemas.microsoft.com/office/drawing/2014/main" id="{51A35E0C-6499-5D5A-1DC2-6BC635FCD01C}"/>
              </a:ext>
            </a:extLst>
          </p:cNvPr>
          <p:cNvSpPr/>
          <p:nvPr/>
        </p:nvSpPr>
        <p:spPr>
          <a:xfrm>
            <a:off x="2102232" y="4508238"/>
            <a:ext cx="2347998" cy="10482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Make necessary updates then click ready for review</a:t>
            </a:r>
          </a:p>
        </p:txBody>
      </p:sp>
      <p:cxnSp>
        <p:nvCxnSpPr>
          <p:cNvPr id="15" name="Straight Arrow Connector 14">
            <a:extLst>
              <a:ext uri="{FF2B5EF4-FFF2-40B4-BE49-F238E27FC236}">
                <a16:creationId xmlns:a16="http://schemas.microsoft.com/office/drawing/2014/main" id="{FA8A8913-BD37-DF87-FBAA-2254837E9933}"/>
              </a:ext>
            </a:extLst>
          </p:cNvPr>
          <p:cNvCxnSpPr>
            <a:stCxn id="2" idx="2"/>
            <a:endCxn id="8" idx="0"/>
          </p:cNvCxnSpPr>
          <p:nvPr/>
        </p:nvCxnSpPr>
        <p:spPr>
          <a:xfrm>
            <a:off x="6096000" y="1969909"/>
            <a:ext cx="0" cy="29691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1F3E7993-0168-6958-C268-612311E10C50}"/>
              </a:ext>
            </a:extLst>
          </p:cNvPr>
          <p:cNvCxnSpPr>
            <a:stCxn id="8" idx="2"/>
            <a:endCxn id="9" idx="0"/>
          </p:cNvCxnSpPr>
          <p:nvPr/>
        </p:nvCxnSpPr>
        <p:spPr>
          <a:xfrm flipH="1">
            <a:off x="6095999" y="3002688"/>
            <a:ext cx="1" cy="30422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B4F70E2F-3ADA-F050-2528-F4ADA5DD16FA}"/>
              </a:ext>
            </a:extLst>
          </p:cNvPr>
          <p:cNvCxnSpPr>
            <a:cxnSpLocks/>
            <a:endCxn id="10" idx="0"/>
          </p:cNvCxnSpPr>
          <p:nvPr/>
        </p:nvCxnSpPr>
        <p:spPr>
          <a:xfrm flipH="1">
            <a:off x="5573851" y="4042775"/>
            <a:ext cx="88197" cy="45732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816F47AE-7991-8687-E1B3-B0BA684AF262}"/>
              </a:ext>
            </a:extLst>
          </p:cNvPr>
          <p:cNvCxnSpPr/>
          <p:nvPr/>
        </p:nvCxnSpPr>
        <p:spPr>
          <a:xfrm>
            <a:off x="6452461" y="4042775"/>
            <a:ext cx="759417" cy="3995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E4A600BD-AB69-9BC6-779E-BB52B9240AC0}"/>
              </a:ext>
            </a:extLst>
          </p:cNvPr>
          <p:cNvCxnSpPr>
            <a:cxnSpLocks/>
            <a:stCxn id="11" idx="3"/>
            <a:endCxn id="12" idx="1"/>
          </p:cNvCxnSpPr>
          <p:nvPr/>
        </p:nvCxnSpPr>
        <p:spPr>
          <a:xfrm>
            <a:off x="8188269" y="4999627"/>
            <a:ext cx="355716" cy="501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BDB106DF-F477-6151-443A-1C25EFE27EDE}"/>
              </a:ext>
            </a:extLst>
          </p:cNvPr>
          <p:cNvCxnSpPr>
            <a:cxnSpLocks/>
            <a:stCxn id="10" idx="1"/>
            <a:endCxn id="13" idx="3"/>
          </p:cNvCxnSpPr>
          <p:nvPr/>
        </p:nvCxnSpPr>
        <p:spPr>
          <a:xfrm flipH="1">
            <a:off x="4450230" y="5024214"/>
            <a:ext cx="426197" cy="813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Connector: Elbow 21">
            <a:extLst>
              <a:ext uri="{FF2B5EF4-FFF2-40B4-BE49-F238E27FC236}">
                <a16:creationId xmlns:a16="http://schemas.microsoft.com/office/drawing/2014/main" id="{A19DB12F-0D17-8BC2-310F-D1BAA1043BC6}"/>
              </a:ext>
            </a:extLst>
          </p:cNvPr>
          <p:cNvCxnSpPr>
            <a:cxnSpLocks/>
            <a:stCxn id="13" idx="0"/>
            <a:endCxn id="9" idx="1"/>
          </p:cNvCxnSpPr>
          <p:nvPr/>
        </p:nvCxnSpPr>
        <p:spPr>
          <a:xfrm rot="5400000" flipH="1" flipV="1">
            <a:off x="3920705" y="3030368"/>
            <a:ext cx="833396" cy="2122344"/>
          </a:xfrm>
          <a:prstGeom prst="bentConnector2">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76747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1C631D7D-CB72-6A4A-AF68-7EDA9A339C1D}"/>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7772400" imgH="10058400" progId="TCLayout.ActiveDocument.1">
                  <p:embed/>
                </p:oleObj>
              </mc:Choice>
              <mc:Fallback>
                <p:oleObj name="think-cell Slide" r:id="rId5" imgW="7772400" imgH="10058400" progId="TCLayout.ActiveDocument.1">
                  <p:embed/>
                  <p:pic>
                    <p:nvPicPr>
                      <p:cNvPr id="6" name="Object 5" hidden="1">
                        <a:extLst>
                          <a:ext uri="{FF2B5EF4-FFF2-40B4-BE49-F238E27FC236}">
                            <a16:creationId xmlns:a16="http://schemas.microsoft.com/office/drawing/2014/main" id="{1C631D7D-CB72-6A4A-AF68-7EDA9A339C1D}"/>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96F8EACE-76F2-7F4C-8853-5B564DB98D9D}"/>
              </a:ext>
            </a:extLst>
          </p:cNvPr>
          <p:cNvSpPr/>
          <p:nvPr>
            <p:custDataLst>
              <p:tags r:id="rId2"/>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Georgia" panose="02040502050405020303" pitchFamily="18" charset="0"/>
              <a:ea typeface="+mn-ea"/>
              <a:cs typeface="+mn-cs"/>
              <a:sym typeface="Georgia" panose="02040502050405020303" pitchFamily="18" charset="0"/>
            </a:endParaRPr>
          </a:p>
        </p:txBody>
      </p:sp>
      <p:sp>
        <p:nvSpPr>
          <p:cNvPr id="3" name="Title 2">
            <a:extLst>
              <a:ext uri="{FF2B5EF4-FFF2-40B4-BE49-F238E27FC236}">
                <a16:creationId xmlns:a16="http://schemas.microsoft.com/office/drawing/2014/main" id="{9F4139AC-DD48-4443-8001-58BE51496E73}"/>
              </a:ext>
            </a:extLst>
          </p:cNvPr>
          <p:cNvSpPr>
            <a:spLocks noGrp="1"/>
          </p:cNvSpPr>
          <p:nvPr>
            <p:ph type="title"/>
          </p:nvPr>
        </p:nvSpPr>
        <p:spPr/>
        <p:txBody>
          <a:bodyPr/>
          <a:lstStyle/>
          <a:p>
            <a:r>
              <a:rPr lang="en-US" dirty="0"/>
              <a:t>Important Dates</a:t>
            </a:r>
          </a:p>
        </p:txBody>
      </p:sp>
      <p:sp>
        <p:nvSpPr>
          <p:cNvPr id="4" name="Content Placeholder 3">
            <a:extLst>
              <a:ext uri="{FF2B5EF4-FFF2-40B4-BE49-F238E27FC236}">
                <a16:creationId xmlns:a16="http://schemas.microsoft.com/office/drawing/2014/main" id="{90EFCBBE-773C-AB47-AFDD-8CE225676914}"/>
              </a:ext>
            </a:extLst>
          </p:cNvPr>
          <p:cNvSpPr>
            <a:spLocks noGrp="1"/>
          </p:cNvSpPr>
          <p:nvPr>
            <p:ph idx="1"/>
          </p:nvPr>
        </p:nvSpPr>
        <p:spPr>
          <a:xfrm>
            <a:off x="641350" y="1036321"/>
            <a:ext cx="9645650" cy="4607648"/>
          </a:xfrm>
        </p:spPr>
        <p:txBody>
          <a:bodyPr/>
          <a:lstStyle/>
          <a:p>
            <a:r>
              <a:rPr lang="en-US" b="1" dirty="0"/>
              <a:t>Proposal Deadlines:</a:t>
            </a:r>
          </a:p>
          <a:p>
            <a:pPr lvl="1"/>
            <a:r>
              <a:rPr lang="en-US" sz="1800" dirty="0"/>
              <a:t>Series beginning in the Summer (start date: July 1 – Aug 31, 2025): April 7, 2025 (past)</a:t>
            </a:r>
          </a:p>
          <a:p>
            <a:pPr lvl="1"/>
            <a:r>
              <a:rPr lang="en-US" sz="1800" dirty="0"/>
              <a:t>Series beginning in the Fall (start date Sept 1, 2025, or later): June 7, 2025</a:t>
            </a:r>
          </a:p>
          <a:p>
            <a:pPr lvl="1"/>
            <a:endParaRPr lang="en-US" dirty="0"/>
          </a:p>
          <a:p>
            <a:r>
              <a:rPr lang="en-US" b="1" dirty="0"/>
              <a:t>Late Fees:</a:t>
            </a:r>
          </a:p>
          <a:p>
            <a:pPr lvl="1"/>
            <a:r>
              <a:rPr lang="en-US" sz="1800" dirty="0"/>
              <a:t>Proposals received more than 1 week after the deadline will incur a non-refundable late fee of $750.</a:t>
            </a:r>
          </a:p>
          <a:p>
            <a:pPr lvl="1"/>
            <a:endParaRPr lang="en-US" dirty="0"/>
          </a:p>
          <a:p>
            <a:r>
              <a:rPr lang="en-US" b="1" dirty="0"/>
              <a:t>Tuesday/Thursday Open Hours Meeting:</a:t>
            </a:r>
          </a:p>
          <a:p>
            <a:pPr marL="285750" marR="0" lvl="0" indent="-285750">
              <a:spcBef>
                <a:spcPts val="0"/>
              </a:spcBef>
              <a:spcAft>
                <a:spcPts val="0"/>
              </a:spcAft>
              <a:buFont typeface="Arial" panose="020B0604020202020204" pitchFamily="34" charset="0"/>
              <a:buChar char="•"/>
            </a:pPr>
            <a:r>
              <a:rPr lang="en-US" sz="1800" i="1" dirty="0">
                <a:effectLst/>
                <a:latin typeface="Calibri" panose="020F0502020204030204" pitchFamily="34" charset="0"/>
                <a:ea typeface="Times New Roman" panose="02020603050405020304" pitchFamily="18" charset="0"/>
              </a:rPr>
              <a:t>Tuesdays 9:00 to 1</a:t>
            </a:r>
            <a:r>
              <a:rPr lang="en-US" sz="1800" i="1" dirty="0">
                <a:latin typeface="Calibri" panose="020F0502020204030204" pitchFamily="34" charset="0"/>
                <a:ea typeface="Times New Roman" panose="02020603050405020304" pitchFamily="18" charset="0"/>
              </a:rPr>
              <a:t>0:00</a:t>
            </a:r>
            <a:endParaRPr lang="en-US" sz="1800" dirty="0">
              <a:effectLst/>
              <a:latin typeface="Calibri" panose="020F0502020204030204" pitchFamily="34" charset="0"/>
              <a:ea typeface="Calibri" panose="020F0502020204030204" pitchFamily="34" charset="0"/>
            </a:endParaRPr>
          </a:p>
          <a:p>
            <a:pPr marL="285750" marR="0" lvl="0" indent="-285750">
              <a:spcBef>
                <a:spcPts val="0"/>
              </a:spcBef>
              <a:spcAft>
                <a:spcPts val="0"/>
              </a:spcAft>
              <a:buFont typeface="Arial" panose="020B0604020202020204" pitchFamily="34" charset="0"/>
              <a:buChar char="•"/>
            </a:pPr>
            <a:r>
              <a:rPr lang="en-US" sz="1800" i="1" dirty="0">
                <a:effectLst/>
                <a:latin typeface="Calibri" panose="020F0502020204030204" pitchFamily="34" charset="0"/>
                <a:ea typeface="Times New Roman" panose="02020603050405020304" pitchFamily="18" charset="0"/>
              </a:rPr>
              <a:t>Thursday 2:00 to 3:00</a:t>
            </a:r>
            <a:br>
              <a:rPr lang="en-US" sz="1800" dirty="0">
                <a:effectLst/>
                <a:latin typeface="Calibri" panose="020F0502020204030204" pitchFamily="34" charset="0"/>
                <a:ea typeface="Times New Roman" panose="02020603050405020304" pitchFamily="18" charset="0"/>
              </a:rPr>
            </a:br>
            <a:r>
              <a:rPr lang="en-US" sz="1800" i="1" dirty="0">
                <a:effectLst/>
                <a:latin typeface="Calibri" panose="020F0502020204030204" pitchFamily="34" charset="0"/>
                <a:ea typeface="Times New Roman" panose="02020603050405020304" pitchFamily="18" charset="0"/>
              </a:rPr>
              <a:t>Support Meeting Teams link</a:t>
            </a:r>
            <a:r>
              <a:rPr lang="en-US" sz="1800" dirty="0">
                <a:effectLst/>
                <a:latin typeface="Calibri" panose="020F0502020204030204" pitchFamily="34" charset="0"/>
                <a:ea typeface="Times New Roman" panose="02020603050405020304" pitchFamily="18" charset="0"/>
              </a:rPr>
              <a:t>:  </a:t>
            </a:r>
            <a:r>
              <a:rPr lang="en-US" sz="1800" b="1" u="sng" dirty="0">
                <a:hlinkClick r:id="rId7" tooltip="Meeting join link"/>
              </a:rPr>
              <a:t>Join the meeting now</a:t>
            </a:r>
            <a:r>
              <a:rPr lang="en-US" sz="1800" dirty="0"/>
              <a:t> </a:t>
            </a:r>
          </a:p>
          <a:p>
            <a:pPr marL="233363" lvl="1" indent="0">
              <a:buNone/>
            </a:pPr>
            <a:endParaRPr lang="en-US" dirty="0"/>
          </a:p>
        </p:txBody>
      </p:sp>
      <p:pic>
        <p:nvPicPr>
          <p:cNvPr id="9" name="Picture 8" descr="Icon&#10;&#10;Description automatically generated">
            <a:extLst>
              <a:ext uri="{FF2B5EF4-FFF2-40B4-BE49-F238E27FC236}">
                <a16:creationId xmlns:a16="http://schemas.microsoft.com/office/drawing/2014/main" id="{65DC7955-2BBB-4603-ABFA-6603551A2141}"/>
              </a:ext>
            </a:extLst>
          </p:cNvPr>
          <p:cNvPicPr>
            <a:picLocks noChangeAspect="1"/>
          </p:cNvPicPr>
          <p:nvPr/>
        </p:nvPicPr>
        <p:blipFill>
          <a:blip r:embed="rId8"/>
          <a:stretch>
            <a:fillRect/>
          </a:stretch>
        </p:blipFill>
        <p:spPr>
          <a:xfrm>
            <a:off x="9683709" y="399830"/>
            <a:ext cx="1866941" cy="1866941"/>
          </a:xfrm>
          <a:prstGeom prst="rect">
            <a:avLst/>
          </a:prstGeom>
        </p:spPr>
      </p:pic>
    </p:spTree>
    <p:extLst>
      <p:ext uri="{BB962C8B-B14F-4D97-AF65-F5344CB8AC3E}">
        <p14:creationId xmlns:p14="http://schemas.microsoft.com/office/powerpoint/2010/main" val="6235834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1C631D7D-CB72-6A4A-AF68-7EDA9A339C1D}"/>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7772400" imgH="10058400" progId="TCLayout.ActiveDocument.1">
                  <p:embed/>
                </p:oleObj>
              </mc:Choice>
              <mc:Fallback>
                <p:oleObj name="think-cell Slide" r:id="rId5" imgW="7772400" imgH="10058400" progId="TCLayout.ActiveDocument.1">
                  <p:embed/>
                  <p:pic>
                    <p:nvPicPr>
                      <p:cNvPr id="6" name="Object 5" hidden="1">
                        <a:extLst>
                          <a:ext uri="{FF2B5EF4-FFF2-40B4-BE49-F238E27FC236}">
                            <a16:creationId xmlns:a16="http://schemas.microsoft.com/office/drawing/2014/main" id="{1C631D7D-CB72-6A4A-AF68-7EDA9A339C1D}"/>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96F8EACE-76F2-7F4C-8853-5B564DB98D9D}"/>
              </a:ext>
            </a:extLst>
          </p:cNvPr>
          <p:cNvSpPr/>
          <p:nvPr>
            <p:custDataLst>
              <p:tags r:id="rId2"/>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Georgia" panose="02040502050405020303" pitchFamily="18" charset="0"/>
              <a:ea typeface="+mn-ea"/>
              <a:cs typeface="+mn-cs"/>
              <a:sym typeface="Georgia" panose="02040502050405020303" pitchFamily="18" charset="0"/>
            </a:endParaRPr>
          </a:p>
        </p:txBody>
      </p:sp>
      <p:sp>
        <p:nvSpPr>
          <p:cNvPr id="3" name="Title 2">
            <a:extLst>
              <a:ext uri="{FF2B5EF4-FFF2-40B4-BE49-F238E27FC236}">
                <a16:creationId xmlns:a16="http://schemas.microsoft.com/office/drawing/2014/main" id="{9F4139AC-DD48-4443-8001-58BE51496E73}"/>
              </a:ext>
            </a:extLst>
          </p:cNvPr>
          <p:cNvSpPr>
            <a:spLocks noGrp="1"/>
          </p:cNvSpPr>
          <p:nvPr>
            <p:ph type="title"/>
          </p:nvPr>
        </p:nvSpPr>
        <p:spPr>
          <a:xfrm>
            <a:off x="641350" y="492568"/>
            <a:ext cx="10902950" cy="652876"/>
          </a:xfrm>
        </p:spPr>
        <p:txBody>
          <a:bodyPr/>
          <a:lstStyle/>
          <a:p>
            <a:r>
              <a:rPr lang="en-US" dirty="0"/>
              <a:t>CPD review documents</a:t>
            </a:r>
          </a:p>
        </p:txBody>
      </p:sp>
      <p:sp>
        <p:nvSpPr>
          <p:cNvPr id="2" name="TextBox 1">
            <a:extLst>
              <a:ext uri="{FF2B5EF4-FFF2-40B4-BE49-F238E27FC236}">
                <a16:creationId xmlns:a16="http://schemas.microsoft.com/office/drawing/2014/main" id="{E7C9417C-C45F-4012-3C4F-A2595FB36265}"/>
              </a:ext>
            </a:extLst>
          </p:cNvPr>
          <p:cNvSpPr txBox="1"/>
          <p:nvPr/>
        </p:nvSpPr>
        <p:spPr>
          <a:xfrm>
            <a:off x="983973" y="1507006"/>
            <a:ext cx="10296939" cy="1477328"/>
          </a:xfrm>
          <a:prstGeom prst="rect">
            <a:avLst/>
          </a:prstGeom>
          <a:noFill/>
        </p:spPr>
        <p:txBody>
          <a:bodyPr wrap="square" rtlCol="0">
            <a:spAutoFit/>
          </a:bodyPr>
          <a:lstStyle/>
          <a:p>
            <a:r>
              <a:rPr lang="en-US" dirty="0"/>
              <a:t>The CPD team will review the documents and the session will either be approved or in Feedback. </a:t>
            </a:r>
          </a:p>
          <a:p>
            <a:r>
              <a:rPr lang="en-US" dirty="0"/>
              <a:t>An email will be sent to let you know the state.</a:t>
            </a:r>
          </a:p>
          <a:p>
            <a:endParaRPr lang="en-US" dirty="0"/>
          </a:p>
          <a:p>
            <a:r>
              <a:rPr lang="en-US" dirty="0"/>
              <a:t>If risk is requested. This is when the CPD team will update the session to include the risk information and include a comment to let you know a risk has been added in the session</a:t>
            </a:r>
          </a:p>
        </p:txBody>
      </p:sp>
    </p:spTree>
    <p:extLst>
      <p:ext uri="{BB962C8B-B14F-4D97-AF65-F5344CB8AC3E}">
        <p14:creationId xmlns:p14="http://schemas.microsoft.com/office/powerpoint/2010/main" val="8132658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1C631D7D-CB72-6A4A-AF68-7EDA9A339C1D}"/>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7772400" imgH="10058400" progId="TCLayout.ActiveDocument.1">
                  <p:embed/>
                </p:oleObj>
              </mc:Choice>
              <mc:Fallback>
                <p:oleObj name="think-cell Slide" r:id="rId5" imgW="7772400" imgH="10058400" progId="TCLayout.ActiveDocument.1">
                  <p:embed/>
                  <p:pic>
                    <p:nvPicPr>
                      <p:cNvPr id="6" name="Object 5" hidden="1">
                        <a:extLst>
                          <a:ext uri="{FF2B5EF4-FFF2-40B4-BE49-F238E27FC236}">
                            <a16:creationId xmlns:a16="http://schemas.microsoft.com/office/drawing/2014/main" id="{1C631D7D-CB72-6A4A-AF68-7EDA9A339C1D}"/>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96F8EACE-76F2-7F4C-8853-5B564DB98D9D}"/>
              </a:ext>
            </a:extLst>
          </p:cNvPr>
          <p:cNvSpPr/>
          <p:nvPr>
            <p:custDataLst>
              <p:tags r:id="rId2"/>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Georgia" panose="02040502050405020303" pitchFamily="18" charset="0"/>
              <a:ea typeface="+mn-ea"/>
              <a:cs typeface="+mn-cs"/>
              <a:sym typeface="Georgia" panose="02040502050405020303" pitchFamily="18" charset="0"/>
            </a:endParaRPr>
          </a:p>
        </p:txBody>
      </p:sp>
      <p:sp>
        <p:nvSpPr>
          <p:cNvPr id="3" name="Title 2">
            <a:extLst>
              <a:ext uri="{FF2B5EF4-FFF2-40B4-BE49-F238E27FC236}">
                <a16:creationId xmlns:a16="http://schemas.microsoft.com/office/drawing/2014/main" id="{9F4139AC-DD48-4443-8001-58BE51496E73}"/>
              </a:ext>
            </a:extLst>
          </p:cNvPr>
          <p:cNvSpPr>
            <a:spLocks noGrp="1"/>
          </p:cNvSpPr>
          <p:nvPr>
            <p:ph type="title"/>
          </p:nvPr>
        </p:nvSpPr>
        <p:spPr>
          <a:xfrm>
            <a:off x="641350" y="485044"/>
            <a:ext cx="10902950" cy="956516"/>
          </a:xfrm>
        </p:spPr>
        <p:txBody>
          <a:bodyPr/>
          <a:lstStyle/>
          <a:p>
            <a:r>
              <a:rPr lang="en-US" dirty="0"/>
              <a:t>Flowchart Create Session</a:t>
            </a:r>
          </a:p>
        </p:txBody>
      </p:sp>
      <p:sp>
        <p:nvSpPr>
          <p:cNvPr id="2" name="Rectangle 1">
            <a:extLst>
              <a:ext uri="{FF2B5EF4-FFF2-40B4-BE49-F238E27FC236}">
                <a16:creationId xmlns:a16="http://schemas.microsoft.com/office/drawing/2014/main" id="{4643482B-20B8-D6B4-A7E5-4A9A421082EE}"/>
              </a:ext>
            </a:extLst>
          </p:cNvPr>
          <p:cNvSpPr/>
          <p:nvPr/>
        </p:nvSpPr>
        <p:spPr>
          <a:xfrm>
            <a:off x="5398577" y="1234042"/>
            <a:ext cx="1394846" cy="735867"/>
          </a:xfrm>
          <a:prstGeom prst="rect">
            <a:avLst/>
          </a:prstGeom>
          <a:solidFill>
            <a:schemeClr val="tx2"/>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Create additional sessions</a:t>
            </a:r>
          </a:p>
        </p:txBody>
      </p:sp>
      <p:sp>
        <p:nvSpPr>
          <p:cNvPr id="8" name="Rectangle 7">
            <a:extLst>
              <a:ext uri="{FF2B5EF4-FFF2-40B4-BE49-F238E27FC236}">
                <a16:creationId xmlns:a16="http://schemas.microsoft.com/office/drawing/2014/main" id="{E6F06DD6-A455-669C-F04B-AE5C1A856254}"/>
              </a:ext>
            </a:extLst>
          </p:cNvPr>
          <p:cNvSpPr/>
          <p:nvPr/>
        </p:nvSpPr>
        <p:spPr>
          <a:xfrm>
            <a:off x="5398576" y="2266821"/>
            <a:ext cx="1394847" cy="735867"/>
          </a:xfrm>
          <a:prstGeom prst="rect">
            <a:avLst/>
          </a:prstGeom>
          <a:solidFill>
            <a:schemeClr val="tx2"/>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Upload the documents</a:t>
            </a:r>
          </a:p>
        </p:txBody>
      </p:sp>
      <p:sp>
        <p:nvSpPr>
          <p:cNvPr id="9" name="Rectangle 8">
            <a:extLst>
              <a:ext uri="{FF2B5EF4-FFF2-40B4-BE49-F238E27FC236}">
                <a16:creationId xmlns:a16="http://schemas.microsoft.com/office/drawing/2014/main" id="{B8A2412E-2000-9D2D-3E5F-1F4F04C65D4D}"/>
              </a:ext>
            </a:extLst>
          </p:cNvPr>
          <p:cNvSpPr/>
          <p:nvPr/>
        </p:nvSpPr>
        <p:spPr>
          <a:xfrm>
            <a:off x="5398575" y="3306908"/>
            <a:ext cx="1394847" cy="735867"/>
          </a:xfrm>
          <a:prstGeom prst="rect">
            <a:avLst/>
          </a:prstGeom>
          <a:solidFill>
            <a:schemeClr val="tx2"/>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CPD reviews documents</a:t>
            </a:r>
          </a:p>
        </p:txBody>
      </p:sp>
      <p:sp>
        <p:nvSpPr>
          <p:cNvPr id="10" name="Rectangle 9">
            <a:extLst>
              <a:ext uri="{FF2B5EF4-FFF2-40B4-BE49-F238E27FC236}">
                <a16:creationId xmlns:a16="http://schemas.microsoft.com/office/drawing/2014/main" id="{15F5A72C-9EE2-866E-F622-61405D082507}"/>
              </a:ext>
            </a:extLst>
          </p:cNvPr>
          <p:cNvSpPr/>
          <p:nvPr/>
        </p:nvSpPr>
        <p:spPr>
          <a:xfrm>
            <a:off x="4876427" y="4500102"/>
            <a:ext cx="1394847" cy="10482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Feedback</a:t>
            </a:r>
          </a:p>
        </p:txBody>
      </p:sp>
      <p:sp>
        <p:nvSpPr>
          <p:cNvPr id="11" name="Rectangle 10">
            <a:extLst>
              <a:ext uri="{FF2B5EF4-FFF2-40B4-BE49-F238E27FC236}">
                <a16:creationId xmlns:a16="http://schemas.microsoft.com/office/drawing/2014/main" id="{6A7F9793-A837-4FF9-C242-BD6387BDDFC8}"/>
              </a:ext>
            </a:extLst>
          </p:cNvPr>
          <p:cNvSpPr/>
          <p:nvPr/>
        </p:nvSpPr>
        <p:spPr>
          <a:xfrm>
            <a:off x="6793422" y="4442276"/>
            <a:ext cx="1394847" cy="1114702"/>
          </a:xfrm>
          <a:prstGeom prst="rect">
            <a:avLst/>
          </a:prstGeom>
          <a:solidFill>
            <a:schemeClr val="tx2"/>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Approval</a:t>
            </a:r>
          </a:p>
        </p:txBody>
      </p:sp>
      <p:sp>
        <p:nvSpPr>
          <p:cNvPr id="12" name="Rectangle 11">
            <a:extLst>
              <a:ext uri="{FF2B5EF4-FFF2-40B4-BE49-F238E27FC236}">
                <a16:creationId xmlns:a16="http://schemas.microsoft.com/office/drawing/2014/main" id="{4B7ACFB4-1761-BB4D-896A-C0085BD1F96B}"/>
              </a:ext>
            </a:extLst>
          </p:cNvPr>
          <p:cNvSpPr/>
          <p:nvPr/>
        </p:nvSpPr>
        <p:spPr>
          <a:xfrm>
            <a:off x="8543985" y="4452393"/>
            <a:ext cx="1394847" cy="1104506"/>
          </a:xfrm>
          <a:prstGeom prst="rect">
            <a:avLst/>
          </a:prstGeom>
          <a:solidFill>
            <a:schemeClr val="tx2"/>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Receive code</a:t>
            </a:r>
          </a:p>
        </p:txBody>
      </p:sp>
      <p:sp>
        <p:nvSpPr>
          <p:cNvPr id="13" name="Rectangle 12">
            <a:extLst>
              <a:ext uri="{FF2B5EF4-FFF2-40B4-BE49-F238E27FC236}">
                <a16:creationId xmlns:a16="http://schemas.microsoft.com/office/drawing/2014/main" id="{51A35E0C-6499-5D5A-1DC2-6BC635FCD01C}"/>
              </a:ext>
            </a:extLst>
          </p:cNvPr>
          <p:cNvSpPr/>
          <p:nvPr/>
        </p:nvSpPr>
        <p:spPr>
          <a:xfrm>
            <a:off x="2102232" y="4508238"/>
            <a:ext cx="2347998" cy="10482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Make necessary updates then click ready for review</a:t>
            </a:r>
          </a:p>
        </p:txBody>
      </p:sp>
      <p:cxnSp>
        <p:nvCxnSpPr>
          <p:cNvPr id="15" name="Straight Arrow Connector 14">
            <a:extLst>
              <a:ext uri="{FF2B5EF4-FFF2-40B4-BE49-F238E27FC236}">
                <a16:creationId xmlns:a16="http://schemas.microsoft.com/office/drawing/2014/main" id="{FA8A8913-BD37-DF87-FBAA-2254837E9933}"/>
              </a:ext>
            </a:extLst>
          </p:cNvPr>
          <p:cNvCxnSpPr>
            <a:stCxn id="2" idx="2"/>
            <a:endCxn id="8" idx="0"/>
          </p:cNvCxnSpPr>
          <p:nvPr/>
        </p:nvCxnSpPr>
        <p:spPr>
          <a:xfrm>
            <a:off x="6096000" y="1969909"/>
            <a:ext cx="0" cy="29691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1F3E7993-0168-6958-C268-612311E10C50}"/>
              </a:ext>
            </a:extLst>
          </p:cNvPr>
          <p:cNvCxnSpPr>
            <a:stCxn id="8" idx="2"/>
            <a:endCxn id="9" idx="0"/>
          </p:cNvCxnSpPr>
          <p:nvPr/>
        </p:nvCxnSpPr>
        <p:spPr>
          <a:xfrm flipH="1">
            <a:off x="6095999" y="3002688"/>
            <a:ext cx="1" cy="30422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B4F70E2F-3ADA-F050-2528-F4ADA5DD16FA}"/>
              </a:ext>
            </a:extLst>
          </p:cNvPr>
          <p:cNvCxnSpPr>
            <a:cxnSpLocks/>
            <a:endCxn id="10" idx="0"/>
          </p:cNvCxnSpPr>
          <p:nvPr/>
        </p:nvCxnSpPr>
        <p:spPr>
          <a:xfrm flipH="1">
            <a:off x="5573851" y="4042775"/>
            <a:ext cx="88197" cy="45732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816F47AE-7991-8687-E1B3-B0BA684AF262}"/>
              </a:ext>
            </a:extLst>
          </p:cNvPr>
          <p:cNvCxnSpPr/>
          <p:nvPr/>
        </p:nvCxnSpPr>
        <p:spPr>
          <a:xfrm>
            <a:off x="6452461" y="4042775"/>
            <a:ext cx="759417" cy="3995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E4A600BD-AB69-9BC6-779E-BB52B9240AC0}"/>
              </a:ext>
            </a:extLst>
          </p:cNvPr>
          <p:cNvCxnSpPr>
            <a:cxnSpLocks/>
            <a:stCxn id="11" idx="3"/>
            <a:endCxn id="12" idx="1"/>
          </p:cNvCxnSpPr>
          <p:nvPr/>
        </p:nvCxnSpPr>
        <p:spPr>
          <a:xfrm>
            <a:off x="8188269" y="4999627"/>
            <a:ext cx="355716" cy="501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BDB106DF-F477-6151-443A-1C25EFE27EDE}"/>
              </a:ext>
            </a:extLst>
          </p:cNvPr>
          <p:cNvCxnSpPr>
            <a:cxnSpLocks/>
            <a:stCxn id="10" idx="1"/>
            <a:endCxn id="13" idx="3"/>
          </p:cNvCxnSpPr>
          <p:nvPr/>
        </p:nvCxnSpPr>
        <p:spPr>
          <a:xfrm flipH="1">
            <a:off x="4450230" y="5024214"/>
            <a:ext cx="426197" cy="813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Connector: Elbow 21">
            <a:extLst>
              <a:ext uri="{FF2B5EF4-FFF2-40B4-BE49-F238E27FC236}">
                <a16:creationId xmlns:a16="http://schemas.microsoft.com/office/drawing/2014/main" id="{A19DB12F-0D17-8BC2-310F-D1BAA1043BC6}"/>
              </a:ext>
            </a:extLst>
          </p:cNvPr>
          <p:cNvCxnSpPr>
            <a:cxnSpLocks/>
            <a:stCxn id="13" idx="0"/>
            <a:endCxn id="9" idx="1"/>
          </p:cNvCxnSpPr>
          <p:nvPr/>
        </p:nvCxnSpPr>
        <p:spPr>
          <a:xfrm rot="5400000" flipH="1" flipV="1">
            <a:off x="3920705" y="3030368"/>
            <a:ext cx="833396" cy="2122344"/>
          </a:xfrm>
          <a:prstGeom prst="bentConnector2">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12584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1C631D7D-CB72-6A4A-AF68-7EDA9A339C1D}"/>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7772400" imgH="10058400" progId="TCLayout.ActiveDocument.1">
                  <p:embed/>
                </p:oleObj>
              </mc:Choice>
              <mc:Fallback>
                <p:oleObj name="think-cell Slide" r:id="rId5" imgW="7772400" imgH="10058400" progId="TCLayout.ActiveDocument.1">
                  <p:embed/>
                  <p:pic>
                    <p:nvPicPr>
                      <p:cNvPr id="6" name="Object 5" hidden="1">
                        <a:extLst>
                          <a:ext uri="{FF2B5EF4-FFF2-40B4-BE49-F238E27FC236}">
                            <a16:creationId xmlns:a16="http://schemas.microsoft.com/office/drawing/2014/main" id="{1C631D7D-CB72-6A4A-AF68-7EDA9A339C1D}"/>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96F8EACE-76F2-7F4C-8853-5B564DB98D9D}"/>
              </a:ext>
            </a:extLst>
          </p:cNvPr>
          <p:cNvSpPr/>
          <p:nvPr>
            <p:custDataLst>
              <p:tags r:id="rId2"/>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Georgia" panose="02040502050405020303" pitchFamily="18" charset="0"/>
              <a:ea typeface="+mn-ea"/>
              <a:cs typeface="+mn-cs"/>
              <a:sym typeface="Georgia" panose="02040502050405020303" pitchFamily="18" charset="0"/>
            </a:endParaRPr>
          </a:p>
        </p:txBody>
      </p:sp>
      <p:sp>
        <p:nvSpPr>
          <p:cNvPr id="3" name="Title 2">
            <a:extLst>
              <a:ext uri="{FF2B5EF4-FFF2-40B4-BE49-F238E27FC236}">
                <a16:creationId xmlns:a16="http://schemas.microsoft.com/office/drawing/2014/main" id="{9F4139AC-DD48-4443-8001-58BE51496E73}"/>
              </a:ext>
            </a:extLst>
          </p:cNvPr>
          <p:cNvSpPr>
            <a:spLocks noGrp="1"/>
          </p:cNvSpPr>
          <p:nvPr>
            <p:ph type="title"/>
          </p:nvPr>
        </p:nvSpPr>
        <p:spPr>
          <a:xfrm>
            <a:off x="641350" y="485044"/>
            <a:ext cx="10902950" cy="652876"/>
          </a:xfrm>
        </p:spPr>
        <p:txBody>
          <a:bodyPr/>
          <a:lstStyle/>
          <a:p>
            <a:r>
              <a:rPr lang="en-US" dirty="0"/>
              <a:t>CPD Approved / Receive Code</a:t>
            </a:r>
          </a:p>
        </p:txBody>
      </p:sp>
      <p:sp>
        <p:nvSpPr>
          <p:cNvPr id="4" name="TextBox 3">
            <a:extLst>
              <a:ext uri="{FF2B5EF4-FFF2-40B4-BE49-F238E27FC236}">
                <a16:creationId xmlns:a16="http://schemas.microsoft.com/office/drawing/2014/main" id="{03234392-226A-049C-9F4D-4B3CD0CDEAD4}"/>
              </a:ext>
            </a:extLst>
          </p:cNvPr>
          <p:cNvSpPr txBox="1"/>
          <p:nvPr/>
        </p:nvSpPr>
        <p:spPr>
          <a:xfrm>
            <a:off x="1027264" y="1278692"/>
            <a:ext cx="5303962" cy="3970318"/>
          </a:xfrm>
          <a:prstGeom prst="rect">
            <a:avLst/>
          </a:prstGeom>
          <a:noFill/>
        </p:spPr>
        <p:txBody>
          <a:bodyPr wrap="square">
            <a:spAutoFit/>
          </a:bodyPr>
          <a:lstStyle/>
          <a:p>
            <a:pPr marL="342900" indent="-342900">
              <a:buFont typeface="Arial" panose="020B0604020202020204" pitchFamily="34" charset="0"/>
              <a:buChar char="•"/>
            </a:pPr>
            <a:r>
              <a:rPr lang="en-US" sz="1800" baseline="0" dirty="0">
                <a:solidFill>
                  <a:srgbClr val="000000"/>
                </a:solidFill>
              </a:rPr>
              <a:t>The code will be available to series admins who are logged into the system once the disclosures and disclosure summary are uploaded, and the session is approved</a:t>
            </a:r>
          </a:p>
          <a:p>
            <a:pPr marL="342900" indent="-342900">
              <a:buFont typeface="Arial" panose="020B0604020202020204" pitchFamily="34" charset="0"/>
              <a:buChar char="•"/>
            </a:pPr>
            <a:endParaRPr lang="en-US" dirty="0">
              <a:solidFill>
                <a:srgbClr val="000000"/>
              </a:solidFill>
            </a:endParaRPr>
          </a:p>
          <a:p>
            <a:pPr marL="342900" indent="-342900">
              <a:buFont typeface="Arial" panose="020B0604020202020204" pitchFamily="34" charset="0"/>
              <a:buChar char="•"/>
            </a:pPr>
            <a:r>
              <a:rPr lang="en-US" sz="1800" baseline="0" dirty="0">
                <a:solidFill>
                  <a:srgbClr val="000000"/>
                </a:solidFill>
              </a:rPr>
              <a:t>On the session page towards the bottom of the screen is where you will find the code</a:t>
            </a:r>
          </a:p>
          <a:p>
            <a:pPr marL="342900" indent="-342900">
              <a:buFont typeface="Arial" panose="020B0604020202020204" pitchFamily="34" charset="0"/>
              <a:buChar char="•"/>
            </a:pPr>
            <a:endParaRPr lang="en-US" dirty="0">
              <a:solidFill>
                <a:srgbClr val="000000"/>
              </a:solidFill>
            </a:endParaRPr>
          </a:p>
          <a:p>
            <a:pPr marL="342900" indent="-342900">
              <a:buFont typeface="Arial" panose="020B0604020202020204" pitchFamily="34" charset="0"/>
              <a:buChar char="•"/>
            </a:pPr>
            <a:r>
              <a:rPr lang="en-US" sz="1800" baseline="0" dirty="0">
                <a:solidFill>
                  <a:srgbClr val="000000"/>
                </a:solidFill>
              </a:rPr>
              <a:t>The disclosure summary slide should be updated with the code but does not need to be re-uploaded to the system. You will need to show these slides as the start of the session and the code should not be available in recordings that are not eligible for credit.</a:t>
            </a:r>
          </a:p>
        </p:txBody>
      </p:sp>
      <p:pic>
        <p:nvPicPr>
          <p:cNvPr id="5" name="Picture 4">
            <a:extLst>
              <a:ext uri="{FF2B5EF4-FFF2-40B4-BE49-F238E27FC236}">
                <a16:creationId xmlns:a16="http://schemas.microsoft.com/office/drawing/2014/main" id="{56AF21E5-8F3F-E81E-6378-3DFE57E8C435}"/>
              </a:ext>
            </a:extLst>
          </p:cNvPr>
          <p:cNvPicPr>
            <a:picLocks noChangeAspect="1"/>
          </p:cNvPicPr>
          <p:nvPr/>
        </p:nvPicPr>
        <p:blipFill>
          <a:blip r:embed="rId7"/>
          <a:stretch>
            <a:fillRect/>
          </a:stretch>
        </p:blipFill>
        <p:spPr>
          <a:xfrm>
            <a:off x="6632737" y="1371600"/>
            <a:ext cx="5109548" cy="3256384"/>
          </a:xfrm>
          <a:prstGeom prst="rect">
            <a:avLst/>
          </a:prstGeom>
        </p:spPr>
      </p:pic>
      <p:pic>
        <p:nvPicPr>
          <p:cNvPr id="9" name="Picture 8">
            <a:extLst>
              <a:ext uri="{FF2B5EF4-FFF2-40B4-BE49-F238E27FC236}">
                <a16:creationId xmlns:a16="http://schemas.microsoft.com/office/drawing/2014/main" id="{608F6911-37BA-D4FD-A50C-56FD39AC1956}"/>
              </a:ext>
            </a:extLst>
          </p:cNvPr>
          <p:cNvPicPr>
            <a:picLocks noChangeAspect="1"/>
          </p:cNvPicPr>
          <p:nvPr/>
        </p:nvPicPr>
        <p:blipFill>
          <a:blip r:embed="rId8"/>
          <a:stretch>
            <a:fillRect/>
          </a:stretch>
        </p:blipFill>
        <p:spPr>
          <a:xfrm>
            <a:off x="3748819" y="5077218"/>
            <a:ext cx="7596496" cy="923330"/>
          </a:xfrm>
          <a:prstGeom prst="rect">
            <a:avLst/>
          </a:prstGeom>
        </p:spPr>
      </p:pic>
    </p:spTree>
    <p:extLst>
      <p:ext uri="{BB962C8B-B14F-4D97-AF65-F5344CB8AC3E}">
        <p14:creationId xmlns:p14="http://schemas.microsoft.com/office/powerpoint/2010/main" val="16640761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1C631D7D-CB72-6A4A-AF68-7EDA9A339C1D}"/>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7772400" imgH="10058400" progId="TCLayout.ActiveDocument.1">
                  <p:embed/>
                </p:oleObj>
              </mc:Choice>
              <mc:Fallback>
                <p:oleObj name="think-cell Slide" r:id="rId5" imgW="7772400" imgH="10058400" progId="TCLayout.ActiveDocument.1">
                  <p:embed/>
                  <p:pic>
                    <p:nvPicPr>
                      <p:cNvPr id="6" name="Object 5" hidden="1">
                        <a:extLst>
                          <a:ext uri="{FF2B5EF4-FFF2-40B4-BE49-F238E27FC236}">
                            <a16:creationId xmlns:a16="http://schemas.microsoft.com/office/drawing/2014/main" id="{1C631D7D-CB72-6A4A-AF68-7EDA9A339C1D}"/>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96F8EACE-76F2-7F4C-8853-5B564DB98D9D}"/>
              </a:ext>
            </a:extLst>
          </p:cNvPr>
          <p:cNvSpPr/>
          <p:nvPr>
            <p:custDataLst>
              <p:tags r:id="rId2"/>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Georgia" panose="02040502050405020303" pitchFamily="18" charset="0"/>
              <a:ea typeface="+mn-ea"/>
              <a:cs typeface="+mn-cs"/>
              <a:sym typeface="Georgia" panose="02040502050405020303" pitchFamily="18" charset="0"/>
            </a:endParaRPr>
          </a:p>
        </p:txBody>
      </p:sp>
      <p:sp>
        <p:nvSpPr>
          <p:cNvPr id="3" name="Title 2">
            <a:extLst>
              <a:ext uri="{FF2B5EF4-FFF2-40B4-BE49-F238E27FC236}">
                <a16:creationId xmlns:a16="http://schemas.microsoft.com/office/drawing/2014/main" id="{9F4139AC-DD48-4443-8001-58BE51496E73}"/>
              </a:ext>
            </a:extLst>
          </p:cNvPr>
          <p:cNvSpPr>
            <a:spLocks noGrp="1"/>
          </p:cNvSpPr>
          <p:nvPr>
            <p:ph type="title"/>
          </p:nvPr>
        </p:nvSpPr>
        <p:spPr>
          <a:xfrm>
            <a:off x="641350" y="485044"/>
            <a:ext cx="10902950" cy="956516"/>
          </a:xfrm>
        </p:spPr>
        <p:txBody>
          <a:bodyPr/>
          <a:lstStyle/>
          <a:p>
            <a:r>
              <a:rPr lang="en-US" dirty="0"/>
              <a:t>Flowchart Create Session</a:t>
            </a:r>
          </a:p>
        </p:txBody>
      </p:sp>
      <p:sp>
        <p:nvSpPr>
          <p:cNvPr id="2" name="Rectangle 1">
            <a:extLst>
              <a:ext uri="{FF2B5EF4-FFF2-40B4-BE49-F238E27FC236}">
                <a16:creationId xmlns:a16="http://schemas.microsoft.com/office/drawing/2014/main" id="{4643482B-20B8-D6B4-A7E5-4A9A421082EE}"/>
              </a:ext>
            </a:extLst>
          </p:cNvPr>
          <p:cNvSpPr/>
          <p:nvPr/>
        </p:nvSpPr>
        <p:spPr>
          <a:xfrm>
            <a:off x="5398577" y="1234042"/>
            <a:ext cx="1394846" cy="735867"/>
          </a:xfrm>
          <a:prstGeom prst="rect">
            <a:avLst/>
          </a:prstGeom>
          <a:solidFill>
            <a:schemeClr val="tx2"/>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Create additional sessions</a:t>
            </a:r>
          </a:p>
        </p:txBody>
      </p:sp>
      <p:sp>
        <p:nvSpPr>
          <p:cNvPr id="8" name="Rectangle 7">
            <a:extLst>
              <a:ext uri="{FF2B5EF4-FFF2-40B4-BE49-F238E27FC236}">
                <a16:creationId xmlns:a16="http://schemas.microsoft.com/office/drawing/2014/main" id="{E6F06DD6-A455-669C-F04B-AE5C1A856254}"/>
              </a:ext>
            </a:extLst>
          </p:cNvPr>
          <p:cNvSpPr/>
          <p:nvPr/>
        </p:nvSpPr>
        <p:spPr>
          <a:xfrm>
            <a:off x="5398576" y="2266821"/>
            <a:ext cx="1394847" cy="735867"/>
          </a:xfrm>
          <a:prstGeom prst="rect">
            <a:avLst/>
          </a:prstGeom>
          <a:solidFill>
            <a:schemeClr val="tx2"/>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Upload the documents</a:t>
            </a:r>
          </a:p>
        </p:txBody>
      </p:sp>
      <p:sp>
        <p:nvSpPr>
          <p:cNvPr id="9" name="Rectangle 8">
            <a:extLst>
              <a:ext uri="{FF2B5EF4-FFF2-40B4-BE49-F238E27FC236}">
                <a16:creationId xmlns:a16="http://schemas.microsoft.com/office/drawing/2014/main" id="{B8A2412E-2000-9D2D-3E5F-1F4F04C65D4D}"/>
              </a:ext>
            </a:extLst>
          </p:cNvPr>
          <p:cNvSpPr/>
          <p:nvPr/>
        </p:nvSpPr>
        <p:spPr>
          <a:xfrm>
            <a:off x="5398575" y="3306908"/>
            <a:ext cx="1394847" cy="735867"/>
          </a:xfrm>
          <a:prstGeom prst="rect">
            <a:avLst/>
          </a:prstGeom>
          <a:solidFill>
            <a:schemeClr val="tx2"/>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CPD reviews documents</a:t>
            </a:r>
          </a:p>
        </p:txBody>
      </p:sp>
      <p:sp>
        <p:nvSpPr>
          <p:cNvPr id="10" name="Rectangle 9">
            <a:extLst>
              <a:ext uri="{FF2B5EF4-FFF2-40B4-BE49-F238E27FC236}">
                <a16:creationId xmlns:a16="http://schemas.microsoft.com/office/drawing/2014/main" id="{15F5A72C-9EE2-866E-F622-61405D082507}"/>
              </a:ext>
            </a:extLst>
          </p:cNvPr>
          <p:cNvSpPr/>
          <p:nvPr/>
        </p:nvSpPr>
        <p:spPr>
          <a:xfrm>
            <a:off x="4876427" y="4500102"/>
            <a:ext cx="1394847" cy="1048224"/>
          </a:xfrm>
          <a:prstGeom prst="rect">
            <a:avLst/>
          </a:prstGeom>
          <a:solidFill>
            <a:schemeClr val="tx2"/>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Feedback</a:t>
            </a:r>
          </a:p>
        </p:txBody>
      </p:sp>
      <p:sp>
        <p:nvSpPr>
          <p:cNvPr id="11" name="Rectangle 10">
            <a:extLst>
              <a:ext uri="{FF2B5EF4-FFF2-40B4-BE49-F238E27FC236}">
                <a16:creationId xmlns:a16="http://schemas.microsoft.com/office/drawing/2014/main" id="{6A7F9793-A837-4FF9-C242-BD6387BDDFC8}"/>
              </a:ext>
            </a:extLst>
          </p:cNvPr>
          <p:cNvSpPr/>
          <p:nvPr/>
        </p:nvSpPr>
        <p:spPr>
          <a:xfrm>
            <a:off x="6793422" y="4442276"/>
            <a:ext cx="1394847" cy="1114702"/>
          </a:xfrm>
          <a:prstGeom prst="rect">
            <a:avLst/>
          </a:prstGeom>
          <a:solidFill>
            <a:schemeClr val="tx2"/>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Approval</a:t>
            </a:r>
          </a:p>
        </p:txBody>
      </p:sp>
      <p:sp>
        <p:nvSpPr>
          <p:cNvPr id="12" name="Rectangle 11">
            <a:extLst>
              <a:ext uri="{FF2B5EF4-FFF2-40B4-BE49-F238E27FC236}">
                <a16:creationId xmlns:a16="http://schemas.microsoft.com/office/drawing/2014/main" id="{4B7ACFB4-1761-BB4D-896A-C0085BD1F96B}"/>
              </a:ext>
            </a:extLst>
          </p:cNvPr>
          <p:cNvSpPr/>
          <p:nvPr/>
        </p:nvSpPr>
        <p:spPr>
          <a:xfrm>
            <a:off x="8543985" y="4452393"/>
            <a:ext cx="1394847" cy="1104506"/>
          </a:xfrm>
          <a:prstGeom prst="rect">
            <a:avLst/>
          </a:prstGeom>
          <a:solidFill>
            <a:schemeClr val="tx2"/>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Receive code</a:t>
            </a:r>
          </a:p>
        </p:txBody>
      </p:sp>
      <p:sp>
        <p:nvSpPr>
          <p:cNvPr id="13" name="Rectangle 12">
            <a:extLst>
              <a:ext uri="{FF2B5EF4-FFF2-40B4-BE49-F238E27FC236}">
                <a16:creationId xmlns:a16="http://schemas.microsoft.com/office/drawing/2014/main" id="{51A35E0C-6499-5D5A-1DC2-6BC635FCD01C}"/>
              </a:ext>
            </a:extLst>
          </p:cNvPr>
          <p:cNvSpPr/>
          <p:nvPr/>
        </p:nvSpPr>
        <p:spPr>
          <a:xfrm>
            <a:off x="2102232" y="4508238"/>
            <a:ext cx="2347998" cy="10482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Make necessary updates then click ready for review</a:t>
            </a:r>
          </a:p>
        </p:txBody>
      </p:sp>
      <p:cxnSp>
        <p:nvCxnSpPr>
          <p:cNvPr id="15" name="Straight Arrow Connector 14">
            <a:extLst>
              <a:ext uri="{FF2B5EF4-FFF2-40B4-BE49-F238E27FC236}">
                <a16:creationId xmlns:a16="http://schemas.microsoft.com/office/drawing/2014/main" id="{FA8A8913-BD37-DF87-FBAA-2254837E9933}"/>
              </a:ext>
            </a:extLst>
          </p:cNvPr>
          <p:cNvCxnSpPr>
            <a:stCxn id="2" idx="2"/>
            <a:endCxn id="8" idx="0"/>
          </p:cNvCxnSpPr>
          <p:nvPr/>
        </p:nvCxnSpPr>
        <p:spPr>
          <a:xfrm>
            <a:off x="6096000" y="1969909"/>
            <a:ext cx="0" cy="29691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1F3E7993-0168-6958-C268-612311E10C50}"/>
              </a:ext>
            </a:extLst>
          </p:cNvPr>
          <p:cNvCxnSpPr>
            <a:stCxn id="8" idx="2"/>
            <a:endCxn id="9" idx="0"/>
          </p:cNvCxnSpPr>
          <p:nvPr/>
        </p:nvCxnSpPr>
        <p:spPr>
          <a:xfrm flipH="1">
            <a:off x="6095999" y="3002688"/>
            <a:ext cx="1" cy="30422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B4F70E2F-3ADA-F050-2528-F4ADA5DD16FA}"/>
              </a:ext>
            </a:extLst>
          </p:cNvPr>
          <p:cNvCxnSpPr>
            <a:cxnSpLocks/>
            <a:endCxn id="10" idx="0"/>
          </p:cNvCxnSpPr>
          <p:nvPr/>
        </p:nvCxnSpPr>
        <p:spPr>
          <a:xfrm flipH="1">
            <a:off x="5573851" y="4042775"/>
            <a:ext cx="88197" cy="45732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816F47AE-7991-8687-E1B3-B0BA684AF262}"/>
              </a:ext>
            </a:extLst>
          </p:cNvPr>
          <p:cNvCxnSpPr/>
          <p:nvPr/>
        </p:nvCxnSpPr>
        <p:spPr>
          <a:xfrm>
            <a:off x="6452461" y="4042775"/>
            <a:ext cx="759417" cy="3995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E4A600BD-AB69-9BC6-779E-BB52B9240AC0}"/>
              </a:ext>
            </a:extLst>
          </p:cNvPr>
          <p:cNvCxnSpPr>
            <a:cxnSpLocks/>
            <a:stCxn id="11" idx="3"/>
            <a:endCxn id="12" idx="1"/>
          </p:cNvCxnSpPr>
          <p:nvPr/>
        </p:nvCxnSpPr>
        <p:spPr>
          <a:xfrm>
            <a:off x="8188269" y="4999627"/>
            <a:ext cx="355716" cy="501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BDB106DF-F477-6151-443A-1C25EFE27EDE}"/>
              </a:ext>
            </a:extLst>
          </p:cNvPr>
          <p:cNvCxnSpPr>
            <a:cxnSpLocks/>
            <a:stCxn id="10" idx="1"/>
            <a:endCxn id="13" idx="3"/>
          </p:cNvCxnSpPr>
          <p:nvPr/>
        </p:nvCxnSpPr>
        <p:spPr>
          <a:xfrm flipH="1">
            <a:off x="4450230" y="5024214"/>
            <a:ext cx="426197" cy="813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Connector: Elbow 21">
            <a:extLst>
              <a:ext uri="{FF2B5EF4-FFF2-40B4-BE49-F238E27FC236}">
                <a16:creationId xmlns:a16="http://schemas.microsoft.com/office/drawing/2014/main" id="{A19DB12F-0D17-8BC2-310F-D1BAA1043BC6}"/>
              </a:ext>
            </a:extLst>
          </p:cNvPr>
          <p:cNvCxnSpPr>
            <a:cxnSpLocks/>
            <a:stCxn id="13" idx="0"/>
            <a:endCxn id="9" idx="1"/>
          </p:cNvCxnSpPr>
          <p:nvPr/>
        </p:nvCxnSpPr>
        <p:spPr>
          <a:xfrm rot="5400000" flipH="1" flipV="1">
            <a:off x="3920705" y="3030368"/>
            <a:ext cx="833396" cy="2122344"/>
          </a:xfrm>
          <a:prstGeom prst="bentConnector2">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3057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1C631D7D-CB72-6A4A-AF68-7EDA9A339C1D}"/>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7772400" imgH="10058400" progId="TCLayout.ActiveDocument.1">
                  <p:embed/>
                </p:oleObj>
              </mc:Choice>
              <mc:Fallback>
                <p:oleObj name="think-cell Slide" r:id="rId5" imgW="7772400" imgH="10058400" progId="TCLayout.ActiveDocument.1">
                  <p:embed/>
                  <p:pic>
                    <p:nvPicPr>
                      <p:cNvPr id="6" name="Object 5" hidden="1">
                        <a:extLst>
                          <a:ext uri="{FF2B5EF4-FFF2-40B4-BE49-F238E27FC236}">
                            <a16:creationId xmlns:a16="http://schemas.microsoft.com/office/drawing/2014/main" id="{1C631D7D-CB72-6A4A-AF68-7EDA9A339C1D}"/>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96F8EACE-76F2-7F4C-8853-5B564DB98D9D}"/>
              </a:ext>
            </a:extLst>
          </p:cNvPr>
          <p:cNvSpPr/>
          <p:nvPr>
            <p:custDataLst>
              <p:tags r:id="rId2"/>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Georgia" panose="02040502050405020303" pitchFamily="18" charset="0"/>
              <a:ea typeface="+mn-ea"/>
              <a:cs typeface="+mn-cs"/>
              <a:sym typeface="Georgia" panose="02040502050405020303" pitchFamily="18" charset="0"/>
            </a:endParaRPr>
          </a:p>
        </p:txBody>
      </p:sp>
      <p:sp>
        <p:nvSpPr>
          <p:cNvPr id="3" name="Title 2">
            <a:extLst>
              <a:ext uri="{FF2B5EF4-FFF2-40B4-BE49-F238E27FC236}">
                <a16:creationId xmlns:a16="http://schemas.microsoft.com/office/drawing/2014/main" id="{9F4139AC-DD48-4443-8001-58BE51496E73}"/>
              </a:ext>
            </a:extLst>
          </p:cNvPr>
          <p:cNvSpPr>
            <a:spLocks noGrp="1"/>
          </p:cNvSpPr>
          <p:nvPr>
            <p:ph type="title"/>
          </p:nvPr>
        </p:nvSpPr>
        <p:spPr>
          <a:xfrm>
            <a:off x="641350" y="485044"/>
            <a:ext cx="10902950" cy="652876"/>
          </a:xfrm>
        </p:spPr>
        <p:txBody>
          <a:bodyPr/>
          <a:lstStyle/>
          <a:p>
            <a:r>
              <a:rPr lang="en-US" dirty="0"/>
              <a:t>CPD Feedback / add updates and Click Ready for Review</a:t>
            </a:r>
          </a:p>
        </p:txBody>
      </p:sp>
      <p:pic>
        <p:nvPicPr>
          <p:cNvPr id="4" name="Picture 3">
            <a:extLst>
              <a:ext uri="{FF2B5EF4-FFF2-40B4-BE49-F238E27FC236}">
                <a16:creationId xmlns:a16="http://schemas.microsoft.com/office/drawing/2014/main" id="{6D3776BE-666C-7C2F-1A51-4879D5C6E0CB}"/>
              </a:ext>
            </a:extLst>
          </p:cNvPr>
          <p:cNvPicPr>
            <a:picLocks noChangeAspect="1"/>
          </p:cNvPicPr>
          <p:nvPr/>
        </p:nvPicPr>
        <p:blipFill>
          <a:blip r:embed="rId7"/>
          <a:stretch>
            <a:fillRect/>
          </a:stretch>
        </p:blipFill>
        <p:spPr>
          <a:xfrm>
            <a:off x="3326818" y="3925603"/>
            <a:ext cx="4462487" cy="1477094"/>
          </a:xfrm>
          <a:prstGeom prst="rect">
            <a:avLst/>
          </a:prstGeom>
        </p:spPr>
      </p:pic>
      <p:sp>
        <p:nvSpPr>
          <p:cNvPr id="5" name="TextBox 4">
            <a:extLst>
              <a:ext uri="{FF2B5EF4-FFF2-40B4-BE49-F238E27FC236}">
                <a16:creationId xmlns:a16="http://schemas.microsoft.com/office/drawing/2014/main" id="{143FD57B-B376-FEA1-2452-FDD7F37832FE}"/>
              </a:ext>
            </a:extLst>
          </p:cNvPr>
          <p:cNvSpPr txBox="1"/>
          <p:nvPr/>
        </p:nvSpPr>
        <p:spPr>
          <a:xfrm>
            <a:off x="1153981" y="1536121"/>
            <a:ext cx="9663835" cy="2092881"/>
          </a:xfrm>
          <a:prstGeom prst="rect">
            <a:avLst/>
          </a:prstGeom>
          <a:noFill/>
        </p:spPr>
        <p:txBody>
          <a:bodyPr wrap="square" rtlCol="0">
            <a:spAutoFit/>
          </a:bodyPr>
          <a:lstStyle/>
          <a:p>
            <a:r>
              <a:rPr lang="en-US" sz="2600" dirty="0"/>
              <a:t>When a session is in Feedback, all emails are set to you.</a:t>
            </a:r>
          </a:p>
          <a:p>
            <a:endParaRPr lang="en-US" sz="2600" dirty="0"/>
          </a:p>
          <a:p>
            <a:r>
              <a:rPr lang="en-US" sz="2600" dirty="0"/>
              <a:t>The CPD team is not notified of any updates until the Ready for review button is selected.</a:t>
            </a:r>
          </a:p>
          <a:p>
            <a:endParaRPr lang="en-US" sz="2600" dirty="0"/>
          </a:p>
        </p:txBody>
      </p:sp>
      <p:sp>
        <p:nvSpPr>
          <p:cNvPr id="2" name="Rectangle 1">
            <a:extLst>
              <a:ext uri="{FF2B5EF4-FFF2-40B4-BE49-F238E27FC236}">
                <a16:creationId xmlns:a16="http://schemas.microsoft.com/office/drawing/2014/main" id="{753E7377-C1F9-825D-FBB2-70B3ABE3F3C5}"/>
              </a:ext>
            </a:extLst>
          </p:cNvPr>
          <p:cNvSpPr/>
          <p:nvPr/>
        </p:nvSpPr>
        <p:spPr>
          <a:xfrm>
            <a:off x="3544584" y="4469258"/>
            <a:ext cx="3226086" cy="513708"/>
          </a:xfrm>
          <a:prstGeom prst="rect">
            <a:avLst/>
          </a:prstGeom>
          <a:noFill/>
          <a:ln w="762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36428496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B0AC0-5315-403F-92D7-D42B1610C163}"/>
              </a:ext>
            </a:extLst>
          </p:cNvPr>
          <p:cNvSpPr>
            <a:spLocks noGrp="1"/>
          </p:cNvSpPr>
          <p:nvPr>
            <p:ph type="title"/>
          </p:nvPr>
        </p:nvSpPr>
        <p:spPr>
          <a:xfrm>
            <a:off x="641350" y="523875"/>
            <a:ext cx="10902950" cy="956516"/>
          </a:xfrm>
        </p:spPr>
        <p:txBody>
          <a:bodyPr vert="horz" lIns="0" tIns="0" rIns="0" bIns="0" rtlCol="0" anchor="t">
            <a:normAutofit/>
          </a:bodyPr>
          <a:lstStyle/>
          <a:p>
            <a:r>
              <a:rPr lang="en-US" kern="1200">
                <a:latin typeface="+mj-lt"/>
                <a:ea typeface="+mj-ea"/>
                <a:cs typeface="+mj-cs"/>
              </a:rPr>
              <a:t>Add a series Admin to the site</a:t>
            </a:r>
          </a:p>
        </p:txBody>
      </p:sp>
      <p:sp>
        <p:nvSpPr>
          <p:cNvPr id="6" name="TextBox 5">
            <a:extLst>
              <a:ext uri="{FF2B5EF4-FFF2-40B4-BE49-F238E27FC236}">
                <a16:creationId xmlns:a16="http://schemas.microsoft.com/office/drawing/2014/main" id="{5E98774A-D119-404A-80AC-8F6C67BEE523}"/>
              </a:ext>
            </a:extLst>
          </p:cNvPr>
          <p:cNvSpPr txBox="1"/>
          <p:nvPr/>
        </p:nvSpPr>
        <p:spPr>
          <a:xfrm>
            <a:off x="641350" y="1719072"/>
            <a:ext cx="10902950" cy="4023360"/>
          </a:xfrm>
          <a:prstGeom prst="rect">
            <a:avLst/>
          </a:prstGeom>
        </p:spPr>
        <p:txBody>
          <a:bodyPr vert="horz" lIns="0" tIns="0" rIns="0" bIns="0" rtlCol="0">
            <a:normAutofit/>
          </a:bodyPr>
          <a:lstStyle/>
          <a:p>
            <a:pPr marR="0" lvl="0">
              <a:spcAft>
                <a:spcPts val="600"/>
              </a:spcAft>
              <a:tabLst>
                <a:tab pos="457200" algn="l"/>
              </a:tabLst>
            </a:pPr>
            <a:r>
              <a:rPr lang="en-US" sz="2000" b="0"/>
              <a:t>Add new or additional administrator to a series</a:t>
            </a:r>
          </a:p>
          <a:p>
            <a:pPr marL="0" marR="0" lvl="1">
              <a:spcAft>
                <a:spcPts val="600"/>
              </a:spcAft>
              <a:tabLst>
                <a:tab pos="914400" algn="l"/>
              </a:tabLst>
            </a:pPr>
            <a:r>
              <a:rPr lang="en-US" sz="2000" b="0">
                <a:effectLst/>
              </a:rPr>
              <a:t>Send an email to </a:t>
            </a:r>
            <a:r>
              <a:rPr lang="en-US" sz="2000" b="0" u="sng">
                <a:effectLst/>
                <a:hlinkClick r:id="rId3">
                  <a:extLst>
                    <a:ext uri="{A12FA001-AC4F-418D-AE19-62706E023703}">
                      <ahyp:hlinkClr xmlns:ahyp="http://schemas.microsoft.com/office/drawing/2018/hyperlinkcolor" val="tx"/>
                    </a:ext>
                  </a:extLst>
                </a:hlinkClick>
              </a:rPr>
              <a:t>mgbcpd@mgb.org</a:t>
            </a:r>
            <a:endParaRPr lang="en-US" sz="2000" b="0">
              <a:effectLst/>
            </a:endParaRPr>
          </a:p>
          <a:p>
            <a:pPr marL="0" marR="0" lvl="1">
              <a:spcAft>
                <a:spcPts val="600"/>
              </a:spcAft>
              <a:tabLst>
                <a:tab pos="914400" algn="l"/>
              </a:tabLst>
            </a:pPr>
            <a:r>
              <a:rPr lang="en-US" sz="2000" b="0">
                <a:effectLst/>
              </a:rPr>
              <a:t>Reminder all series admins must have training prior to gaining access to the system</a:t>
            </a:r>
          </a:p>
          <a:p>
            <a:pPr marL="0" marR="0" lvl="1">
              <a:spcAft>
                <a:spcPts val="600"/>
              </a:spcAft>
              <a:tabLst>
                <a:tab pos="914400" algn="l"/>
              </a:tabLst>
            </a:pPr>
            <a:r>
              <a:rPr lang="en-US" sz="2000" b="0"/>
              <a:t>The new admin must have an account on the system</a:t>
            </a:r>
          </a:p>
          <a:p>
            <a:pPr marL="0" marR="0" lvl="1">
              <a:spcAft>
                <a:spcPts val="600"/>
              </a:spcAft>
              <a:tabLst>
                <a:tab pos="914400" algn="l"/>
              </a:tabLst>
            </a:pPr>
            <a:r>
              <a:rPr lang="en-US" sz="2000" b="0">
                <a:effectLst/>
              </a:rPr>
              <a:t>Go to </a:t>
            </a:r>
            <a:r>
              <a:rPr lang="en-US" sz="2000" b="0">
                <a:effectLst/>
                <a:hlinkClick r:id="rId4">
                  <a:extLst>
                    <a:ext uri="{A12FA001-AC4F-418D-AE19-62706E023703}">
                      <ahyp:hlinkClr xmlns:ahyp="http://schemas.microsoft.com/office/drawing/2018/hyperlinkcolor" val="tx"/>
                    </a:ext>
                  </a:extLst>
                </a:hlinkClick>
              </a:rPr>
              <a:t>https://cpd.partners.org</a:t>
            </a:r>
            <a:r>
              <a:rPr lang="en-US" sz="2000" b="0">
                <a:effectLst/>
              </a:rPr>
              <a:t> </a:t>
            </a:r>
            <a:r>
              <a:rPr lang="en-US" sz="2000" b="0"/>
              <a:t>and login with single sign on (SSO)</a:t>
            </a:r>
            <a:endParaRPr lang="en-US" sz="2000" b="0">
              <a:effectLst/>
            </a:endParaRPr>
          </a:p>
          <a:p>
            <a:pPr>
              <a:spcAft>
                <a:spcPts val="600"/>
              </a:spcAft>
            </a:pPr>
            <a:endParaRPr lang="en-US" sz="2000" b="0"/>
          </a:p>
        </p:txBody>
      </p:sp>
      <p:sp>
        <p:nvSpPr>
          <p:cNvPr id="11" name="Text Placeholder 3">
            <a:extLst>
              <a:ext uri="{FF2B5EF4-FFF2-40B4-BE49-F238E27FC236}">
                <a16:creationId xmlns:a16="http://schemas.microsoft.com/office/drawing/2014/main" id="{81258ECC-1E6E-E1E2-56F6-97B6830335E0}"/>
              </a:ext>
            </a:extLst>
          </p:cNvPr>
          <p:cNvSpPr>
            <a:spLocks noGrp="1"/>
          </p:cNvSpPr>
          <p:nvPr>
            <p:ph type="body" sz="quarter" idx="14"/>
          </p:nvPr>
        </p:nvSpPr>
        <p:spPr>
          <a:xfrm>
            <a:off x="639759" y="5838568"/>
            <a:ext cx="7058029" cy="274981"/>
          </a:xfrm>
        </p:spPr>
        <p:txBody>
          <a:bodyPr/>
          <a:lstStyle/>
          <a:p>
            <a:endParaRPr lang="en-US"/>
          </a:p>
        </p:txBody>
      </p:sp>
    </p:spTree>
    <p:extLst>
      <p:ext uri="{BB962C8B-B14F-4D97-AF65-F5344CB8AC3E}">
        <p14:creationId xmlns:p14="http://schemas.microsoft.com/office/powerpoint/2010/main" val="18083178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79CC4-E03A-E944-D609-7556FB1836CB}"/>
              </a:ext>
            </a:extLst>
          </p:cNvPr>
          <p:cNvSpPr>
            <a:spLocks noGrp="1"/>
          </p:cNvSpPr>
          <p:nvPr>
            <p:ph type="title"/>
          </p:nvPr>
        </p:nvSpPr>
        <p:spPr>
          <a:xfrm>
            <a:off x="641350" y="523875"/>
            <a:ext cx="10902950" cy="956516"/>
          </a:xfrm>
        </p:spPr>
        <p:txBody>
          <a:bodyPr anchor="ctr">
            <a:normAutofit/>
          </a:bodyPr>
          <a:lstStyle/>
          <a:p>
            <a:r>
              <a:rPr lang="en-US" dirty="0"/>
              <a:t>Checklists</a:t>
            </a:r>
          </a:p>
        </p:txBody>
      </p:sp>
      <p:sp>
        <p:nvSpPr>
          <p:cNvPr id="5" name="Content Placeholder 2">
            <a:extLst>
              <a:ext uri="{FF2B5EF4-FFF2-40B4-BE49-F238E27FC236}">
                <a16:creationId xmlns:a16="http://schemas.microsoft.com/office/drawing/2014/main" id="{D95BB381-0FBA-89C7-76BB-345A30BDEE06}"/>
              </a:ext>
            </a:extLst>
          </p:cNvPr>
          <p:cNvSpPr txBox="1">
            <a:spLocks/>
          </p:cNvSpPr>
          <p:nvPr/>
        </p:nvSpPr>
        <p:spPr>
          <a:xfrm>
            <a:off x="641350" y="1719072"/>
            <a:ext cx="7498715" cy="4023360"/>
          </a:xfrm>
          <a:prstGeom prst="rect">
            <a:avLst/>
          </a:prstGeom>
        </p:spPr>
        <p:txBody>
          <a:bodyPr vert="horz" lIns="0" tIns="0" rIns="0" bIns="0" rtlCol="0">
            <a:normAutofit/>
          </a:bodyPr>
          <a:lstStyle>
            <a:lvl1pPr marL="0" indent="0" algn="l" defTabSz="914400" rtl="0" eaLnBrk="1" latinLnBrk="0" hangingPunct="1">
              <a:lnSpc>
                <a:spcPct val="100000"/>
              </a:lnSpc>
              <a:spcBef>
                <a:spcPts val="0"/>
              </a:spcBef>
              <a:buFont typeface="Arial" panose="020B0604020202020204" pitchFamily="34" charset="0"/>
              <a:buNone/>
              <a:defRPr sz="2000" b="0" kern="1200">
                <a:solidFill>
                  <a:schemeClr val="tx1"/>
                </a:solidFill>
                <a:latin typeface="+mn-lt"/>
                <a:ea typeface="+mn-ea"/>
                <a:cs typeface="+mn-cs"/>
              </a:defRPr>
            </a:lvl1pPr>
            <a:lvl2pPr marL="461963" indent="-228600" algn="l" defTabSz="914400" rtl="0" eaLnBrk="1" latinLnBrk="0" hangingPunct="1">
              <a:lnSpc>
                <a:spcPct val="100000"/>
              </a:lnSpc>
              <a:spcBef>
                <a:spcPts val="0"/>
              </a:spcBef>
              <a:buSzPct val="95000"/>
              <a:buFont typeface="Arial" panose="020B0604020202020204" pitchFamily="34" charset="0"/>
              <a:buChar char="•"/>
              <a:tabLst/>
              <a:defRPr sz="2000" kern="1200">
                <a:solidFill>
                  <a:schemeClr val="tx1"/>
                </a:solidFill>
                <a:latin typeface="+mn-lt"/>
                <a:ea typeface="+mn-ea"/>
                <a:cs typeface="+mn-cs"/>
              </a:defRPr>
            </a:lvl2pPr>
            <a:lvl3pPr marL="688975" indent="-220663" algn="l" defTabSz="914400" rtl="0" eaLnBrk="1" latinLnBrk="0" hangingPunct="1">
              <a:lnSpc>
                <a:spcPct val="100000"/>
              </a:lnSpc>
              <a:spcBef>
                <a:spcPts val="0"/>
              </a:spcBef>
              <a:buFont typeface="Calibri" panose="020F0502020204030204" pitchFamily="34" charset="0"/>
              <a:buChar char="‒"/>
              <a:tabLst/>
              <a:defRPr sz="2000" kern="1200">
                <a:solidFill>
                  <a:schemeClr val="tx1"/>
                </a:solidFill>
                <a:latin typeface="+mn-lt"/>
                <a:ea typeface="+mn-ea"/>
                <a:cs typeface="+mn-cs"/>
              </a:defRPr>
            </a:lvl3pPr>
            <a:lvl4pPr marL="917575" indent="-233363" algn="l" defTabSz="914400" rtl="0" eaLnBrk="1" latinLnBrk="0" hangingPunct="1">
              <a:lnSpc>
                <a:spcPct val="100000"/>
              </a:lnSpc>
              <a:spcBef>
                <a:spcPts val="0"/>
              </a:spcBef>
              <a:buSzPct val="80000"/>
              <a:buFont typeface="Wingdings" pitchFamily="2" charset="2"/>
              <a:buChar char="§"/>
              <a:tabLst/>
              <a:defRPr sz="2000" kern="1200">
                <a:solidFill>
                  <a:schemeClr val="tx1"/>
                </a:solidFill>
                <a:latin typeface="+mn-lt"/>
                <a:ea typeface="+mn-ea"/>
                <a:cs typeface="+mn-cs"/>
              </a:defRPr>
            </a:lvl4pPr>
            <a:lvl5pPr marL="1146175" indent="-234950" algn="l" defTabSz="914400" rtl="0" eaLnBrk="1" latinLnBrk="0" hangingPunct="1">
              <a:lnSpc>
                <a:spcPct val="100000"/>
              </a:lnSpc>
              <a:spcBef>
                <a:spcPts val="0"/>
              </a:spcBef>
              <a:buSzPct val="90000"/>
              <a:buFont typeface="System Font Regular"/>
              <a:buChar char="–"/>
              <a:tabLst/>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90000"/>
              </a:lnSpc>
              <a:spcAft>
                <a:spcPts val="600"/>
              </a:spcAft>
            </a:pPr>
            <a:r>
              <a:rPr lang="en-US" sz="1700" b="0" u="sng" kern="1200" dirty="0"/>
              <a:t>Session Approval</a:t>
            </a:r>
          </a:p>
          <a:p>
            <a:pPr>
              <a:lnSpc>
                <a:spcPct val="90000"/>
              </a:lnSpc>
              <a:spcAft>
                <a:spcPts val="600"/>
              </a:spcAft>
            </a:pPr>
            <a:endParaRPr lang="en-US" sz="500" b="0" kern="1200" dirty="0"/>
          </a:p>
          <a:p>
            <a:pPr>
              <a:lnSpc>
                <a:spcPct val="90000"/>
              </a:lnSpc>
              <a:spcAft>
                <a:spcPts val="600"/>
              </a:spcAft>
            </a:pPr>
            <a:r>
              <a:rPr lang="en-US" sz="1700" b="0" kern="1200" dirty="0"/>
              <a:t>Upload to “Custom” tab on session:</a:t>
            </a:r>
          </a:p>
          <a:p>
            <a:pPr>
              <a:lnSpc>
                <a:spcPct val="90000"/>
              </a:lnSpc>
              <a:spcAft>
                <a:spcPts val="600"/>
              </a:spcAft>
            </a:pPr>
            <a:r>
              <a:rPr lang="en-US" sz="1700" b="0" kern="1200" dirty="0"/>
              <a:t>Disclosure form for each speaker</a:t>
            </a:r>
          </a:p>
          <a:p>
            <a:pPr>
              <a:lnSpc>
                <a:spcPct val="90000"/>
              </a:lnSpc>
              <a:spcAft>
                <a:spcPts val="600"/>
              </a:spcAft>
            </a:pPr>
            <a:r>
              <a:rPr lang="en-US" sz="1700" b="0" kern="1200" dirty="0"/>
              <a:t>Mitigation form for any speaker who has a financial disclosure</a:t>
            </a:r>
          </a:p>
          <a:p>
            <a:pPr>
              <a:lnSpc>
                <a:spcPct val="90000"/>
              </a:lnSpc>
              <a:spcAft>
                <a:spcPts val="600"/>
              </a:spcAft>
            </a:pPr>
            <a:r>
              <a:rPr lang="en-US" sz="1700" b="0" kern="1200" dirty="0"/>
              <a:t>Accreditation and Disclosure Summary slides</a:t>
            </a:r>
          </a:p>
          <a:p>
            <a:pPr>
              <a:lnSpc>
                <a:spcPct val="90000"/>
              </a:lnSpc>
              <a:spcAft>
                <a:spcPts val="600"/>
              </a:spcAft>
            </a:pPr>
            <a:endParaRPr lang="en-US" sz="1700" b="0" kern="1200" dirty="0"/>
          </a:p>
          <a:p>
            <a:pPr>
              <a:lnSpc>
                <a:spcPct val="90000"/>
              </a:lnSpc>
              <a:spcAft>
                <a:spcPts val="600"/>
              </a:spcAft>
            </a:pPr>
            <a:r>
              <a:rPr lang="en-US" sz="1700" b="0" kern="1200" dirty="0"/>
              <a:t>Update the “Title and Description” tab:</a:t>
            </a:r>
          </a:p>
          <a:p>
            <a:pPr>
              <a:lnSpc>
                <a:spcPct val="90000"/>
              </a:lnSpc>
              <a:spcAft>
                <a:spcPts val="600"/>
              </a:spcAft>
            </a:pPr>
            <a:r>
              <a:rPr lang="en-US" sz="1700" b="0" kern="1200" dirty="0"/>
              <a:t>Include the topic of the session in the title</a:t>
            </a:r>
          </a:p>
          <a:p>
            <a:pPr marL="0" lvl="1" indent="0">
              <a:lnSpc>
                <a:spcPct val="90000"/>
              </a:lnSpc>
              <a:spcAft>
                <a:spcPts val="600"/>
              </a:spcAft>
              <a:buNone/>
            </a:pPr>
            <a:r>
              <a:rPr lang="en-US" sz="1700" b="0" kern="1200" dirty="0"/>
              <a:t>If session is confidential to your department, write “DEPARTMENT ONLY” in the tile</a:t>
            </a:r>
          </a:p>
          <a:p>
            <a:pPr>
              <a:lnSpc>
                <a:spcPct val="90000"/>
              </a:lnSpc>
              <a:spcAft>
                <a:spcPts val="600"/>
              </a:spcAft>
            </a:pPr>
            <a:r>
              <a:rPr lang="en-US" sz="1700" b="0" kern="1200" dirty="0"/>
              <a:t>Make sure the date is correct</a:t>
            </a:r>
          </a:p>
          <a:p>
            <a:pPr>
              <a:lnSpc>
                <a:spcPct val="90000"/>
              </a:lnSpc>
              <a:spcAft>
                <a:spcPts val="600"/>
              </a:spcAft>
            </a:pPr>
            <a:r>
              <a:rPr lang="en-US" sz="1700" b="0" kern="1200" dirty="0"/>
              <a:t>Add the link to participate in the meeting virtually in the body text section</a:t>
            </a:r>
          </a:p>
          <a:p>
            <a:pPr>
              <a:lnSpc>
                <a:spcPct val="90000"/>
              </a:lnSpc>
              <a:spcAft>
                <a:spcPts val="600"/>
              </a:spcAft>
            </a:pPr>
            <a:endParaRPr lang="en-US" sz="1700" b="0" kern="1200" dirty="0"/>
          </a:p>
        </p:txBody>
      </p:sp>
      <p:sp>
        <p:nvSpPr>
          <p:cNvPr id="10" name="Text Placeholder 3">
            <a:extLst>
              <a:ext uri="{FF2B5EF4-FFF2-40B4-BE49-F238E27FC236}">
                <a16:creationId xmlns:a16="http://schemas.microsoft.com/office/drawing/2014/main" id="{294C2851-428F-F114-D02E-6B861133F541}"/>
              </a:ext>
            </a:extLst>
          </p:cNvPr>
          <p:cNvSpPr>
            <a:spLocks noGrp="1"/>
          </p:cNvSpPr>
          <p:nvPr>
            <p:ph type="body" sz="quarter" idx="14"/>
          </p:nvPr>
        </p:nvSpPr>
        <p:spPr>
          <a:xfrm>
            <a:off x="639759" y="5838568"/>
            <a:ext cx="7058029" cy="274981"/>
          </a:xfrm>
        </p:spPr>
        <p:txBody>
          <a:bodyPr/>
          <a:lstStyle/>
          <a:p>
            <a:endParaRPr lang="en-US"/>
          </a:p>
        </p:txBody>
      </p:sp>
      <p:sp>
        <p:nvSpPr>
          <p:cNvPr id="12" name="Footer Placeholder 4">
            <a:extLst>
              <a:ext uri="{FF2B5EF4-FFF2-40B4-BE49-F238E27FC236}">
                <a16:creationId xmlns:a16="http://schemas.microsoft.com/office/drawing/2014/main" id="{0152D486-BADA-8AB3-6397-A182BFE76EFD}"/>
              </a:ext>
            </a:extLst>
          </p:cNvPr>
          <p:cNvSpPr>
            <a:spLocks noGrp="1"/>
          </p:cNvSpPr>
          <p:nvPr>
            <p:ph type="ftr" sz="quarter" idx="15"/>
          </p:nvPr>
        </p:nvSpPr>
        <p:spPr>
          <a:xfrm>
            <a:off x="3336324" y="6362188"/>
            <a:ext cx="7707596" cy="153888"/>
          </a:xfrm>
        </p:spPr>
        <p:txBody>
          <a:bodyPr/>
          <a:lstStyle/>
          <a:p>
            <a:pPr>
              <a:spcAft>
                <a:spcPts val="600"/>
              </a:spcAft>
            </a:pPr>
            <a:r>
              <a:rPr lang="en-US"/>
              <a:t>Mass General Brigham Office of Continuing Professional Development   |   Confidential—do not copy or distribute</a:t>
            </a:r>
          </a:p>
        </p:txBody>
      </p:sp>
      <p:sp>
        <p:nvSpPr>
          <p:cNvPr id="3" name="Content Placeholder 2">
            <a:extLst>
              <a:ext uri="{FF2B5EF4-FFF2-40B4-BE49-F238E27FC236}">
                <a16:creationId xmlns:a16="http://schemas.microsoft.com/office/drawing/2014/main" id="{855256F0-5CD6-9849-8BC0-B560513548F4}"/>
              </a:ext>
            </a:extLst>
          </p:cNvPr>
          <p:cNvSpPr>
            <a:spLocks noGrp="1"/>
          </p:cNvSpPr>
          <p:nvPr>
            <p:ph idx="1"/>
          </p:nvPr>
        </p:nvSpPr>
        <p:spPr>
          <a:xfrm>
            <a:off x="8330565" y="1719072"/>
            <a:ext cx="3213734" cy="4023360"/>
          </a:xfrm>
        </p:spPr>
        <p:txBody>
          <a:bodyPr>
            <a:normAutofit/>
          </a:bodyPr>
          <a:lstStyle/>
          <a:p>
            <a:pPr>
              <a:lnSpc>
                <a:spcPct val="90000"/>
              </a:lnSpc>
              <a:spcAft>
                <a:spcPts val="600"/>
              </a:spcAft>
            </a:pPr>
            <a:r>
              <a:rPr lang="en-US" sz="1700" b="1" u="sng" kern="1200" dirty="0"/>
              <a:t>Series Website Access</a:t>
            </a:r>
          </a:p>
          <a:p>
            <a:pPr>
              <a:lnSpc>
                <a:spcPct val="90000"/>
              </a:lnSpc>
              <a:spcAft>
                <a:spcPts val="600"/>
              </a:spcAft>
            </a:pPr>
            <a:endParaRPr lang="en-US" sz="500" b="1" kern="1200" dirty="0"/>
          </a:p>
          <a:p>
            <a:pPr>
              <a:lnSpc>
                <a:spcPct val="90000"/>
              </a:lnSpc>
              <a:spcAft>
                <a:spcPts val="600"/>
              </a:spcAft>
            </a:pPr>
            <a:r>
              <a:rPr lang="en-US" sz="1700" b="1" kern="1200" dirty="0"/>
              <a:t>Submit to mgbcpd@mgb.org:</a:t>
            </a:r>
          </a:p>
          <a:p>
            <a:pPr marL="285750" indent="-285750">
              <a:lnSpc>
                <a:spcPct val="90000"/>
              </a:lnSpc>
              <a:spcAft>
                <a:spcPts val="600"/>
              </a:spcAft>
              <a:buFont typeface="Arial" panose="020B0604020202020204" pitchFamily="34" charset="0"/>
              <a:buChar char="•"/>
              <a:tabLst>
                <a:tab pos="112713" algn="l"/>
                <a:tab pos="225425" algn="l"/>
              </a:tabLst>
            </a:pPr>
            <a:r>
              <a:rPr lang="en-US" sz="1700" kern="1200" dirty="0"/>
              <a:t>Provide the virtual meeting link for the 2025-2026 series, so we can share on the systemwide site</a:t>
            </a:r>
          </a:p>
          <a:p>
            <a:pPr marL="285750" indent="-285750">
              <a:lnSpc>
                <a:spcPct val="90000"/>
              </a:lnSpc>
              <a:spcAft>
                <a:spcPts val="600"/>
              </a:spcAft>
              <a:buFont typeface="Arial" panose="020B0604020202020204" pitchFamily="34" charset="0"/>
              <a:buChar char="•"/>
              <a:tabLst>
                <a:tab pos="112713" algn="l"/>
                <a:tab pos="225425" algn="l"/>
              </a:tabLst>
            </a:pPr>
            <a:r>
              <a:rPr lang="en-US" sz="1700" kern="1200" dirty="0"/>
              <a:t>Provide all planner mitigation forms</a:t>
            </a:r>
          </a:p>
          <a:p>
            <a:pPr indent="-342900">
              <a:lnSpc>
                <a:spcPct val="90000"/>
              </a:lnSpc>
              <a:spcAft>
                <a:spcPts val="600"/>
              </a:spcAft>
              <a:buFont typeface="Arial" panose="020B0604020202020204" pitchFamily="34" charset="0"/>
              <a:buChar char="•"/>
              <a:tabLst>
                <a:tab pos="112713" algn="l"/>
                <a:tab pos="225425" algn="l"/>
              </a:tabLst>
            </a:pPr>
            <a:endParaRPr lang="en-US" sz="1700" kern="1200" dirty="0"/>
          </a:p>
          <a:p>
            <a:pPr indent="-342900">
              <a:lnSpc>
                <a:spcPct val="90000"/>
              </a:lnSpc>
              <a:spcAft>
                <a:spcPts val="600"/>
              </a:spcAft>
              <a:tabLst>
                <a:tab pos="112713" algn="l"/>
                <a:tab pos="225425" algn="l"/>
              </a:tabLst>
            </a:pPr>
            <a:r>
              <a:rPr lang="en-US" sz="1700" b="1" kern="1200" dirty="0"/>
              <a:t>Training:</a:t>
            </a:r>
          </a:p>
          <a:p>
            <a:pPr indent="-342900">
              <a:lnSpc>
                <a:spcPct val="90000"/>
              </a:lnSpc>
              <a:spcAft>
                <a:spcPts val="600"/>
              </a:spcAft>
              <a:buFont typeface="Arial" panose="020B0604020202020204" pitchFamily="34" charset="0"/>
              <a:buChar char="•"/>
              <a:tabLst>
                <a:tab pos="112713" algn="l"/>
                <a:tab pos="225425" algn="l"/>
              </a:tabLst>
            </a:pPr>
            <a:r>
              <a:rPr lang="en-US" sz="1700" kern="1200" dirty="0"/>
              <a:t>Coordinator needs to take a training (either today’s or the one from 4/17)</a:t>
            </a:r>
          </a:p>
          <a:p>
            <a:pPr indent="-342900">
              <a:lnSpc>
                <a:spcPct val="90000"/>
              </a:lnSpc>
              <a:spcAft>
                <a:spcPts val="600"/>
              </a:spcAft>
              <a:buFont typeface="Arial" panose="020B0604020202020204" pitchFamily="34" charset="0"/>
              <a:buChar char="•"/>
            </a:pPr>
            <a:endParaRPr lang="en-US" sz="1700" kern="1200" dirty="0"/>
          </a:p>
          <a:p>
            <a:pPr indent="-342900">
              <a:lnSpc>
                <a:spcPct val="90000"/>
              </a:lnSpc>
              <a:spcAft>
                <a:spcPts val="600"/>
              </a:spcAft>
              <a:buFont typeface="Arial" panose="020B0604020202020204" pitchFamily="34" charset="0"/>
              <a:buChar char="•"/>
            </a:pPr>
            <a:endParaRPr lang="en-US" sz="1700" kern="1200" dirty="0"/>
          </a:p>
          <a:p>
            <a:pPr>
              <a:lnSpc>
                <a:spcPct val="90000"/>
              </a:lnSpc>
              <a:spcAft>
                <a:spcPts val="600"/>
              </a:spcAft>
            </a:pPr>
            <a:endParaRPr lang="en-US" sz="1700" kern="1200" dirty="0"/>
          </a:p>
          <a:p>
            <a:pPr>
              <a:lnSpc>
                <a:spcPct val="90000"/>
              </a:lnSpc>
              <a:spcAft>
                <a:spcPts val="600"/>
              </a:spcAft>
            </a:pPr>
            <a:endParaRPr lang="en-US" sz="1700" kern="1200" dirty="0"/>
          </a:p>
          <a:p>
            <a:pPr>
              <a:lnSpc>
                <a:spcPct val="90000"/>
              </a:lnSpc>
              <a:spcAft>
                <a:spcPts val="600"/>
              </a:spcAft>
            </a:pPr>
            <a:endParaRPr lang="en-US" sz="1700" kern="1200" dirty="0"/>
          </a:p>
        </p:txBody>
      </p:sp>
    </p:spTree>
    <p:extLst>
      <p:ext uri="{BB962C8B-B14F-4D97-AF65-F5344CB8AC3E}">
        <p14:creationId xmlns:p14="http://schemas.microsoft.com/office/powerpoint/2010/main" val="36133062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79C396F-5006-3F00-6DFB-89545BD35554}"/>
              </a:ext>
            </a:extLst>
          </p:cNvPr>
          <p:cNvPicPr>
            <a:picLocks noChangeAspect="1"/>
          </p:cNvPicPr>
          <p:nvPr/>
        </p:nvPicPr>
        <p:blipFill>
          <a:blip r:embed="rId2"/>
          <a:stretch>
            <a:fillRect/>
          </a:stretch>
        </p:blipFill>
        <p:spPr>
          <a:xfrm>
            <a:off x="5281161" y="485775"/>
            <a:ext cx="5955975" cy="5886450"/>
          </a:xfrm>
          <a:prstGeom prst="rect">
            <a:avLst/>
          </a:prstGeom>
        </p:spPr>
      </p:pic>
      <p:sp>
        <p:nvSpPr>
          <p:cNvPr id="6" name="TextBox 5">
            <a:extLst>
              <a:ext uri="{FF2B5EF4-FFF2-40B4-BE49-F238E27FC236}">
                <a16:creationId xmlns:a16="http://schemas.microsoft.com/office/drawing/2014/main" id="{A9C927E3-78A0-36B4-1294-9BCD8A42E20D}"/>
              </a:ext>
            </a:extLst>
          </p:cNvPr>
          <p:cNvSpPr txBox="1"/>
          <p:nvPr/>
        </p:nvSpPr>
        <p:spPr>
          <a:xfrm>
            <a:off x="785813" y="1400175"/>
            <a:ext cx="3443287" cy="1569660"/>
          </a:xfrm>
          <a:prstGeom prst="rect">
            <a:avLst/>
          </a:prstGeom>
          <a:noFill/>
        </p:spPr>
        <p:txBody>
          <a:bodyPr wrap="square">
            <a:spAutoFit/>
          </a:bodyPr>
          <a:lstStyle/>
          <a:p>
            <a:pPr algn="ctr"/>
            <a:r>
              <a:rPr lang="en-US" sz="2400" dirty="0"/>
              <a:t>Resources/workflows can be found here: </a:t>
            </a:r>
            <a:r>
              <a:rPr lang="en-US" sz="2400" dirty="0">
                <a:hlinkClick r:id="rId3"/>
              </a:rPr>
              <a:t>https://cpd.partners.org/series-coordinators/</a:t>
            </a:r>
            <a:endParaRPr lang="en-US" sz="2400" dirty="0"/>
          </a:p>
        </p:txBody>
      </p:sp>
    </p:spTree>
    <p:extLst>
      <p:ext uri="{BB962C8B-B14F-4D97-AF65-F5344CB8AC3E}">
        <p14:creationId xmlns:p14="http://schemas.microsoft.com/office/powerpoint/2010/main" val="36559906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9C927E3-78A0-36B4-1294-9BCD8A42E20D}"/>
              </a:ext>
            </a:extLst>
          </p:cNvPr>
          <p:cNvSpPr txBox="1"/>
          <p:nvPr/>
        </p:nvSpPr>
        <p:spPr>
          <a:xfrm>
            <a:off x="927787" y="1734206"/>
            <a:ext cx="10552359" cy="2862322"/>
          </a:xfrm>
          <a:prstGeom prst="rect">
            <a:avLst/>
          </a:prstGeom>
          <a:noFill/>
        </p:spPr>
        <p:txBody>
          <a:bodyPr wrap="square" numCol="2">
            <a:spAutoFit/>
          </a:bodyPr>
          <a:lstStyle/>
          <a:p>
            <a:pPr marL="342900" indent="-342900">
              <a:buFont typeface="Arial" panose="020B0604020202020204" pitchFamily="34" charset="0"/>
              <a:buChar char="•"/>
            </a:pPr>
            <a:r>
              <a:rPr lang="en-US" sz="2000" dirty="0">
                <a:solidFill>
                  <a:srgbClr val="2F2F2F"/>
                </a:solidFill>
                <a:cs typeface="Times New Roman" panose="02020603050405020304" pitchFamily="18" charset="0"/>
              </a:rPr>
              <a:t>Disclosure Form</a:t>
            </a:r>
          </a:p>
          <a:p>
            <a:pPr marL="342900" indent="-342900">
              <a:buFont typeface="Arial" panose="020B0604020202020204" pitchFamily="34" charset="0"/>
              <a:buChar char="•"/>
            </a:pPr>
            <a:r>
              <a:rPr lang="en-US" sz="2000" dirty="0">
                <a:solidFill>
                  <a:srgbClr val="2F2F2F"/>
                </a:solidFill>
                <a:cs typeface="Times New Roman" panose="02020603050405020304" pitchFamily="18" charset="0"/>
              </a:rPr>
              <a:t>Mitigation Form</a:t>
            </a:r>
          </a:p>
          <a:p>
            <a:pPr marL="342900" indent="-342900">
              <a:buFont typeface="Arial" panose="020B0604020202020204" pitchFamily="34" charset="0"/>
              <a:buChar char="•"/>
            </a:pPr>
            <a:r>
              <a:rPr lang="en-US" sz="2000" dirty="0">
                <a:solidFill>
                  <a:srgbClr val="2F2F2F"/>
                </a:solidFill>
                <a:cs typeface="Times New Roman" panose="02020603050405020304" pitchFamily="18" charset="0"/>
              </a:rPr>
              <a:t>Speaker Attestation Form</a:t>
            </a:r>
          </a:p>
          <a:p>
            <a:pPr marL="342900" indent="-342900">
              <a:buFont typeface="Arial" panose="020B0604020202020204" pitchFamily="34" charset="0"/>
              <a:buChar char="•"/>
            </a:pPr>
            <a:r>
              <a:rPr lang="en-US" sz="2000" dirty="0">
                <a:solidFill>
                  <a:srgbClr val="2F2F2F"/>
                </a:solidFill>
                <a:cs typeface="Times New Roman" panose="02020603050405020304" pitchFamily="18" charset="0"/>
              </a:rPr>
              <a:t>Copyright &amp; Consent Form</a:t>
            </a:r>
          </a:p>
          <a:p>
            <a:pPr marL="342900" indent="-342900">
              <a:buFont typeface="Arial" panose="020B0604020202020204" pitchFamily="34" charset="0"/>
              <a:buChar char="•"/>
            </a:pPr>
            <a:r>
              <a:rPr lang="en-US" sz="2000" b="0" i="0" dirty="0">
                <a:solidFill>
                  <a:srgbClr val="2F2F2F"/>
                </a:solidFill>
                <a:effectLst/>
                <a:latin typeface="muli"/>
              </a:rPr>
              <a:t>Employee - Owner Additional Information Form</a:t>
            </a:r>
          </a:p>
          <a:p>
            <a:pPr marL="342900" indent="-342900">
              <a:buFont typeface="Arial" panose="020B0604020202020204" pitchFamily="34" charset="0"/>
              <a:buChar char="•"/>
            </a:pPr>
            <a:r>
              <a:rPr lang="en-US" sz="2000" dirty="0">
                <a:solidFill>
                  <a:srgbClr val="2F2F2F"/>
                </a:solidFill>
                <a:cs typeface="Times New Roman" panose="02020603050405020304" pitchFamily="18" charset="0"/>
              </a:rPr>
              <a:t>Employee - Owner Content Review Form</a:t>
            </a:r>
          </a:p>
          <a:p>
            <a:pPr marL="342900" indent="-342900">
              <a:buFont typeface="Arial" panose="020B0604020202020204" pitchFamily="34" charset="0"/>
              <a:buChar char="•"/>
            </a:pPr>
            <a:r>
              <a:rPr lang="en-US" sz="2000" dirty="0">
                <a:solidFill>
                  <a:srgbClr val="2F2F2F"/>
                </a:solidFill>
                <a:cs typeface="Times New Roman" panose="02020603050405020304" pitchFamily="18" charset="0"/>
              </a:rPr>
              <a:t>Presentation Review Checklist</a:t>
            </a:r>
          </a:p>
          <a:p>
            <a:pPr marL="342900" indent="-342900">
              <a:buFont typeface="Arial" panose="020B0604020202020204" pitchFamily="34" charset="0"/>
              <a:buChar char="•"/>
            </a:pPr>
            <a:r>
              <a:rPr lang="en-US" sz="2000" dirty="0">
                <a:solidFill>
                  <a:srgbClr val="2F2F2F"/>
                </a:solidFill>
                <a:cs typeface="Times New Roman" panose="02020603050405020304" pitchFamily="18" charset="0"/>
              </a:rPr>
              <a:t>Risk Management Request Form</a:t>
            </a:r>
          </a:p>
          <a:p>
            <a:pPr marL="342900" indent="-342900">
              <a:buFont typeface="Arial" panose="020B0604020202020204" pitchFamily="34" charset="0"/>
              <a:buChar char="•"/>
            </a:pPr>
            <a:r>
              <a:rPr lang="en-US" sz="2000" dirty="0">
                <a:solidFill>
                  <a:srgbClr val="2F2F2F"/>
                </a:solidFill>
                <a:cs typeface="Times New Roman" panose="02020603050405020304" pitchFamily="18" charset="0"/>
              </a:rPr>
              <a:t>List of Verbs for Formulating Objectives</a:t>
            </a:r>
          </a:p>
          <a:p>
            <a:pPr marL="342900" indent="-342900">
              <a:buFont typeface="Arial" panose="020B0604020202020204" pitchFamily="34" charset="0"/>
              <a:buChar char="•"/>
            </a:pPr>
            <a:r>
              <a:rPr lang="en-US" sz="2000" dirty="0">
                <a:solidFill>
                  <a:srgbClr val="2F2F2F"/>
                </a:solidFill>
                <a:cs typeface="Times New Roman" panose="02020603050405020304" pitchFamily="18" charset="0"/>
              </a:rPr>
              <a:t>CME for MOC Program Guide</a:t>
            </a:r>
          </a:p>
          <a:p>
            <a:pPr marL="342900" indent="-342900">
              <a:buFont typeface="Arial" panose="020B0604020202020204" pitchFamily="34" charset="0"/>
              <a:buChar char="•"/>
            </a:pPr>
            <a:r>
              <a:rPr lang="en-US" sz="2000" dirty="0">
                <a:solidFill>
                  <a:srgbClr val="2F2F2F"/>
                </a:solidFill>
                <a:cs typeface="Times New Roman" panose="02020603050405020304" pitchFamily="18" charset="0"/>
              </a:rPr>
              <a:t>Patient Safety MOC Credit Request Form</a:t>
            </a:r>
          </a:p>
          <a:p>
            <a:pPr marL="342900" indent="-342900">
              <a:buFont typeface="Arial" panose="020B0604020202020204" pitchFamily="34" charset="0"/>
              <a:buChar char="•"/>
            </a:pPr>
            <a:r>
              <a:rPr lang="en-US" sz="2000" b="0" i="0" dirty="0">
                <a:solidFill>
                  <a:srgbClr val="2F2F2F"/>
                </a:solidFill>
                <a:effectLst/>
                <a:latin typeface="muli"/>
              </a:rPr>
              <a:t>Session Information Form (Final Check-in)</a:t>
            </a:r>
          </a:p>
          <a:p>
            <a:pPr marL="342900" indent="-342900">
              <a:buFont typeface="Arial" panose="020B0604020202020204" pitchFamily="34" charset="0"/>
              <a:buChar char="•"/>
            </a:pPr>
            <a:r>
              <a:rPr lang="en-US" sz="2000" b="0" i="0" dirty="0">
                <a:solidFill>
                  <a:srgbClr val="2F2F2F"/>
                </a:solidFill>
                <a:effectLst/>
                <a:latin typeface="muli"/>
              </a:rPr>
              <a:t>Additional Course Directors - Coordinators – Planners</a:t>
            </a:r>
          </a:p>
          <a:p>
            <a:pPr marL="342900" indent="-342900">
              <a:buFont typeface="Arial" panose="020B0604020202020204" pitchFamily="34" charset="0"/>
              <a:buChar char="•"/>
            </a:pPr>
            <a:r>
              <a:rPr lang="en-US" sz="2000" b="0" i="0" dirty="0">
                <a:solidFill>
                  <a:srgbClr val="2F2F2F"/>
                </a:solidFill>
                <a:effectLst/>
                <a:latin typeface="muli"/>
              </a:rPr>
              <a:t>Evaluation Template</a:t>
            </a:r>
            <a:endParaRPr lang="en-US" sz="2000" dirty="0">
              <a:solidFill>
                <a:srgbClr val="2F2F2F"/>
              </a:solidFill>
              <a:latin typeface="muli"/>
            </a:endParaRPr>
          </a:p>
          <a:p>
            <a:pPr marL="342900" indent="-342900">
              <a:buFont typeface="Arial" panose="020B0604020202020204" pitchFamily="34" charset="0"/>
              <a:buChar char="•"/>
            </a:pPr>
            <a:r>
              <a:rPr lang="en-US" sz="2000" dirty="0">
                <a:solidFill>
                  <a:srgbClr val="2F2F2F"/>
                </a:solidFill>
                <a:cs typeface="Times New Roman" panose="02020603050405020304" pitchFamily="18" charset="0"/>
              </a:rPr>
              <a:t>Disclosure Summary Slides</a:t>
            </a:r>
          </a:p>
          <a:p>
            <a:pPr marL="342900" indent="-342900">
              <a:buFont typeface="Arial" panose="020B0604020202020204" pitchFamily="34" charset="0"/>
              <a:buChar char="•"/>
            </a:pPr>
            <a:r>
              <a:rPr lang="en-US" sz="2000" dirty="0">
                <a:solidFill>
                  <a:srgbClr val="2F2F2F"/>
                </a:solidFill>
                <a:cs typeface="Times New Roman" panose="02020603050405020304" pitchFamily="18" charset="0"/>
              </a:rPr>
              <a:t>2025-2026 Pricing for In-Hospital Series</a:t>
            </a:r>
          </a:p>
        </p:txBody>
      </p:sp>
      <p:sp>
        <p:nvSpPr>
          <p:cNvPr id="2" name="Title 1">
            <a:extLst>
              <a:ext uri="{FF2B5EF4-FFF2-40B4-BE49-F238E27FC236}">
                <a16:creationId xmlns:a16="http://schemas.microsoft.com/office/drawing/2014/main" id="{467767FE-CE65-0FE6-E27A-A880A31A1136}"/>
              </a:ext>
            </a:extLst>
          </p:cNvPr>
          <p:cNvSpPr txBox="1">
            <a:spLocks/>
          </p:cNvSpPr>
          <p:nvPr/>
        </p:nvSpPr>
        <p:spPr>
          <a:xfrm>
            <a:off x="711854" y="396268"/>
            <a:ext cx="10768292" cy="956516"/>
          </a:xfrm>
          <a:prstGeom prst="rect">
            <a:avLst/>
          </a:prstGeom>
        </p:spPr>
        <p:txBody>
          <a:bodyPr/>
          <a:lstStyle>
            <a:lvl1pPr algn="l" defTabSz="914400" rtl="0" eaLnBrk="1" latinLnBrk="0" hangingPunct="1">
              <a:lnSpc>
                <a:spcPct val="90000"/>
              </a:lnSpc>
              <a:spcBef>
                <a:spcPct val="0"/>
              </a:spcBef>
              <a:buNone/>
              <a:defRPr sz="3200" kern="1200">
                <a:solidFill>
                  <a:schemeClr val="accent2"/>
                </a:solidFill>
                <a:latin typeface="+mj-lt"/>
                <a:ea typeface="+mj-ea"/>
                <a:cs typeface="+mj-cs"/>
              </a:defRPr>
            </a:lvl1pPr>
          </a:lstStyle>
          <a:p>
            <a:r>
              <a:rPr lang="en-US" dirty="0"/>
              <a:t>Series Coordinators Site cont.</a:t>
            </a:r>
          </a:p>
        </p:txBody>
      </p:sp>
      <p:sp>
        <p:nvSpPr>
          <p:cNvPr id="4" name="TextBox 3">
            <a:extLst>
              <a:ext uri="{FF2B5EF4-FFF2-40B4-BE49-F238E27FC236}">
                <a16:creationId xmlns:a16="http://schemas.microsoft.com/office/drawing/2014/main" id="{90D3B459-4C49-EEAC-291E-B61DF4F713C6}"/>
              </a:ext>
            </a:extLst>
          </p:cNvPr>
          <p:cNvSpPr txBox="1"/>
          <p:nvPr/>
        </p:nvSpPr>
        <p:spPr>
          <a:xfrm>
            <a:off x="2478359" y="5799642"/>
            <a:ext cx="6094140" cy="369332"/>
          </a:xfrm>
          <a:prstGeom prst="rect">
            <a:avLst/>
          </a:prstGeom>
          <a:noFill/>
        </p:spPr>
        <p:txBody>
          <a:bodyPr wrap="square">
            <a:spAutoFit/>
          </a:bodyPr>
          <a:lstStyle/>
          <a:p>
            <a:pPr algn="ctr"/>
            <a:r>
              <a:rPr lang="en-US" sz="1800" dirty="0">
                <a:hlinkClick r:id="rId3"/>
              </a:rPr>
              <a:t>https://cpd.partners.org/series-coordinators/</a:t>
            </a:r>
            <a:endParaRPr lang="en-US" sz="1800" dirty="0"/>
          </a:p>
        </p:txBody>
      </p:sp>
      <p:sp>
        <p:nvSpPr>
          <p:cNvPr id="8" name="TextBox 7">
            <a:extLst>
              <a:ext uri="{FF2B5EF4-FFF2-40B4-BE49-F238E27FC236}">
                <a16:creationId xmlns:a16="http://schemas.microsoft.com/office/drawing/2014/main" id="{AAF00418-869A-5044-BC5D-03BE11665548}"/>
              </a:ext>
            </a:extLst>
          </p:cNvPr>
          <p:cNvSpPr txBox="1"/>
          <p:nvPr/>
        </p:nvSpPr>
        <p:spPr>
          <a:xfrm>
            <a:off x="709904" y="1152729"/>
            <a:ext cx="10552359" cy="400110"/>
          </a:xfrm>
          <a:prstGeom prst="rect">
            <a:avLst/>
          </a:prstGeom>
          <a:noFill/>
        </p:spPr>
        <p:txBody>
          <a:bodyPr wrap="square">
            <a:spAutoFit/>
          </a:bodyPr>
          <a:lstStyle/>
          <a:p>
            <a:r>
              <a:rPr lang="en-US" sz="2000" dirty="0">
                <a:solidFill>
                  <a:srgbClr val="2F2F2F"/>
                </a:solidFill>
                <a:cs typeface="Times New Roman" panose="02020603050405020304" pitchFamily="18" charset="0"/>
              </a:rPr>
              <a:t>Partial list of documents available on the Series Coordinators Site</a:t>
            </a:r>
          </a:p>
        </p:txBody>
      </p:sp>
    </p:spTree>
    <p:extLst>
      <p:ext uri="{BB962C8B-B14F-4D97-AF65-F5344CB8AC3E}">
        <p14:creationId xmlns:p14="http://schemas.microsoft.com/office/powerpoint/2010/main" val="16646260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9C927E3-78A0-36B4-1294-9BCD8A42E20D}"/>
              </a:ext>
            </a:extLst>
          </p:cNvPr>
          <p:cNvSpPr txBox="1"/>
          <p:nvPr/>
        </p:nvSpPr>
        <p:spPr>
          <a:xfrm>
            <a:off x="927787" y="1734206"/>
            <a:ext cx="10552359" cy="2862322"/>
          </a:xfrm>
          <a:prstGeom prst="rect">
            <a:avLst/>
          </a:prstGeom>
          <a:noFill/>
        </p:spPr>
        <p:txBody>
          <a:bodyPr wrap="square" numCol="2">
            <a:spAutoFit/>
          </a:bodyPr>
          <a:lstStyle/>
          <a:p>
            <a:pPr marL="342900" indent="-342900">
              <a:buFont typeface="Arial" panose="020B0604020202020204" pitchFamily="34" charset="0"/>
              <a:buChar char="•"/>
            </a:pPr>
            <a:r>
              <a:rPr lang="en-US" sz="2000" dirty="0">
                <a:solidFill>
                  <a:srgbClr val="2F2F2F"/>
                </a:solidFill>
                <a:cs typeface="Times New Roman" panose="02020603050405020304" pitchFamily="18" charset="0"/>
              </a:rPr>
              <a:t>Disclosure Form</a:t>
            </a:r>
          </a:p>
          <a:p>
            <a:pPr marL="342900" indent="-342900">
              <a:buFont typeface="Arial" panose="020B0604020202020204" pitchFamily="34" charset="0"/>
              <a:buChar char="•"/>
            </a:pPr>
            <a:r>
              <a:rPr lang="en-US" sz="2000" dirty="0">
                <a:solidFill>
                  <a:srgbClr val="2F2F2F"/>
                </a:solidFill>
                <a:cs typeface="Times New Roman" panose="02020603050405020304" pitchFamily="18" charset="0"/>
              </a:rPr>
              <a:t>Mitigation Form</a:t>
            </a:r>
          </a:p>
          <a:p>
            <a:pPr marL="342900" indent="-342900">
              <a:buFont typeface="Arial" panose="020B0604020202020204" pitchFamily="34" charset="0"/>
              <a:buChar char="•"/>
            </a:pPr>
            <a:r>
              <a:rPr lang="en-US" sz="2000" dirty="0">
                <a:solidFill>
                  <a:srgbClr val="2F2F2F"/>
                </a:solidFill>
                <a:cs typeface="Times New Roman" panose="02020603050405020304" pitchFamily="18" charset="0"/>
              </a:rPr>
              <a:t>Speaker Attestation Form</a:t>
            </a:r>
          </a:p>
          <a:p>
            <a:pPr marL="342900" indent="-342900">
              <a:buFont typeface="Arial" panose="020B0604020202020204" pitchFamily="34" charset="0"/>
              <a:buChar char="•"/>
            </a:pPr>
            <a:r>
              <a:rPr lang="en-US" sz="2000" dirty="0">
                <a:solidFill>
                  <a:srgbClr val="2F2F2F"/>
                </a:solidFill>
                <a:cs typeface="Times New Roman" panose="02020603050405020304" pitchFamily="18" charset="0"/>
              </a:rPr>
              <a:t>Copyright &amp; Consent Form</a:t>
            </a:r>
          </a:p>
          <a:p>
            <a:pPr marL="342900" indent="-342900">
              <a:buFont typeface="Arial" panose="020B0604020202020204" pitchFamily="34" charset="0"/>
              <a:buChar char="•"/>
            </a:pPr>
            <a:r>
              <a:rPr lang="en-US" sz="2000" b="0" i="0" dirty="0">
                <a:solidFill>
                  <a:srgbClr val="2F2F2F"/>
                </a:solidFill>
                <a:effectLst/>
                <a:latin typeface="muli"/>
              </a:rPr>
              <a:t>Employee - Owner Additional Information Form</a:t>
            </a:r>
          </a:p>
          <a:p>
            <a:pPr marL="342900" indent="-342900">
              <a:buFont typeface="Arial" panose="020B0604020202020204" pitchFamily="34" charset="0"/>
              <a:buChar char="•"/>
            </a:pPr>
            <a:r>
              <a:rPr lang="en-US" sz="2000" dirty="0">
                <a:solidFill>
                  <a:srgbClr val="2F2F2F"/>
                </a:solidFill>
                <a:cs typeface="Times New Roman" panose="02020603050405020304" pitchFamily="18" charset="0"/>
              </a:rPr>
              <a:t>Employee - Owner Content Review Form</a:t>
            </a:r>
          </a:p>
          <a:p>
            <a:pPr marL="342900" indent="-342900">
              <a:buFont typeface="Arial" panose="020B0604020202020204" pitchFamily="34" charset="0"/>
              <a:buChar char="•"/>
            </a:pPr>
            <a:r>
              <a:rPr lang="en-US" sz="2000" dirty="0">
                <a:solidFill>
                  <a:srgbClr val="2F2F2F"/>
                </a:solidFill>
                <a:cs typeface="Times New Roman" panose="02020603050405020304" pitchFamily="18" charset="0"/>
              </a:rPr>
              <a:t>Presentation Review Checklist</a:t>
            </a:r>
          </a:p>
          <a:p>
            <a:pPr marL="342900" indent="-342900">
              <a:buFont typeface="Arial" panose="020B0604020202020204" pitchFamily="34" charset="0"/>
              <a:buChar char="•"/>
            </a:pPr>
            <a:r>
              <a:rPr lang="en-US" sz="2000" dirty="0">
                <a:solidFill>
                  <a:srgbClr val="2F2F2F"/>
                </a:solidFill>
                <a:cs typeface="Times New Roman" panose="02020603050405020304" pitchFamily="18" charset="0"/>
              </a:rPr>
              <a:t>Risk Management Request Form</a:t>
            </a:r>
          </a:p>
          <a:p>
            <a:pPr marL="342900" indent="-342900">
              <a:buFont typeface="Arial" panose="020B0604020202020204" pitchFamily="34" charset="0"/>
              <a:buChar char="•"/>
            </a:pPr>
            <a:r>
              <a:rPr lang="en-US" sz="2000" dirty="0">
                <a:solidFill>
                  <a:srgbClr val="2F2F2F"/>
                </a:solidFill>
                <a:cs typeface="Times New Roman" panose="02020603050405020304" pitchFamily="18" charset="0"/>
              </a:rPr>
              <a:t>List of Verbs for Formulating Objectives</a:t>
            </a:r>
          </a:p>
          <a:p>
            <a:pPr marL="342900" indent="-342900">
              <a:buFont typeface="Arial" panose="020B0604020202020204" pitchFamily="34" charset="0"/>
              <a:buChar char="•"/>
            </a:pPr>
            <a:r>
              <a:rPr lang="en-US" sz="2000" dirty="0">
                <a:solidFill>
                  <a:srgbClr val="2F2F2F"/>
                </a:solidFill>
                <a:cs typeface="Times New Roman" panose="02020603050405020304" pitchFamily="18" charset="0"/>
              </a:rPr>
              <a:t>CME for MOC Program Guide</a:t>
            </a:r>
          </a:p>
          <a:p>
            <a:pPr marL="342900" indent="-342900">
              <a:buFont typeface="Arial" panose="020B0604020202020204" pitchFamily="34" charset="0"/>
              <a:buChar char="•"/>
            </a:pPr>
            <a:r>
              <a:rPr lang="en-US" sz="2000" dirty="0">
                <a:solidFill>
                  <a:srgbClr val="2F2F2F"/>
                </a:solidFill>
                <a:cs typeface="Times New Roman" panose="02020603050405020304" pitchFamily="18" charset="0"/>
              </a:rPr>
              <a:t>Patient Safety MOC Credit Request Form</a:t>
            </a:r>
          </a:p>
          <a:p>
            <a:pPr marL="342900" indent="-342900">
              <a:buFont typeface="Arial" panose="020B0604020202020204" pitchFamily="34" charset="0"/>
              <a:buChar char="•"/>
            </a:pPr>
            <a:r>
              <a:rPr lang="en-US" sz="2000" b="0" i="0" dirty="0">
                <a:solidFill>
                  <a:srgbClr val="2F2F2F"/>
                </a:solidFill>
                <a:effectLst/>
                <a:latin typeface="muli"/>
              </a:rPr>
              <a:t>Session Information Form (Final Check-in)</a:t>
            </a:r>
          </a:p>
          <a:p>
            <a:pPr marL="342900" indent="-342900">
              <a:buFont typeface="Arial" panose="020B0604020202020204" pitchFamily="34" charset="0"/>
              <a:buChar char="•"/>
            </a:pPr>
            <a:r>
              <a:rPr lang="en-US" sz="2000" b="0" i="0" dirty="0">
                <a:solidFill>
                  <a:srgbClr val="2F2F2F"/>
                </a:solidFill>
                <a:effectLst/>
                <a:latin typeface="muli"/>
              </a:rPr>
              <a:t>Additional Course Directors - Coordinators – Planners</a:t>
            </a:r>
          </a:p>
          <a:p>
            <a:pPr marL="342900" indent="-342900">
              <a:buFont typeface="Arial" panose="020B0604020202020204" pitchFamily="34" charset="0"/>
              <a:buChar char="•"/>
            </a:pPr>
            <a:r>
              <a:rPr lang="en-US" sz="2000" b="0" i="0" dirty="0">
                <a:solidFill>
                  <a:srgbClr val="2F2F2F"/>
                </a:solidFill>
                <a:effectLst/>
                <a:latin typeface="muli"/>
              </a:rPr>
              <a:t>Evaluation Template</a:t>
            </a:r>
            <a:endParaRPr lang="en-US" sz="2000" dirty="0">
              <a:solidFill>
                <a:srgbClr val="2F2F2F"/>
              </a:solidFill>
              <a:latin typeface="muli"/>
            </a:endParaRPr>
          </a:p>
          <a:p>
            <a:pPr marL="342900" indent="-342900">
              <a:buFont typeface="Arial" panose="020B0604020202020204" pitchFamily="34" charset="0"/>
              <a:buChar char="•"/>
            </a:pPr>
            <a:r>
              <a:rPr lang="en-US" sz="2000" dirty="0">
                <a:solidFill>
                  <a:srgbClr val="2F2F2F"/>
                </a:solidFill>
                <a:cs typeface="Times New Roman" panose="02020603050405020304" pitchFamily="18" charset="0"/>
              </a:rPr>
              <a:t>Disclosure Summary Slides</a:t>
            </a:r>
          </a:p>
          <a:p>
            <a:pPr marL="342900" indent="-342900">
              <a:buFont typeface="Arial" panose="020B0604020202020204" pitchFamily="34" charset="0"/>
              <a:buChar char="•"/>
            </a:pPr>
            <a:r>
              <a:rPr lang="en-US" sz="2000" dirty="0">
                <a:solidFill>
                  <a:srgbClr val="2F2F2F"/>
                </a:solidFill>
                <a:cs typeface="Times New Roman" panose="02020603050405020304" pitchFamily="18" charset="0"/>
              </a:rPr>
              <a:t>2025-2026 Pricing for In-Hospital Series</a:t>
            </a:r>
          </a:p>
        </p:txBody>
      </p:sp>
      <p:sp>
        <p:nvSpPr>
          <p:cNvPr id="2" name="Title 1">
            <a:extLst>
              <a:ext uri="{FF2B5EF4-FFF2-40B4-BE49-F238E27FC236}">
                <a16:creationId xmlns:a16="http://schemas.microsoft.com/office/drawing/2014/main" id="{467767FE-CE65-0FE6-E27A-A880A31A1136}"/>
              </a:ext>
            </a:extLst>
          </p:cNvPr>
          <p:cNvSpPr txBox="1">
            <a:spLocks/>
          </p:cNvSpPr>
          <p:nvPr/>
        </p:nvSpPr>
        <p:spPr>
          <a:xfrm>
            <a:off x="711854" y="396268"/>
            <a:ext cx="10768292" cy="956516"/>
          </a:xfrm>
          <a:prstGeom prst="rect">
            <a:avLst/>
          </a:prstGeom>
        </p:spPr>
        <p:txBody>
          <a:bodyPr/>
          <a:lstStyle>
            <a:lvl1pPr algn="l" defTabSz="914400" rtl="0" eaLnBrk="1" latinLnBrk="0" hangingPunct="1">
              <a:lnSpc>
                <a:spcPct val="90000"/>
              </a:lnSpc>
              <a:spcBef>
                <a:spcPct val="0"/>
              </a:spcBef>
              <a:buNone/>
              <a:defRPr sz="3200" kern="1200">
                <a:solidFill>
                  <a:schemeClr val="accent2"/>
                </a:solidFill>
                <a:latin typeface="+mj-lt"/>
                <a:ea typeface="+mj-ea"/>
                <a:cs typeface="+mj-cs"/>
              </a:defRPr>
            </a:lvl1pPr>
          </a:lstStyle>
          <a:p>
            <a:r>
              <a:rPr lang="en-US" dirty="0"/>
              <a:t>Series Coordinators Site cont.</a:t>
            </a:r>
          </a:p>
        </p:txBody>
      </p:sp>
      <p:sp>
        <p:nvSpPr>
          <p:cNvPr id="4" name="TextBox 3">
            <a:extLst>
              <a:ext uri="{FF2B5EF4-FFF2-40B4-BE49-F238E27FC236}">
                <a16:creationId xmlns:a16="http://schemas.microsoft.com/office/drawing/2014/main" id="{90D3B459-4C49-EEAC-291E-B61DF4F713C6}"/>
              </a:ext>
            </a:extLst>
          </p:cNvPr>
          <p:cNvSpPr txBox="1"/>
          <p:nvPr/>
        </p:nvSpPr>
        <p:spPr>
          <a:xfrm>
            <a:off x="2478359" y="5799642"/>
            <a:ext cx="6094140" cy="369332"/>
          </a:xfrm>
          <a:prstGeom prst="rect">
            <a:avLst/>
          </a:prstGeom>
          <a:noFill/>
        </p:spPr>
        <p:txBody>
          <a:bodyPr wrap="square">
            <a:spAutoFit/>
          </a:bodyPr>
          <a:lstStyle/>
          <a:p>
            <a:pPr algn="ctr"/>
            <a:r>
              <a:rPr lang="en-US" sz="1800" dirty="0">
                <a:hlinkClick r:id="rId3"/>
              </a:rPr>
              <a:t>https://cpd.partners.org/series-coordinators/</a:t>
            </a:r>
            <a:endParaRPr lang="en-US" sz="1800" dirty="0"/>
          </a:p>
        </p:txBody>
      </p:sp>
      <p:sp>
        <p:nvSpPr>
          <p:cNvPr id="8" name="TextBox 7">
            <a:extLst>
              <a:ext uri="{FF2B5EF4-FFF2-40B4-BE49-F238E27FC236}">
                <a16:creationId xmlns:a16="http://schemas.microsoft.com/office/drawing/2014/main" id="{AAF00418-869A-5044-BC5D-03BE11665548}"/>
              </a:ext>
            </a:extLst>
          </p:cNvPr>
          <p:cNvSpPr txBox="1"/>
          <p:nvPr/>
        </p:nvSpPr>
        <p:spPr>
          <a:xfrm>
            <a:off x="709904" y="1152729"/>
            <a:ext cx="10552359" cy="400110"/>
          </a:xfrm>
          <a:prstGeom prst="rect">
            <a:avLst/>
          </a:prstGeom>
          <a:noFill/>
        </p:spPr>
        <p:txBody>
          <a:bodyPr wrap="square">
            <a:spAutoFit/>
          </a:bodyPr>
          <a:lstStyle/>
          <a:p>
            <a:r>
              <a:rPr lang="en-US" sz="2000" dirty="0">
                <a:solidFill>
                  <a:srgbClr val="2F2F2F"/>
                </a:solidFill>
                <a:cs typeface="Times New Roman" panose="02020603050405020304" pitchFamily="18" charset="0"/>
              </a:rPr>
              <a:t>Partial list of documents available on the Series Coordinators Site</a:t>
            </a:r>
          </a:p>
        </p:txBody>
      </p:sp>
    </p:spTree>
    <p:extLst>
      <p:ext uri="{BB962C8B-B14F-4D97-AF65-F5344CB8AC3E}">
        <p14:creationId xmlns:p14="http://schemas.microsoft.com/office/powerpoint/2010/main" val="25961744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E8A0D2B9-4FF8-7105-0C39-E3D6FF2B43FB}"/>
              </a:ext>
            </a:extLst>
          </p:cNvPr>
          <p:cNvSpPr txBox="1">
            <a:spLocks/>
          </p:cNvSpPr>
          <p:nvPr/>
        </p:nvSpPr>
        <p:spPr>
          <a:xfrm>
            <a:off x="641350" y="523875"/>
            <a:ext cx="10902950" cy="956516"/>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200" kern="1200">
                <a:solidFill>
                  <a:schemeClr val="accent2"/>
                </a:solidFill>
                <a:latin typeface="+mj-lt"/>
                <a:ea typeface="+mj-ea"/>
                <a:cs typeface="+mj-cs"/>
              </a:defRPr>
            </a:lvl1pPr>
          </a:lstStyle>
          <a:p>
            <a:pPr>
              <a:spcAft>
                <a:spcPts val="600"/>
              </a:spcAft>
            </a:pPr>
            <a:r>
              <a:rPr lang="en-US" kern="1200">
                <a:latin typeface="+mj-lt"/>
                <a:ea typeface="+mj-ea"/>
                <a:cs typeface="+mj-cs"/>
              </a:rPr>
              <a:t>Upcoming Trainings</a:t>
            </a:r>
          </a:p>
        </p:txBody>
      </p:sp>
      <p:graphicFrame>
        <p:nvGraphicFramePr>
          <p:cNvPr id="2" name="Table 1">
            <a:extLst>
              <a:ext uri="{FF2B5EF4-FFF2-40B4-BE49-F238E27FC236}">
                <a16:creationId xmlns:a16="http://schemas.microsoft.com/office/drawing/2014/main" id="{B7DC83E7-34FB-B7C7-BD3E-227E112E796D}"/>
              </a:ext>
            </a:extLst>
          </p:cNvPr>
          <p:cNvGraphicFramePr>
            <a:graphicFrameLocks noGrp="1"/>
          </p:cNvGraphicFramePr>
          <p:nvPr>
            <p:extLst>
              <p:ext uri="{D42A27DB-BD31-4B8C-83A1-F6EECF244321}">
                <p14:modId xmlns:p14="http://schemas.microsoft.com/office/powerpoint/2010/main" val="2176270444"/>
              </p:ext>
            </p:extLst>
          </p:nvPr>
        </p:nvGraphicFramePr>
        <p:xfrm>
          <a:off x="647701" y="1174542"/>
          <a:ext cx="10896600" cy="4444057"/>
        </p:xfrm>
        <a:graphic>
          <a:graphicData uri="http://schemas.openxmlformats.org/drawingml/2006/table">
            <a:tbl>
              <a:tblPr firstRow="1" firstCol="1" bandRow="1">
                <a:tableStyleId>{5C22544A-7EE6-4342-B048-85BDC9FD1C3A}</a:tableStyleId>
              </a:tblPr>
              <a:tblGrid>
                <a:gridCol w="2688148">
                  <a:extLst>
                    <a:ext uri="{9D8B030D-6E8A-4147-A177-3AD203B41FA5}">
                      <a16:colId xmlns:a16="http://schemas.microsoft.com/office/drawing/2014/main" val="1983640950"/>
                    </a:ext>
                  </a:extLst>
                </a:gridCol>
                <a:gridCol w="4471251">
                  <a:extLst>
                    <a:ext uri="{9D8B030D-6E8A-4147-A177-3AD203B41FA5}">
                      <a16:colId xmlns:a16="http://schemas.microsoft.com/office/drawing/2014/main" val="3123221474"/>
                    </a:ext>
                  </a:extLst>
                </a:gridCol>
                <a:gridCol w="3737201">
                  <a:extLst>
                    <a:ext uri="{9D8B030D-6E8A-4147-A177-3AD203B41FA5}">
                      <a16:colId xmlns:a16="http://schemas.microsoft.com/office/drawing/2014/main" val="4185360011"/>
                    </a:ext>
                  </a:extLst>
                </a:gridCol>
              </a:tblGrid>
              <a:tr h="875927">
                <a:tc>
                  <a:txBody>
                    <a:bodyPr/>
                    <a:lstStyle/>
                    <a:p>
                      <a:pPr marL="0" marR="0">
                        <a:buNone/>
                      </a:pPr>
                      <a:r>
                        <a:rPr lang="en-US" sz="2100">
                          <a:effectLst/>
                        </a:rPr>
                        <a:t>Upcoming Trainings</a:t>
                      </a:r>
                      <a:endParaRPr lang="en-US" sz="2100">
                        <a:effectLst/>
                        <a:latin typeface="Aptos" panose="020B0004020202020204" pitchFamily="34" charset="0"/>
                        <a:ea typeface="Aptos" panose="020B0004020202020204" pitchFamily="34" charset="0"/>
                        <a:cs typeface="Aptos" panose="020B0004020202020204" pitchFamily="34" charset="0"/>
                      </a:endParaRPr>
                    </a:p>
                  </a:txBody>
                  <a:tcPr marL="104096" marR="104096" marT="52049" marB="52049"/>
                </a:tc>
                <a:tc>
                  <a:txBody>
                    <a:bodyPr/>
                    <a:lstStyle/>
                    <a:p>
                      <a:pPr marL="0" marR="0">
                        <a:buNone/>
                      </a:pPr>
                      <a:r>
                        <a:rPr lang="en-US" sz="2100">
                          <a:effectLst/>
                        </a:rPr>
                        <a:t>Audience</a:t>
                      </a:r>
                      <a:endParaRPr lang="en-US" sz="2100">
                        <a:effectLst/>
                        <a:latin typeface="Aptos" panose="020B0004020202020204" pitchFamily="34" charset="0"/>
                        <a:ea typeface="Aptos" panose="020B0004020202020204" pitchFamily="34" charset="0"/>
                        <a:cs typeface="Aptos" panose="020B0004020202020204" pitchFamily="34" charset="0"/>
                      </a:endParaRPr>
                    </a:p>
                  </a:txBody>
                  <a:tcPr marL="104096" marR="104096" marT="52049" marB="52049"/>
                </a:tc>
                <a:tc>
                  <a:txBody>
                    <a:bodyPr/>
                    <a:lstStyle/>
                    <a:p>
                      <a:pPr marL="0" marR="0">
                        <a:buNone/>
                      </a:pPr>
                      <a:r>
                        <a:rPr lang="en-US" sz="2100">
                          <a:effectLst/>
                        </a:rPr>
                        <a:t>Training Date</a:t>
                      </a:r>
                      <a:endParaRPr lang="en-US" sz="2100">
                        <a:effectLst/>
                        <a:latin typeface="Aptos" panose="020B0004020202020204" pitchFamily="34" charset="0"/>
                        <a:ea typeface="Aptos" panose="020B0004020202020204" pitchFamily="34" charset="0"/>
                        <a:cs typeface="Aptos" panose="020B0004020202020204" pitchFamily="34" charset="0"/>
                      </a:endParaRPr>
                    </a:p>
                  </a:txBody>
                  <a:tcPr marL="104096" marR="104096" marT="52049" marB="52049"/>
                </a:tc>
                <a:extLst>
                  <a:ext uri="{0D108BD9-81ED-4DB2-BD59-A6C34878D82A}">
                    <a16:rowId xmlns:a16="http://schemas.microsoft.com/office/drawing/2014/main" val="2645951232"/>
                  </a:ext>
                </a:extLst>
              </a:tr>
              <a:tr h="1590659">
                <a:tc>
                  <a:txBody>
                    <a:bodyPr/>
                    <a:lstStyle/>
                    <a:p>
                      <a:pPr marL="0" marR="0">
                        <a:buNone/>
                      </a:pPr>
                      <a:r>
                        <a:rPr lang="en-US" sz="2100" b="1" kern="1200" dirty="0">
                          <a:solidFill>
                            <a:schemeClr val="lt1"/>
                          </a:solidFill>
                          <a:effectLst/>
                          <a:latin typeface="+mn-lt"/>
                          <a:ea typeface="+mn-ea"/>
                          <a:cs typeface="+mn-cs"/>
                        </a:rPr>
                        <a:t>August</a:t>
                      </a:r>
                      <a:r>
                        <a:rPr lang="en-US" sz="2100" dirty="0">
                          <a:effectLst/>
                        </a:rPr>
                        <a:t> training</a:t>
                      </a:r>
                      <a:endParaRPr lang="en-US" sz="2100" dirty="0">
                        <a:effectLst/>
                        <a:latin typeface="Aptos" panose="020B0004020202020204" pitchFamily="34" charset="0"/>
                        <a:ea typeface="Aptos" panose="020B0004020202020204" pitchFamily="34" charset="0"/>
                        <a:cs typeface="Aptos" panose="020B0004020202020204" pitchFamily="34" charset="0"/>
                      </a:endParaRPr>
                    </a:p>
                  </a:txBody>
                  <a:tcPr marL="104096" marR="104096" marT="52049" marB="52049"/>
                </a:tc>
                <a:tc>
                  <a:txBody>
                    <a:bodyPr/>
                    <a:lstStyle/>
                    <a:p>
                      <a:pPr marL="0" marR="0">
                        <a:buNone/>
                      </a:pPr>
                      <a:r>
                        <a:rPr lang="en-US" sz="2100" dirty="0">
                          <a:effectLst/>
                        </a:rPr>
                        <a:t>In-Hospital Series </a:t>
                      </a:r>
                      <a:br>
                        <a:rPr lang="en-US" sz="2100" dirty="0">
                          <a:effectLst/>
                        </a:rPr>
                      </a:br>
                      <a:r>
                        <a:rPr lang="en-US" sz="2100" dirty="0">
                          <a:effectLst/>
                        </a:rPr>
                        <a:t>Back-to-Basics &amp; Reporting</a:t>
                      </a:r>
                      <a:br>
                        <a:rPr lang="en-US" sz="2100" dirty="0">
                          <a:effectLst/>
                        </a:rPr>
                      </a:br>
                      <a:r>
                        <a:rPr lang="en-US" sz="2100" dirty="0">
                          <a:effectLst/>
                        </a:rPr>
                        <a:t>Training Webinar</a:t>
                      </a:r>
                      <a:endParaRPr lang="en-US" sz="2100" dirty="0">
                        <a:effectLst/>
                        <a:latin typeface="Aptos" panose="020B0004020202020204" pitchFamily="34" charset="0"/>
                        <a:ea typeface="Aptos" panose="020B0004020202020204" pitchFamily="34" charset="0"/>
                        <a:cs typeface="Aptos" panose="020B0004020202020204" pitchFamily="34" charset="0"/>
                      </a:endParaRPr>
                    </a:p>
                  </a:txBody>
                  <a:tcPr marL="104096" marR="104096" marT="52049" marB="52049"/>
                </a:tc>
                <a:tc>
                  <a:txBody>
                    <a:bodyPr/>
                    <a:lstStyle/>
                    <a:p>
                      <a:pPr marL="0" marR="0">
                        <a:buNone/>
                      </a:pPr>
                      <a:r>
                        <a:rPr lang="en-US" sz="2100" dirty="0">
                          <a:effectLst/>
                        </a:rPr>
                        <a:t>August 5, 2025, 11:00AM</a:t>
                      </a:r>
                      <a:endParaRPr lang="en-US" sz="2100" dirty="0">
                        <a:effectLst/>
                        <a:latin typeface="Aptos" panose="020B0004020202020204" pitchFamily="34" charset="0"/>
                        <a:ea typeface="Aptos" panose="020B0004020202020204" pitchFamily="34" charset="0"/>
                        <a:cs typeface="Aptos" panose="020B0004020202020204" pitchFamily="34" charset="0"/>
                      </a:endParaRPr>
                    </a:p>
                  </a:txBody>
                  <a:tcPr marL="104096" marR="104096" marT="52049" marB="52049"/>
                </a:tc>
                <a:extLst>
                  <a:ext uri="{0D108BD9-81ED-4DB2-BD59-A6C34878D82A}">
                    <a16:rowId xmlns:a16="http://schemas.microsoft.com/office/drawing/2014/main" val="755373325"/>
                  </a:ext>
                </a:extLst>
              </a:tr>
              <a:tr h="1233293">
                <a:tc>
                  <a:txBody>
                    <a:bodyPr/>
                    <a:lstStyle/>
                    <a:p>
                      <a:pPr marL="0" marR="0">
                        <a:buNone/>
                      </a:pPr>
                      <a:r>
                        <a:rPr lang="en-US" sz="2100" b="1" kern="1200" dirty="0">
                          <a:solidFill>
                            <a:schemeClr val="lt1"/>
                          </a:solidFill>
                          <a:effectLst/>
                          <a:latin typeface="+mn-lt"/>
                          <a:ea typeface="+mn-ea"/>
                          <a:cs typeface="+mn-cs"/>
                        </a:rPr>
                        <a:t>September training</a:t>
                      </a:r>
                    </a:p>
                  </a:txBody>
                  <a:tcPr marL="104096" marR="104096" marT="52049" marB="52049"/>
                </a:tc>
                <a:tc>
                  <a:txBody>
                    <a:bodyPr/>
                    <a:lstStyle/>
                    <a:p>
                      <a:pPr marL="0" marR="0" algn="l" defTabSz="914400" rtl="0" eaLnBrk="1" latinLnBrk="0" hangingPunct="1">
                        <a:buNone/>
                      </a:pPr>
                      <a:r>
                        <a:rPr lang="en-US" sz="2100" kern="1200" dirty="0">
                          <a:solidFill>
                            <a:schemeClr val="dk1"/>
                          </a:solidFill>
                          <a:effectLst/>
                          <a:latin typeface="+mn-lt"/>
                          <a:ea typeface="+mn-ea"/>
                          <a:cs typeface="+mn-cs"/>
                        </a:rPr>
                        <a:t>MOC Review &amp; Alumni &amp; Public promotion review</a:t>
                      </a:r>
                    </a:p>
                  </a:txBody>
                  <a:tcPr marL="104096" marR="104096" marT="52049" marB="52049"/>
                </a:tc>
                <a:tc>
                  <a:txBody>
                    <a:bodyPr/>
                    <a:lstStyle/>
                    <a:p>
                      <a:pPr marL="0" marR="0" algn="l" defTabSz="914400" rtl="0" eaLnBrk="1" latinLnBrk="0" hangingPunct="1">
                        <a:lnSpc>
                          <a:spcPct val="105000"/>
                        </a:lnSpc>
                        <a:buNone/>
                      </a:pPr>
                      <a:r>
                        <a:rPr lang="en-US" sz="2100" kern="1200" dirty="0">
                          <a:solidFill>
                            <a:schemeClr val="dk1"/>
                          </a:solidFill>
                          <a:effectLst/>
                          <a:latin typeface="+mn-lt"/>
                          <a:ea typeface="+mn-ea"/>
                          <a:cs typeface="+mn-cs"/>
                        </a:rPr>
                        <a:t>September 16, 2025, 1:00PM</a:t>
                      </a:r>
                    </a:p>
                  </a:txBody>
                  <a:tcPr marL="104096" marR="104096" marT="52049" marB="52049"/>
                </a:tc>
                <a:extLst>
                  <a:ext uri="{0D108BD9-81ED-4DB2-BD59-A6C34878D82A}">
                    <a16:rowId xmlns:a16="http://schemas.microsoft.com/office/drawing/2014/main" val="2595963127"/>
                  </a:ext>
                </a:extLst>
              </a:tr>
              <a:tr h="488689">
                <a:tc>
                  <a:txBody>
                    <a:bodyPr/>
                    <a:lstStyle/>
                    <a:p>
                      <a:pPr marL="0" marR="0" algn="l" defTabSz="914400" rtl="0" eaLnBrk="1" latinLnBrk="0" hangingPunct="1">
                        <a:buNone/>
                      </a:pPr>
                      <a:r>
                        <a:rPr lang="en-US" sz="2100" b="1" kern="1200" dirty="0">
                          <a:solidFill>
                            <a:schemeClr val="lt1"/>
                          </a:solidFill>
                          <a:effectLst/>
                          <a:latin typeface="+mn-lt"/>
                          <a:ea typeface="+mn-ea"/>
                          <a:cs typeface="+mn-cs"/>
                        </a:rPr>
                        <a:t>October training</a:t>
                      </a:r>
                    </a:p>
                  </a:txBody>
                  <a:tcPr marL="104096" marR="104096" marT="52049" marB="52049"/>
                </a:tc>
                <a:tc>
                  <a:txBody>
                    <a:bodyPr/>
                    <a:lstStyle/>
                    <a:p>
                      <a:pPr marL="0" marR="0" algn="l" defTabSz="914400" rtl="0" eaLnBrk="1" latinLnBrk="0" hangingPunct="1">
                        <a:buNone/>
                      </a:pPr>
                      <a:r>
                        <a:rPr lang="en-US" sz="2100" kern="1200" dirty="0">
                          <a:solidFill>
                            <a:schemeClr val="dk1"/>
                          </a:solidFill>
                          <a:effectLst/>
                          <a:latin typeface="+mn-lt"/>
                          <a:ea typeface="+mn-ea"/>
                          <a:cs typeface="+mn-cs"/>
                        </a:rPr>
                        <a:t>Systemwide Grand Rounds Forum</a:t>
                      </a:r>
                    </a:p>
                    <a:p>
                      <a:pPr marL="0" marR="0">
                        <a:buNone/>
                      </a:pPr>
                      <a:endParaRPr lang="en-US" sz="2100" dirty="0">
                        <a:effectLst/>
                        <a:latin typeface="Aptos" panose="020B0004020202020204" pitchFamily="34" charset="0"/>
                        <a:ea typeface="Aptos" panose="020B0004020202020204" pitchFamily="34" charset="0"/>
                        <a:cs typeface="Aptos" panose="020B0004020202020204" pitchFamily="34" charset="0"/>
                      </a:endParaRPr>
                    </a:p>
                  </a:txBody>
                  <a:tcPr marL="104096" marR="104096" marT="52049" marB="52049"/>
                </a:tc>
                <a:tc>
                  <a:txBody>
                    <a:bodyPr/>
                    <a:lstStyle/>
                    <a:p>
                      <a:pPr marL="0" marR="0" algn="l" defTabSz="914400" rtl="0" eaLnBrk="1" latinLnBrk="0" hangingPunct="1">
                        <a:lnSpc>
                          <a:spcPct val="105000"/>
                        </a:lnSpc>
                        <a:buNone/>
                      </a:pPr>
                      <a:r>
                        <a:rPr lang="en-US" sz="2100" kern="1200" dirty="0">
                          <a:solidFill>
                            <a:schemeClr val="dk1"/>
                          </a:solidFill>
                          <a:effectLst/>
                          <a:latin typeface="+mn-lt"/>
                          <a:ea typeface="+mn-ea"/>
                          <a:cs typeface="+mn-cs"/>
                        </a:rPr>
                        <a:t>October 30, 2025, 10:00AM</a:t>
                      </a:r>
                    </a:p>
                  </a:txBody>
                  <a:tcPr marL="104096" marR="104096" marT="52049" marB="52049"/>
                </a:tc>
                <a:extLst>
                  <a:ext uri="{0D108BD9-81ED-4DB2-BD59-A6C34878D82A}">
                    <a16:rowId xmlns:a16="http://schemas.microsoft.com/office/drawing/2014/main" val="378277415"/>
                  </a:ext>
                </a:extLst>
              </a:tr>
            </a:tbl>
          </a:graphicData>
        </a:graphic>
      </p:graphicFrame>
    </p:spTree>
    <p:extLst>
      <p:ext uri="{BB962C8B-B14F-4D97-AF65-F5344CB8AC3E}">
        <p14:creationId xmlns:p14="http://schemas.microsoft.com/office/powerpoint/2010/main" val="14860160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767FE-CE65-0FE6-E27A-A880A31A1136}"/>
              </a:ext>
            </a:extLst>
          </p:cNvPr>
          <p:cNvSpPr txBox="1">
            <a:spLocks/>
          </p:cNvSpPr>
          <p:nvPr/>
        </p:nvSpPr>
        <p:spPr>
          <a:xfrm>
            <a:off x="711854" y="443659"/>
            <a:ext cx="9521806" cy="956516"/>
          </a:xfrm>
          <a:prstGeom prst="rect">
            <a:avLst/>
          </a:prstGeom>
        </p:spPr>
        <p:txBody>
          <a:bodyPr/>
          <a:lstStyle>
            <a:lvl1pPr algn="l" defTabSz="914400" rtl="0" eaLnBrk="1" latinLnBrk="0" hangingPunct="1">
              <a:lnSpc>
                <a:spcPct val="90000"/>
              </a:lnSpc>
              <a:spcBef>
                <a:spcPct val="0"/>
              </a:spcBef>
              <a:buNone/>
              <a:defRPr sz="3200" kern="1200">
                <a:solidFill>
                  <a:schemeClr val="accent2"/>
                </a:solidFill>
                <a:latin typeface="+mj-lt"/>
                <a:ea typeface="+mj-ea"/>
                <a:cs typeface="+mj-cs"/>
              </a:defRPr>
            </a:lvl1pPr>
          </a:lstStyle>
          <a:p>
            <a:r>
              <a:rPr lang="en-US" dirty="0"/>
              <a:t>Teams Site: MGB Continuing Professional Development (CPD) - Regularly Scheduled Series</a:t>
            </a:r>
          </a:p>
          <a:p>
            <a:endParaRPr lang="en-US" dirty="0"/>
          </a:p>
        </p:txBody>
      </p:sp>
      <p:pic>
        <p:nvPicPr>
          <p:cNvPr id="4" name="Picture 3">
            <a:extLst>
              <a:ext uri="{FF2B5EF4-FFF2-40B4-BE49-F238E27FC236}">
                <a16:creationId xmlns:a16="http://schemas.microsoft.com/office/drawing/2014/main" id="{57CA4A70-84F3-0EB5-7A66-CBF630CEE41E}"/>
              </a:ext>
            </a:extLst>
          </p:cNvPr>
          <p:cNvPicPr>
            <a:picLocks noChangeAspect="1"/>
          </p:cNvPicPr>
          <p:nvPr/>
        </p:nvPicPr>
        <p:blipFill>
          <a:blip r:embed="rId2"/>
          <a:stretch>
            <a:fillRect/>
          </a:stretch>
        </p:blipFill>
        <p:spPr>
          <a:xfrm>
            <a:off x="7254816" y="1772596"/>
            <a:ext cx="4639322" cy="571580"/>
          </a:xfrm>
          <a:prstGeom prst="rect">
            <a:avLst/>
          </a:prstGeom>
        </p:spPr>
      </p:pic>
      <p:pic>
        <p:nvPicPr>
          <p:cNvPr id="8" name="Picture 7">
            <a:extLst>
              <a:ext uri="{FF2B5EF4-FFF2-40B4-BE49-F238E27FC236}">
                <a16:creationId xmlns:a16="http://schemas.microsoft.com/office/drawing/2014/main" id="{BC38A5AE-9404-5F10-E0AE-259988770891}"/>
              </a:ext>
            </a:extLst>
          </p:cNvPr>
          <p:cNvPicPr>
            <a:picLocks noChangeAspect="1"/>
          </p:cNvPicPr>
          <p:nvPr/>
        </p:nvPicPr>
        <p:blipFill>
          <a:blip r:embed="rId3"/>
          <a:stretch>
            <a:fillRect/>
          </a:stretch>
        </p:blipFill>
        <p:spPr>
          <a:xfrm>
            <a:off x="7673058" y="3121234"/>
            <a:ext cx="3277057" cy="1552792"/>
          </a:xfrm>
          <a:prstGeom prst="rect">
            <a:avLst/>
          </a:prstGeom>
        </p:spPr>
      </p:pic>
      <p:sp>
        <p:nvSpPr>
          <p:cNvPr id="9" name="TextBox 8">
            <a:extLst>
              <a:ext uri="{FF2B5EF4-FFF2-40B4-BE49-F238E27FC236}">
                <a16:creationId xmlns:a16="http://schemas.microsoft.com/office/drawing/2014/main" id="{C8A0111E-858E-81B8-E0B1-AE5C3E46940A}"/>
              </a:ext>
            </a:extLst>
          </p:cNvPr>
          <p:cNvSpPr txBox="1"/>
          <p:nvPr/>
        </p:nvSpPr>
        <p:spPr>
          <a:xfrm>
            <a:off x="857249" y="1806413"/>
            <a:ext cx="6217921" cy="4093428"/>
          </a:xfrm>
          <a:prstGeom prst="rect">
            <a:avLst/>
          </a:prstGeom>
          <a:noFill/>
        </p:spPr>
        <p:txBody>
          <a:bodyPr wrap="square" rtlCol="0">
            <a:spAutoFit/>
          </a:bodyPr>
          <a:lstStyle/>
          <a:p>
            <a:pPr marL="571500" lvl="2" indent="-342900" fontAlgn="base">
              <a:buFont typeface="Arial" panose="020B0604020202020204" pitchFamily="34" charset="0"/>
              <a:buChar char="•"/>
            </a:pPr>
            <a:r>
              <a:rPr lang="en-US" sz="2000" dirty="0"/>
              <a:t>Once the series is built, Series Directors, Coordinators and any others with admin access will be added to the new MGB  Continuing Professional Development – Regularly Scheduled Series Teams Channel. </a:t>
            </a:r>
          </a:p>
          <a:p>
            <a:pPr marL="571500" lvl="2" indent="-342900" fontAlgn="base">
              <a:buFont typeface="Arial" panose="020B0604020202020204" pitchFamily="34" charset="0"/>
              <a:buChar char="•"/>
            </a:pPr>
            <a:r>
              <a:rPr lang="en-US" sz="2000" dirty="0"/>
              <a:t>A link to the Series Coordinator  Learner Group has been added to the Channel</a:t>
            </a:r>
          </a:p>
          <a:p>
            <a:pPr marL="571500" lvl="2" indent="-342900" fontAlgn="base">
              <a:buFont typeface="Arial" panose="020B0604020202020204" pitchFamily="34" charset="0"/>
              <a:buChar char="•"/>
            </a:pPr>
            <a:r>
              <a:rPr lang="en-US" sz="2000" dirty="0"/>
              <a:t>Coordinators can use this site to reach out to others for questions regarding speaker’s disclosures or ask about session approvals, etc.</a:t>
            </a:r>
          </a:p>
          <a:p>
            <a:pPr marL="571500" lvl="2" indent="-342900" fontAlgn="base">
              <a:buFont typeface="Arial" panose="020B0604020202020204" pitchFamily="34" charset="0"/>
              <a:buChar char="•"/>
            </a:pPr>
            <a:r>
              <a:rPr lang="en-US" sz="2000" dirty="0"/>
              <a:t>The channel will also be used to share any new information or training/webinars that are scheduled  </a:t>
            </a:r>
          </a:p>
          <a:p>
            <a:pPr marL="571500" lvl="2" indent="-342900" fontAlgn="base">
              <a:buFont typeface="Arial" panose="020B0604020202020204" pitchFamily="34" charset="0"/>
              <a:buChar char="•"/>
            </a:pPr>
            <a:endParaRPr lang="en-US" sz="2000" dirty="0"/>
          </a:p>
        </p:txBody>
      </p:sp>
    </p:spTree>
    <p:extLst>
      <p:ext uri="{BB962C8B-B14F-4D97-AF65-F5344CB8AC3E}">
        <p14:creationId xmlns:p14="http://schemas.microsoft.com/office/powerpoint/2010/main" val="27895724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08778D7C-7927-014E-8B61-98BDACB7335A}"/>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7772400" imgH="10058400" progId="TCLayout.ActiveDocument.1">
                  <p:embed/>
                </p:oleObj>
              </mc:Choice>
              <mc:Fallback>
                <p:oleObj name="think-cell Slide" r:id="rId5" imgW="7772400" imgH="10058400" progId="TCLayout.ActiveDocument.1">
                  <p:embed/>
                  <p:pic>
                    <p:nvPicPr>
                      <p:cNvPr id="6" name="Object 5" hidden="1">
                        <a:extLst>
                          <a:ext uri="{FF2B5EF4-FFF2-40B4-BE49-F238E27FC236}">
                            <a16:creationId xmlns:a16="http://schemas.microsoft.com/office/drawing/2014/main" id="{08778D7C-7927-014E-8B61-98BDACB7335A}"/>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897A369A-D723-2141-853B-766642300128}"/>
              </a:ext>
            </a:extLst>
          </p:cNvPr>
          <p:cNvSpPr/>
          <p:nvPr>
            <p:custDataLst>
              <p:tags r:id="rId2"/>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Georgia" panose="02040502050405020303" pitchFamily="18" charset="0"/>
              <a:ea typeface="+mn-ea"/>
              <a:cs typeface="+mn-cs"/>
              <a:sym typeface="Georgia" panose="02040502050405020303" pitchFamily="18" charset="0"/>
            </a:endParaRPr>
          </a:p>
        </p:txBody>
      </p:sp>
      <p:sp>
        <p:nvSpPr>
          <p:cNvPr id="3" name="Content Placeholder 2">
            <a:extLst>
              <a:ext uri="{FF2B5EF4-FFF2-40B4-BE49-F238E27FC236}">
                <a16:creationId xmlns:a16="http://schemas.microsoft.com/office/drawing/2014/main" id="{09AE8FFC-E428-294A-83C4-A8F392CF72E9}"/>
              </a:ext>
            </a:extLst>
          </p:cNvPr>
          <p:cNvSpPr>
            <a:spLocks noGrp="1"/>
          </p:cNvSpPr>
          <p:nvPr>
            <p:ph sz="half" idx="1"/>
          </p:nvPr>
        </p:nvSpPr>
        <p:spPr>
          <a:xfrm>
            <a:off x="534338" y="1789043"/>
            <a:ext cx="10916921" cy="3071192"/>
          </a:xfrm>
        </p:spPr>
        <p:txBody>
          <a:bodyPr/>
          <a:lstStyle/>
          <a:p>
            <a:pPr marL="0" marR="0" algn="ctr">
              <a:spcBef>
                <a:spcPts val="0"/>
              </a:spcBef>
              <a:spcAft>
                <a:spcPts val="0"/>
              </a:spcAft>
            </a:pPr>
            <a:r>
              <a:rPr lang="en-US" sz="4000" b="1" i="1" kern="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Tuesdays 9:00 to 10:00</a:t>
            </a:r>
            <a:endParaRPr lang="en-US" sz="40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4000" b="1" i="1" kern="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Thursday 2:00 to 3:00</a:t>
            </a:r>
            <a:br>
              <a:rPr lang="en-US" sz="4000" b="1" i="1" kern="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br>
            <a:r>
              <a:rPr lang="en-US" sz="4000" b="1" kern="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Here is the Teams link:</a:t>
            </a:r>
          </a:p>
          <a:p>
            <a:pPr algn="ctr"/>
            <a:r>
              <a:rPr lang="en-US" sz="4000" b="1" u="sng" dirty="0">
                <a:hlinkClick r:id="rId7" tooltip="Meeting join link"/>
              </a:rPr>
              <a:t>Join the meeting now</a:t>
            </a:r>
            <a:r>
              <a:rPr lang="en-US" sz="4000" dirty="0"/>
              <a:t> </a:t>
            </a:r>
          </a:p>
          <a:p>
            <a:pPr marL="1031875" lvl="2" indent="-342900">
              <a:buFont typeface="Symbol" panose="05050102010706020507" pitchFamily="18" charset="2"/>
              <a:buChar char=""/>
            </a:pPr>
            <a:endParaRPr lang="en-US" dirty="0">
              <a:ea typeface="Times New Roman" panose="02020603050405020304" pitchFamily="18" charset="0"/>
            </a:endParaRPr>
          </a:p>
          <a:p>
            <a:endParaRPr lang="en-US" dirty="0">
              <a:highlight>
                <a:srgbClr val="FFFF00"/>
              </a:highlight>
            </a:endParaRPr>
          </a:p>
          <a:p>
            <a:pPr marL="342900" indent="-342900">
              <a:buFont typeface="Arial" panose="020B0604020202020204" pitchFamily="34" charset="0"/>
              <a:buChar char="•"/>
            </a:pPr>
            <a:endParaRPr lang="en-US" dirty="0"/>
          </a:p>
          <a:p>
            <a:pPr marL="342900" indent="-342900"/>
            <a:endParaRPr lang="en-US" dirty="0"/>
          </a:p>
        </p:txBody>
      </p:sp>
      <p:sp>
        <p:nvSpPr>
          <p:cNvPr id="2" name="Title 1">
            <a:extLst>
              <a:ext uri="{FF2B5EF4-FFF2-40B4-BE49-F238E27FC236}">
                <a16:creationId xmlns:a16="http://schemas.microsoft.com/office/drawing/2014/main" id="{CEBB8E81-73FA-8241-9491-D4B6008E21F3}"/>
              </a:ext>
            </a:extLst>
          </p:cNvPr>
          <p:cNvSpPr>
            <a:spLocks noGrp="1"/>
          </p:cNvSpPr>
          <p:nvPr>
            <p:ph type="title"/>
          </p:nvPr>
        </p:nvSpPr>
        <p:spPr>
          <a:xfrm>
            <a:off x="641350" y="523875"/>
            <a:ext cx="11132834" cy="657653"/>
          </a:xfrm>
        </p:spPr>
        <p:txBody>
          <a:bodyPr/>
          <a:lstStyle/>
          <a:p>
            <a:r>
              <a:rPr lang="en-US" dirty="0"/>
              <a:t>Help is always available on the weekly open hours calls</a:t>
            </a:r>
            <a:endParaRPr lang="en-US" sz="2500" dirty="0"/>
          </a:p>
        </p:txBody>
      </p:sp>
    </p:spTree>
    <p:extLst>
      <p:ext uri="{BB962C8B-B14F-4D97-AF65-F5344CB8AC3E}">
        <p14:creationId xmlns:p14="http://schemas.microsoft.com/office/powerpoint/2010/main" val="42530360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46A5E-5541-4465-8A28-987EAC4093C4}"/>
              </a:ext>
            </a:extLst>
          </p:cNvPr>
          <p:cNvSpPr>
            <a:spLocks noGrp="1"/>
          </p:cNvSpPr>
          <p:nvPr>
            <p:ph type="title"/>
          </p:nvPr>
        </p:nvSpPr>
        <p:spPr/>
        <p:txBody>
          <a:bodyPr/>
          <a:lstStyle/>
          <a:p>
            <a:r>
              <a:rPr lang="en-US" dirty="0"/>
              <a:t>Follow Us On Social Media!</a:t>
            </a:r>
          </a:p>
        </p:txBody>
      </p:sp>
      <p:sp>
        <p:nvSpPr>
          <p:cNvPr id="3" name="Content Placeholder 2">
            <a:extLst>
              <a:ext uri="{FF2B5EF4-FFF2-40B4-BE49-F238E27FC236}">
                <a16:creationId xmlns:a16="http://schemas.microsoft.com/office/drawing/2014/main" id="{DD43545A-CBB5-491C-95DB-B86FA51A094B}"/>
              </a:ext>
            </a:extLst>
          </p:cNvPr>
          <p:cNvSpPr>
            <a:spLocks noGrp="1"/>
          </p:cNvSpPr>
          <p:nvPr>
            <p:ph idx="1"/>
          </p:nvPr>
        </p:nvSpPr>
        <p:spPr>
          <a:xfrm>
            <a:off x="647700" y="1295246"/>
            <a:ext cx="10902950" cy="4392321"/>
          </a:xfrm>
        </p:spPr>
        <p:txBody>
          <a:bodyPr/>
          <a:lstStyle/>
          <a:p>
            <a:r>
              <a:rPr lang="en-US" b="1" dirty="0">
                <a:solidFill>
                  <a:schemeClr val="accent2"/>
                </a:solidFill>
              </a:rPr>
              <a:t>We are growing our followers and standing on social media to:</a:t>
            </a:r>
          </a:p>
          <a:p>
            <a:endParaRPr lang="en-US" b="1" dirty="0"/>
          </a:p>
          <a:p>
            <a:pPr lvl="1"/>
            <a:r>
              <a:rPr lang="en-US" dirty="0"/>
              <a:t>Showcase all the great education projects being done around the system</a:t>
            </a:r>
          </a:p>
          <a:p>
            <a:pPr lvl="1"/>
            <a:r>
              <a:rPr lang="en-US" dirty="0"/>
              <a:t>Market courses to external participants</a:t>
            </a:r>
          </a:p>
          <a:p>
            <a:endParaRPr lang="en-US" dirty="0"/>
          </a:p>
          <a:p>
            <a:r>
              <a:rPr lang="en-US" b="1" dirty="0">
                <a:solidFill>
                  <a:schemeClr val="accent2"/>
                </a:solidFill>
              </a:rPr>
              <a:t>Follow us and share your news, to help grow the community!</a:t>
            </a:r>
          </a:p>
          <a:p>
            <a:endParaRPr lang="en-US" b="1" dirty="0"/>
          </a:p>
          <a:p>
            <a:pPr lvl="1"/>
            <a:r>
              <a:rPr lang="en-US" b="1" dirty="0"/>
              <a:t>X (formally known as Twitter): </a:t>
            </a:r>
          </a:p>
          <a:p>
            <a:pPr lvl="2"/>
            <a:r>
              <a:rPr lang="en-US" b="0" i="0" dirty="0">
                <a:effectLst/>
                <a:latin typeface="TwitterChirp"/>
              </a:rPr>
              <a:t>@MassGenBrighCPD</a:t>
            </a:r>
            <a:endParaRPr lang="en-US" dirty="0"/>
          </a:p>
          <a:p>
            <a:endParaRPr lang="en-US" b="1" dirty="0"/>
          </a:p>
          <a:p>
            <a:pPr lvl="1"/>
            <a:r>
              <a:rPr lang="en-US" b="1" dirty="0"/>
              <a:t>LinkedIn:</a:t>
            </a:r>
          </a:p>
          <a:p>
            <a:pPr lvl="2"/>
            <a:r>
              <a:rPr lang="en-US" i="0" dirty="0">
                <a:effectLst/>
                <a:latin typeface="-apple-system"/>
              </a:rPr>
              <a:t>Mass General Brigham Continuing Professional Development</a:t>
            </a:r>
          </a:p>
          <a:p>
            <a:pPr lvl="2"/>
            <a:r>
              <a:rPr lang="en-US" i="0" dirty="0">
                <a:effectLst/>
                <a:latin typeface="-apple-system"/>
                <a:hlinkClick r:id="rId2"/>
              </a:rPr>
              <a:t>https://www.linkedin.com/showcase/mass-general-brigham-office-of-continuing-professional-development</a:t>
            </a:r>
            <a:endParaRPr lang="en-US" i="0" dirty="0">
              <a:effectLst/>
              <a:latin typeface="-apple-system"/>
            </a:endParaRPr>
          </a:p>
          <a:p>
            <a:pPr lvl="2"/>
            <a:endParaRPr lang="en-US" dirty="0"/>
          </a:p>
        </p:txBody>
      </p:sp>
      <p:pic>
        <p:nvPicPr>
          <p:cNvPr id="9" name="Picture 8" descr="Icon&#10;&#10;Description automatically generated">
            <a:extLst>
              <a:ext uri="{FF2B5EF4-FFF2-40B4-BE49-F238E27FC236}">
                <a16:creationId xmlns:a16="http://schemas.microsoft.com/office/drawing/2014/main" id="{171768FD-FCB3-45A0-ADE4-6233F69880B8}"/>
              </a:ext>
            </a:extLst>
          </p:cNvPr>
          <p:cNvPicPr>
            <a:picLocks noChangeAspect="1"/>
          </p:cNvPicPr>
          <p:nvPr/>
        </p:nvPicPr>
        <p:blipFill>
          <a:blip r:embed="rId3"/>
          <a:stretch>
            <a:fillRect/>
          </a:stretch>
        </p:blipFill>
        <p:spPr>
          <a:xfrm>
            <a:off x="9956741" y="322364"/>
            <a:ext cx="1450807" cy="1450807"/>
          </a:xfrm>
          <a:prstGeom prst="rect">
            <a:avLst/>
          </a:prstGeom>
        </p:spPr>
      </p:pic>
      <p:pic>
        <p:nvPicPr>
          <p:cNvPr id="4" name="Picture 3">
            <a:extLst>
              <a:ext uri="{FF2B5EF4-FFF2-40B4-BE49-F238E27FC236}">
                <a16:creationId xmlns:a16="http://schemas.microsoft.com/office/drawing/2014/main" id="{D3B5BD73-1AF1-182F-3451-FE3A1D27B6CA}"/>
              </a:ext>
            </a:extLst>
          </p:cNvPr>
          <p:cNvPicPr>
            <a:picLocks noChangeAspect="1"/>
          </p:cNvPicPr>
          <p:nvPr/>
        </p:nvPicPr>
        <p:blipFill>
          <a:blip r:embed="rId4"/>
          <a:stretch>
            <a:fillRect/>
          </a:stretch>
        </p:blipFill>
        <p:spPr>
          <a:xfrm>
            <a:off x="8851392" y="523875"/>
            <a:ext cx="1153326" cy="1153326"/>
          </a:xfrm>
          <a:prstGeom prst="rect">
            <a:avLst/>
          </a:prstGeom>
        </p:spPr>
      </p:pic>
    </p:spTree>
    <p:extLst>
      <p:ext uri="{BB962C8B-B14F-4D97-AF65-F5344CB8AC3E}">
        <p14:creationId xmlns:p14="http://schemas.microsoft.com/office/powerpoint/2010/main" val="14668744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1C631D7D-CB72-6A4A-AF68-7EDA9A339C1D}"/>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6" name="Object 5" hidden="1">
                        <a:extLst>
                          <a:ext uri="{FF2B5EF4-FFF2-40B4-BE49-F238E27FC236}">
                            <a16:creationId xmlns:a16="http://schemas.microsoft.com/office/drawing/2014/main" id="{1C631D7D-CB72-6A4A-AF68-7EDA9A339C1D}"/>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96F8EACE-76F2-7F4C-8853-5B564DB98D9D}"/>
              </a:ext>
            </a:extLst>
          </p:cNvPr>
          <p:cNvSpPr/>
          <p:nvPr>
            <p:custDataLst>
              <p:tags r:id="rId2"/>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US" sz="3200" dirty="0">
              <a:latin typeface="Georgia" panose="02040502050405020303" pitchFamily="18" charset="0"/>
              <a:ea typeface="+mj-ea"/>
              <a:sym typeface="Georgia" panose="02040502050405020303" pitchFamily="18" charset="0"/>
            </a:endParaRPr>
          </a:p>
        </p:txBody>
      </p:sp>
      <p:sp>
        <p:nvSpPr>
          <p:cNvPr id="3" name="Title 2">
            <a:extLst>
              <a:ext uri="{FF2B5EF4-FFF2-40B4-BE49-F238E27FC236}">
                <a16:creationId xmlns:a16="http://schemas.microsoft.com/office/drawing/2014/main" id="{9F4139AC-DD48-4443-8001-58BE51496E73}"/>
              </a:ext>
            </a:extLst>
          </p:cNvPr>
          <p:cNvSpPr>
            <a:spLocks noGrp="1"/>
          </p:cNvSpPr>
          <p:nvPr>
            <p:ph type="title"/>
          </p:nvPr>
        </p:nvSpPr>
        <p:spPr>
          <a:xfrm>
            <a:off x="953329" y="835309"/>
            <a:ext cx="9163050" cy="536575"/>
          </a:xfrm>
        </p:spPr>
        <p:txBody>
          <a:bodyPr/>
          <a:lstStyle/>
          <a:p>
            <a:pPr>
              <a:lnSpc>
                <a:spcPct val="110000"/>
              </a:lnSpc>
            </a:pPr>
            <a:r>
              <a:rPr lang="en-US" dirty="0"/>
              <a:t>Thank you for attending today’s meeting!</a:t>
            </a:r>
          </a:p>
        </p:txBody>
      </p:sp>
      <p:sp>
        <p:nvSpPr>
          <p:cNvPr id="4" name="Content Placeholder 3">
            <a:extLst>
              <a:ext uri="{FF2B5EF4-FFF2-40B4-BE49-F238E27FC236}">
                <a16:creationId xmlns:a16="http://schemas.microsoft.com/office/drawing/2014/main" id="{90EFCBBE-773C-AB47-AFDD-8CE225676914}"/>
              </a:ext>
            </a:extLst>
          </p:cNvPr>
          <p:cNvSpPr>
            <a:spLocks noGrp="1"/>
          </p:cNvSpPr>
          <p:nvPr>
            <p:ph idx="1"/>
          </p:nvPr>
        </p:nvSpPr>
        <p:spPr>
          <a:xfrm>
            <a:off x="953329" y="2012090"/>
            <a:ext cx="8388203" cy="2689392"/>
          </a:xfrm>
        </p:spPr>
        <p:txBody>
          <a:bodyPr/>
          <a:lstStyle/>
          <a:p>
            <a:pPr marL="285750" indent="-285750">
              <a:lnSpc>
                <a:spcPct val="200000"/>
              </a:lnSpc>
              <a:buFont typeface="Arial" panose="020B0604020202020204" pitchFamily="34" charset="0"/>
              <a:buChar char="•"/>
            </a:pPr>
            <a:r>
              <a:rPr lang="en-US" dirty="0"/>
              <a:t>We will email you with our next webinar date</a:t>
            </a:r>
          </a:p>
          <a:p>
            <a:pPr marL="285750" indent="-285750">
              <a:lnSpc>
                <a:spcPct val="200000"/>
              </a:lnSpc>
              <a:buFont typeface="Arial" panose="020B0604020202020204" pitchFamily="34" charset="0"/>
              <a:buChar char="•"/>
            </a:pPr>
            <a:r>
              <a:rPr lang="en-US" dirty="0"/>
              <a:t>Reminder to please send all questions to </a:t>
            </a:r>
            <a:r>
              <a:rPr lang="en-US" dirty="0">
                <a:hlinkClick r:id="rId6"/>
              </a:rPr>
              <a:t>mgbcpd@mgb.org</a:t>
            </a:r>
            <a:endParaRPr lang="en-US" dirty="0"/>
          </a:p>
          <a:p>
            <a:pPr marL="285750" indent="-285750">
              <a:lnSpc>
                <a:spcPct val="200000"/>
              </a:lnSpc>
              <a:buFont typeface="Arial" panose="020B0604020202020204" pitchFamily="34" charset="0"/>
              <a:buChar char="•"/>
            </a:pPr>
            <a:r>
              <a:rPr lang="en-US" dirty="0"/>
              <a:t>These slides will be available on the C</a:t>
            </a:r>
            <a:r>
              <a:rPr lang="en-US" dirty="0">
                <a:ea typeface="+mn-lt"/>
                <a:cs typeface="+mn-lt"/>
              </a:rPr>
              <a:t>ourse Coordinator Virtual Community: </a:t>
            </a:r>
            <a:r>
              <a:rPr lang="en-US" dirty="0">
                <a:ea typeface="+mn-lt"/>
                <a:cs typeface="+mn-lt"/>
                <a:hlinkClick r:id="rId7"/>
              </a:rPr>
              <a:t>https://cpd.partners.org/series-coordinators</a:t>
            </a:r>
            <a:endParaRPr lang="en-US" b="1" dirty="0"/>
          </a:p>
          <a:p>
            <a:pPr marL="342900" indent="-342900">
              <a:buFont typeface="Arial" panose="020B0604020202020204" pitchFamily="34" charset="0"/>
              <a:buChar char="•"/>
            </a:pPr>
            <a:endParaRPr lang="en-US" dirty="0"/>
          </a:p>
        </p:txBody>
      </p:sp>
      <p:pic>
        <p:nvPicPr>
          <p:cNvPr id="12" name="Picture 11">
            <a:extLst>
              <a:ext uri="{FF2B5EF4-FFF2-40B4-BE49-F238E27FC236}">
                <a16:creationId xmlns:a16="http://schemas.microsoft.com/office/drawing/2014/main" id="{98B31729-788B-4F45-88EF-CF831AA4AA11}"/>
              </a:ext>
            </a:extLst>
          </p:cNvPr>
          <p:cNvPicPr>
            <a:picLocks noChangeAspect="1"/>
          </p:cNvPicPr>
          <p:nvPr/>
        </p:nvPicPr>
        <p:blipFill>
          <a:blip r:embed="rId8"/>
          <a:stretch>
            <a:fillRect/>
          </a:stretch>
        </p:blipFill>
        <p:spPr>
          <a:xfrm>
            <a:off x="9341532" y="3695188"/>
            <a:ext cx="2667000" cy="2667000"/>
          </a:xfrm>
          <a:prstGeom prst="rect">
            <a:avLst/>
          </a:prstGeom>
        </p:spPr>
      </p:pic>
    </p:spTree>
    <p:extLst>
      <p:ext uri="{BB962C8B-B14F-4D97-AF65-F5344CB8AC3E}">
        <p14:creationId xmlns:p14="http://schemas.microsoft.com/office/powerpoint/2010/main" val="13894380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6630FA1-F7BE-486F-BCDA-4DB2B1B1E143}"/>
              </a:ext>
            </a:extLst>
          </p:cNvPr>
          <p:cNvPicPr>
            <a:picLocks noChangeAspect="1"/>
          </p:cNvPicPr>
          <p:nvPr/>
        </p:nvPicPr>
        <p:blipFill>
          <a:blip r:embed="rId2"/>
          <a:stretch>
            <a:fillRect/>
          </a:stretch>
        </p:blipFill>
        <p:spPr>
          <a:xfrm>
            <a:off x="3395662" y="728662"/>
            <a:ext cx="5400675" cy="5400675"/>
          </a:xfrm>
          <a:prstGeom prst="rect">
            <a:avLst/>
          </a:prstGeom>
        </p:spPr>
      </p:pic>
    </p:spTree>
    <p:extLst>
      <p:ext uri="{BB962C8B-B14F-4D97-AF65-F5344CB8AC3E}">
        <p14:creationId xmlns:p14="http://schemas.microsoft.com/office/powerpoint/2010/main" val="66105986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F2B6AB2-450C-4F93-85B5-50618A421DBB}"/>
              </a:ext>
            </a:extLst>
          </p:cNvPr>
          <p:cNvSpPr txBox="1"/>
          <p:nvPr/>
        </p:nvSpPr>
        <p:spPr>
          <a:xfrm>
            <a:off x="1202574" y="2053244"/>
            <a:ext cx="10119360" cy="1569660"/>
          </a:xfrm>
          <a:prstGeom prst="rect">
            <a:avLst/>
          </a:prstGeom>
          <a:noFill/>
        </p:spPr>
        <p:txBody>
          <a:bodyPr wrap="square" rtlCol="0">
            <a:spAutoFit/>
          </a:bodyPr>
          <a:lstStyle/>
          <a:p>
            <a:pPr algn="ctr"/>
            <a:r>
              <a:rPr lang="en-US" sz="9600" dirty="0"/>
              <a:t>Appendix</a:t>
            </a:r>
          </a:p>
        </p:txBody>
      </p:sp>
    </p:spTree>
    <p:extLst>
      <p:ext uri="{BB962C8B-B14F-4D97-AF65-F5344CB8AC3E}">
        <p14:creationId xmlns:p14="http://schemas.microsoft.com/office/powerpoint/2010/main" val="257391484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B0AC0-5315-403F-92D7-D42B1610C163}"/>
              </a:ext>
            </a:extLst>
          </p:cNvPr>
          <p:cNvSpPr>
            <a:spLocks noGrp="1"/>
          </p:cNvSpPr>
          <p:nvPr>
            <p:ph type="title"/>
          </p:nvPr>
        </p:nvSpPr>
        <p:spPr>
          <a:xfrm>
            <a:off x="641350" y="255513"/>
            <a:ext cx="10902950" cy="956516"/>
          </a:xfrm>
        </p:spPr>
        <p:txBody>
          <a:bodyPr/>
          <a:lstStyle/>
          <a:p>
            <a:r>
              <a:rPr lang="en-US" dirty="0"/>
              <a:t>Disclosure Summary &amp; Accreditation Slides</a:t>
            </a:r>
          </a:p>
        </p:txBody>
      </p:sp>
      <p:sp>
        <p:nvSpPr>
          <p:cNvPr id="3" name="Content Placeholder 2">
            <a:extLst>
              <a:ext uri="{FF2B5EF4-FFF2-40B4-BE49-F238E27FC236}">
                <a16:creationId xmlns:a16="http://schemas.microsoft.com/office/drawing/2014/main" id="{36F9090E-74AB-9C50-7ED4-D4F3D76ACA93}"/>
              </a:ext>
            </a:extLst>
          </p:cNvPr>
          <p:cNvSpPr>
            <a:spLocks noGrp="1"/>
          </p:cNvSpPr>
          <p:nvPr>
            <p:ph idx="1"/>
          </p:nvPr>
        </p:nvSpPr>
        <p:spPr>
          <a:xfrm>
            <a:off x="735012" y="739893"/>
            <a:ext cx="10715625" cy="5952813"/>
          </a:xfrm>
        </p:spPr>
        <p:txBody>
          <a:bodyPr>
            <a:normAutofit/>
          </a:bodyPr>
          <a:lstStyle/>
          <a:p>
            <a:r>
              <a:rPr lang="en-US" sz="1800" b="1" dirty="0"/>
              <a:t>Requirements:</a:t>
            </a:r>
          </a:p>
          <a:p>
            <a:pPr marL="342900" indent="-342900">
              <a:buFont typeface="Arial" panose="020B0604020202020204" pitchFamily="34" charset="0"/>
              <a:buChar char="•"/>
            </a:pPr>
            <a:r>
              <a:rPr lang="en-US" sz="1800" dirty="0"/>
              <a:t>Must be provided/presented </a:t>
            </a:r>
            <a:r>
              <a:rPr lang="en-US" sz="1800" i="1" dirty="0"/>
              <a:t>prior</a:t>
            </a:r>
            <a:r>
              <a:rPr lang="en-US" sz="1800" dirty="0"/>
              <a:t> to the start of the session</a:t>
            </a:r>
          </a:p>
          <a:p>
            <a:pPr marL="342900" indent="-342900">
              <a:buFont typeface="Arial" panose="020B0604020202020204" pitchFamily="34" charset="0"/>
              <a:buChar char="•"/>
            </a:pPr>
            <a:r>
              <a:rPr lang="en-US" sz="1800" dirty="0"/>
              <a:t>ALL planners indicated in proposal must be listed on ALL disclosure summaries (the planner section should not change)</a:t>
            </a:r>
          </a:p>
          <a:p>
            <a:pPr marL="342900" indent="-342900">
              <a:buFont typeface="Arial" panose="020B0604020202020204" pitchFamily="34" charset="0"/>
              <a:buChar char="•"/>
            </a:pPr>
            <a:r>
              <a:rPr lang="en-US" sz="1800" dirty="0"/>
              <a:t>The speaker section will change per session</a:t>
            </a:r>
          </a:p>
          <a:p>
            <a:pPr marL="342900" indent="-342900">
              <a:buFont typeface="Arial" panose="020B0604020202020204" pitchFamily="34" charset="0"/>
              <a:buChar char="•"/>
            </a:pPr>
            <a:r>
              <a:rPr lang="en-US" sz="1800" dirty="0"/>
              <a:t>If a planner is also a speaker, they must be listed in </a:t>
            </a:r>
            <a:r>
              <a:rPr lang="en-US" sz="1800" u="sng" dirty="0"/>
              <a:t>both</a:t>
            </a:r>
            <a:r>
              <a:rPr lang="en-US" sz="1800" dirty="0"/>
              <a:t> the planner and speaker sections of the disclosure summary </a:t>
            </a:r>
          </a:p>
          <a:p>
            <a:endParaRPr lang="en-US" sz="1800" dirty="0"/>
          </a:p>
          <a:p>
            <a:r>
              <a:rPr lang="en-US" sz="1800" b="1" dirty="0"/>
              <a:t>How to list:</a:t>
            </a:r>
          </a:p>
          <a:p>
            <a:pPr lvl="1"/>
            <a:r>
              <a:rPr lang="en-US" sz="1800" dirty="0"/>
              <a:t>If someone has no financial relationships with an ineligible company to disclose, you just need to list their name</a:t>
            </a:r>
          </a:p>
          <a:p>
            <a:pPr lvl="1"/>
            <a:r>
              <a:rPr lang="en-US" sz="1800" dirty="0"/>
              <a:t>If someone does have financial relationships with an ineligible company to disclose, you need to add their name, the role within the company, and the company name. </a:t>
            </a:r>
          </a:p>
          <a:p>
            <a:pPr lvl="1"/>
            <a:r>
              <a:rPr lang="en-US" sz="1800" dirty="0"/>
              <a:t>If someone does have financial relationships that ended with an ineligible company to disclose, you need to add their name, the role within the company, and the company name. Ended in parenthesis would be added  also.</a:t>
            </a:r>
          </a:p>
          <a:p>
            <a:pPr marL="233363" lvl="1" indent="0">
              <a:buNone/>
            </a:pPr>
            <a:endParaRPr lang="en-US" sz="1800" dirty="0"/>
          </a:p>
          <a:p>
            <a:r>
              <a:rPr lang="en-US" sz="1800" b="1" dirty="0"/>
              <a:t>Example:</a:t>
            </a:r>
          </a:p>
          <a:p>
            <a:pPr marL="225425"/>
            <a:r>
              <a:rPr lang="en-US" sz="1800" dirty="0"/>
              <a:t>John Smith, MD</a:t>
            </a:r>
            <a:br>
              <a:rPr lang="en-US" sz="1800" dirty="0"/>
            </a:br>
            <a:r>
              <a:rPr lang="en-US" sz="1800" i="1" dirty="0"/>
              <a:t>Advisory Board</a:t>
            </a:r>
            <a:r>
              <a:rPr lang="en-US" sz="1800" dirty="0"/>
              <a:t>: Novartis; Bayer</a:t>
            </a:r>
            <a:br>
              <a:rPr lang="en-US" sz="1800" dirty="0"/>
            </a:br>
            <a:r>
              <a:rPr lang="en-US" sz="1800" i="1" dirty="0"/>
              <a:t>Steering Committee</a:t>
            </a:r>
            <a:r>
              <a:rPr lang="en-US" sz="1800" dirty="0"/>
              <a:t>: Pfizer (ended)</a:t>
            </a:r>
          </a:p>
          <a:p>
            <a:pPr lvl="2"/>
            <a:endParaRPr lang="en-US" dirty="0"/>
          </a:p>
        </p:txBody>
      </p:sp>
    </p:spTree>
    <p:extLst>
      <p:ext uri="{BB962C8B-B14F-4D97-AF65-F5344CB8AC3E}">
        <p14:creationId xmlns:p14="http://schemas.microsoft.com/office/powerpoint/2010/main" val="5978105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B0AC0-5315-403F-92D7-D42B1610C163}"/>
              </a:ext>
            </a:extLst>
          </p:cNvPr>
          <p:cNvSpPr>
            <a:spLocks noGrp="1"/>
          </p:cNvSpPr>
          <p:nvPr>
            <p:ph type="title"/>
          </p:nvPr>
        </p:nvSpPr>
        <p:spPr>
          <a:xfrm>
            <a:off x="433532" y="165022"/>
            <a:ext cx="10902950" cy="540876"/>
          </a:xfrm>
        </p:spPr>
        <p:txBody>
          <a:bodyPr/>
          <a:lstStyle/>
          <a:p>
            <a:r>
              <a:rPr lang="en-US" dirty="0"/>
              <a:t>Disclosure Form</a:t>
            </a:r>
          </a:p>
        </p:txBody>
      </p:sp>
      <p:pic>
        <p:nvPicPr>
          <p:cNvPr id="13" name="Picture 12">
            <a:extLst>
              <a:ext uri="{FF2B5EF4-FFF2-40B4-BE49-F238E27FC236}">
                <a16:creationId xmlns:a16="http://schemas.microsoft.com/office/drawing/2014/main" id="{B37C4420-CD49-4A77-883E-87CFF7063EE6}"/>
              </a:ext>
            </a:extLst>
          </p:cNvPr>
          <p:cNvPicPr>
            <a:picLocks noChangeAspect="1"/>
          </p:cNvPicPr>
          <p:nvPr/>
        </p:nvPicPr>
        <p:blipFill>
          <a:blip r:embed="rId3"/>
          <a:srcRect/>
          <a:stretch/>
        </p:blipFill>
        <p:spPr>
          <a:xfrm>
            <a:off x="7782382" y="1019763"/>
            <a:ext cx="4409618" cy="5121587"/>
          </a:xfrm>
          <a:prstGeom prst="rect">
            <a:avLst/>
          </a:prstGeom>
        </p:spPr>
      </p:pic>
      <p:pic>
        <p:nvPicPr>
          <p:cNvPr id="15" name="Picture 14">
            <a:extLst>
              <a:ext uri="{FF2B5EF4-FFF2-40B4-BE49-F238E27FC236}">
                <a16:creationId xmlns:a16="http://schemas.microsoft.com/office/drawing/2014/main" id="{67F75019-88D0-4F76-BB46-4AEB89FEBB7B}"/>
              </a:ext>
            </a:extLst>
          </p:cNvPr>
          <p:cNvPicPr>
            <a:picLocks noChangeAspect="1"/>
          </p:cNvPicPr>
          <p:nvPr/>
        </p:nvPicPr>
        <p:blipFill>
          <a:blip r:embed="rId4"/>
          <a:stretch>
            <a:fillRect/>
          </a:stretch>
        </p:blipFill>
        <p:spPr>
          <a:xfrm>
            <a:off x="0" y="1019763"/>
            <a:ext cx="4445814" cy="5206372"/>
          </a:xfrm>
          <a:prstGeom prst="rect">
            <a:avLst/>
          </a:prstGeom>
        </p:spPr>
      </p:pic>
      <p:sp>
        <p:nvSpPr>
          <p:cNvPr id="16" name="TextBox 15">
            <a:extLst>
              <a:ext uri="{FF2B5EF4-FFF2-40B4-BE49-F238E27FC236}">
                <a16:creationId xmlns:a16="http://schemas.microsoft.com/office/drawing/2014/main" id="{25216DAF-6F5E-4BD6-A128-28E60D38B614}"/>
              </a:ext>
            </a:extLst>
          </p:cNvPr>
          <p:cNvSpPr txBox="1"/>
          <p:nvPr/>
        </p:nvSpPr>
        <p:spPr>
          <a:xfrm>
            <a:off x="4752966" y="1441395"/>
            <a:ext cx="2686067" cy="3255571"/>
          </a:xfrm>
          <a:prstGeom prst="rect">
            <a:avLst/>
          </a:prstGeom>
          <a:noFill/>
          <a:ln>
            <a:solidFill>
              <a:schemeClr val="accent1"/>
            </a:solidFill>
          </a:ln>
        </p:spPr>
        <p:txBody>
          <a:bodyPr wrap="square" rtlCol="0">
            <a:spAutoFit/>
          </a:bodyPr>
          <a:lstStyle/>
          <a:p>
            <a:pPr marL="285750" indent="-285750">
              <a:buFont typeface="Arial" panose="020B0604020202020204" pitchFamily="34" charset="0"/>
              <a:buChar char="•"/>
            </a:pPr>
            <a:r>
              <a:rPr lang="en-US" sz="2000" dirty="0">
                <a:cs typeface="Times New Roman" panose="02020603050405020304" pitchFamily="18" charset="0"/>
              </a:rPr>
              <a:t>On Page 1 the Speakers should list all financial relationships with ineligible companies</a:t>
            </a:r>
          </a:p>
          <a:p>
            <a:pPr marL="285750" indent="-285750">
              <a:lnSpc>
                <a:spcPct val="107000"/>
              </a:lnSpc>
              <a:buFont typeface="Arial" panose="020B0604020202020204" pitchFamily="34" charset="0"/>
              <a:buChar char="•"/>
            </a:pPr>
            <a:r>
              <a:rPr lang="en-US" sz="2000" dirty="0">
                <a:cs typeface="Times New Roman" panose="02020603050405020304" pitchFamily="18" charset="0"/>
              </a:rPr>
              <a:t>Page 2 was updated to align with the </a:t>
            </a:r>
            <a:r>
              <a:rPr lang="en-US" sz="2000" i="1" dirty="0">
                <a:cs typeface="Times New Roman" panose="02020603050405020304" pitchFamily="18" charset="0"/>
              </a:rPr>
              <a:t>ACCME Standards for Integrity and Independence </a:t>
            </a:r>
          </a:p>
        </p:txBody>
      </p:sp>
    </p:spTree>
    <p:extLst>
      <p:ext uri="{BB962C8B-B14F-4D97-AF65-F5344CB8AC3E}">
        <p14:creationId xmlns:p14="http://schemas.microsoft.com/office/powerpoint/2010/main" val="368479872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B0AC0-5315-403F-92D7-D42B1610C163}"/>
              </a:ext>
            </a:extLst>
          </p:cNvPr>
          <p:cNvSpPr>
            <a:spLocks noGrp="1"/>
          </p:cNvSpPr>
          <p:nvPr>
            <p:ph type="title"/>
          </p:nvPr>
        </p:nvSpPr>
        <p:spPr>
          <a:xfrm>
            <a:off x="463326" y="152921"/>
            <a:ext cx="10902950" cy="956516"/>
          </a:xfrm>
        </p:spPr>
        <p:txBody>
          <a:bodyPr/>
          <a:lstStyle/>
          <a:p>
            <a:r>
              <a:rPr lang="en-US" dirty="0"/>
              <a:t>Mitigation Form</a:t>
            </a:r>
          </a:p>
        </p:txBody>
      </p:sp>
      <p:pic>
        <p:nvPicPr>
          <p:cNvPr id="4" name="Picture 3">
            <a:extLst>
              <a:ext uri="{FF2B5EF4-FFF2-40B4-BE49-F238E27FC236}">
                <a16:creationId xmlns:a16="http://schemas.microsoft.com/office/drawing/2014/main" id="{22A937EA-6F98-4392-97FE-F81DDF8CF9D4}"/>
              </a:ext>
            </a:extLst>
          </p:cNvPr>
          <p:cNvPicPr>
            <a:picLocks noChangeAspect="1"/>
          </p:cNvPicPr>
          <p:nvPr/>
        </p:nvPicPr>
        <p:blipFill>
          <a:blip r:embed="rId3"/>
          <a:stretch>
            <a:fillRect/>
          </a:stretch>
        </p:blipFill>
        <p:spPr>
          <a:xfrm>
            <a:off x="5435030" y="102064"/>
            <a:ext cx="6666486" cy="6500423"/>
          </a:xfrm>
          <a:prstGeom prst="rect">
            <a:avLst/>
          </a:prstGeom>
        </p:spPr>
      </p:pic>
      <p:sp>
        <p:nvSpPr>
          <p:cNvPr id="3" name="TextBox 2">
            <a:extLst>
              <a:ext uri="{FF2B5EF4-FFF2-40B4-BE49-F238E27FC236}">
                <a16:creationId xmlns:a16="http://schemas.microsoft.com/office/drawing/2014/main" id="{4E832E8F-58D6-8E2A-8B7B-9EA1F0077538}"/>
              </a:ext>
            </a:extLst>
          </p:cNvPr>
          <p:cNvSpPr txBox="1"/>
          <p:nvPr/>
        </p:nvSpPr>
        <p:spPr>
          <a:xfrm>
            <a:off x="194208" y="631179"/>
            <a:ext cx="5810081" cy="4801314"/>
          </a:xfrm>
          <a:prstGeom prst="rect">
            <a:avLst/>
          </a:prstGeom>
          <a:noFill/>
          <a:ln>
            <a:solidFill>
              <a:schemeClr val="accent1"/>
            </a:solidFill>
          </a:ln>
        </p:spPr>
        <p:txBody>
          <a:bodyPr wrap="square" rtlCol="0">
            <a:spAutoFit/>
          </a:bodyPr>
          <a:lstStyle/>
          <a:p>
            <a:pPr marL="285750" indent="-285750">
              <a:buFont typeface="Arial" panose="020B0604020202020204" pitchFamily="34" charset="0"/>
              <a:buChar char="•"/>
            </a:pPr>
            <a:r>
              <a:rPr lang="en-US" dirty="0"/>
              <a:t>Must be completed by a planner with </a:t>
            </a:r>
            <a:r>
              <a:rPr lang="en-US" u="sng" dirty="0"/>
              <a:t>no</a:t>
            </a:r>
            <a:r>
              <a:rPr lang="en-US" dirty="0"/>
              <a:t> financial relationships</a:t>
            </a:r>
          </a:p>
          <a:p>
            <a:pPr marL="742950" lvl="1" indent="-285750">
              <a:buFont typeface="Courier New" panose="02070309020205020404" pitchFamily="49" charset="0"/>
              <a:buChar char="o"/>
            </a:pPr>
            <a:r>
              <a:rPr lang="en-US" dirty="0"/>
              <a:t>All series must have a minimum of 1 planner with nothing to disclose.</a:t>
            </a:r>
          </a:p>
          <a:p>
            <a:pPr marL="742950" lvl="1" indent="-285750">
              <a:buFont typeface="Courier New" panose="02070309020205020404" pitchFamily="49" charset="0"/>
              <a:buChar char="o"/>
            </a:pPr>
            <a:r>
              <a:rPr lang="en-US" dirty="0"/>
              <a:t>The person who has the financial relationship(s) cannot complete their own mitigation form</a:t>
            </a:r>
          </a:p>
          <a:p>
            <a:pPr marL="285750" indent="-285750">
              <a:buFont typeface="Arial" panose="020B0604020202020204" pitchFamily="34" charset="0"/>
              <a:buChar char="•"/>
            </a:pPr>
            <a:r>
              <a:rPr lang="en-US" dirty="0"/>
              <a:t>List the ineligible companies related to the presentation</a:t>
            </a:r>
          </a:p>
          <a:p>
            <a:pPr marL="285750" indent="-285750">
              <a:buFont typeface="Arial" panose="020B0604020202020204" pitchFamily="34" charset="0"/>
              <a:buChar char="•"/>
            </a:pPr>
            <a:r>
              <a:rPr lang="en-US" dirty="0"/>
              <a:t>Left side of the chart is to be completed for planners </a:t>
            </a:r>
          </a:p>
          <a:p>
            <a:pPr marL="285750" indent="-285750">
              <a:buFont typeface="Arial" panose="020B0604020202020204" pitchFamily="34" charset="0"/>
              <a:buChar char="•"/>
            </a:pPr>
            <a:r>
              <a:rPr lang="en-US" dirty="0"/>
              <a:t>Right side of the chart is to be completed for speakers</a:t>
            </a:r>
          </a:p>
          <a:p>
            <a:pPr marL="285750" indent="-285750">
              <a:buFont typeface="Arial" panose="020B0604020202020204" pitchFamily="34" charset="0"/>
              <a:buChar char="•"/>
            </a:pPr>
            <a:r>
              <a:rPr lang="en-US" dirty="0"/>
              <a:t>For speakers: attestation is only acceptable as a mitigation strategy if there is no presentation to be peer reviewed </a:t>
            </a:r>
          </a:p>
          <a:p>
            <a:pPr marL="742950" lvl="1" indent="-285750">
              <a:buFont typeface="Courier New" panose="02070309020205020404" pitchFamily="49" charset="0"/>
              <a:buChar char="o"/>
            </a:pPr>
            <a:r>
              <a:rPr lang="en-US" dirty="0"/>
              <a:t>Examples: case conferences, journal clubs, etc.</a:t>
            </a:r>
          </a:p>
          <a:p>
            <a:pPr marL="742950" lvl="1" indent="-285750">
              <a:buFont typeface="Courier New" panose="02070309020205020404" pitchFamily="49" charset="0"/>
              <a:buChar char="o"/>
            </a:pPr>
            <a:r>
              <a:rPr lang="en-US" dirty="0"/>
              <a:t>If attestation is chosen as the mitigation strategy, the speaker will need to complete a separate attestation form </a:t>
            </a:r>
            <a:r>
              <a:rPr lang="en-US" u="sng" dirty="0"/>
              <a:t>after</a:t>
            </a:r>
            <a:r>
              <a:rPr lang="en-US" dirty="0"/>
              <a:t> the mitigation form is completed/signed</a:t>
            </a:r>
          </a:p>
        </p:txBody>
      </p:sp>
    </p:spTree>
    <p:extLst>
      <p:ext uri="{BB962C8B-B14F-4D97-AF65-F5344CB8AC3E}">
        <p14:creationId xmlns:p14="http://schemas.microsoft.com/office/powerpoint/2010/main" val="278441342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B0AC0-5315-403F-92D7-D42B1610C163}"/>
              </a:ext>
            </a:extLst>
          </p:cNvPr>
          <p:cNvSpPr>
            <a:spLocks noGrp="1"/>
          </p:cNvSpPr>
          <p:nvPr>
            <p:ph type="title"/>
          </p:nvPr>
        </p:nvSpPr>
        <p:spPr>
          <a:xfrm>
            <a:off x="641350" y="255513"/>
            <a:ext cx="10902950" cy="956516"/>
          </a:xfrm>
        </p:spPr>
        <p:txBody>
          <a:bodyPr/>
          <a:lstStyle/>
          <a:p>
            <a:r>
              <a:rPr lang="en-US" dirty="0"/>
              <a:t>Disclosure Summary &amp; Accreditation Slide (Continued)</a:t>
            </a:r>
          </a:p>
        </p:txBody>
      </p:sp>
      <p:pic>
        <p:nvPicPr>
          <p:cNvPr id="4" name="Picture 3">
            <a:extLst>
              <a:ext uri="{FF2B5EF4-FFF2-40B4-BE49-F238E27FC236}">
                <a16:creationId xmlns:a16="http://schemas.microsoft.com/office/drawing/2014/main" id="{8CB34697-B7D7-53C0-8889-BC68C83C3691}"/>
              </a:ext>
            </a:extLst>
          </p:cNvPr>
          <p:cNvPicPr>
            <a:picLocks noChangeAspect="1"/>
          </p:cNvPicPr>
          <p:nvPr/>
        </p:nvPicPr>
        <p:blipFill>
          <a:blip r:embed="rId2"/>
          <a:stretch>
            <a:fillRect/>
          </a:stretch>
        </p:blipFill>
        <p:spPr>
          <a:xfrm>
            <a:off x="1532812" y="894944"/>
            <a:ext cx="7053975" cy="2231434"/>
          </a:xfrm>
          <a:prstGeom prst="rect">
            <a:avLst/>
          </a:prstGeom>
        </p:spPr>
      </p:pic>
      <p:pic>
        <p:nvPicPr>
          <p:cNvPr id="8" name="Picture 7">
            <a:extLst>
              <a:ext uri="{FF2B5EF4-FFF2-40B4-BE49-F238E27FC236}">
                <a16:creationId xmlns:a16="http://schemas.microsoft.com/office/drawing/2014/main" id="{0B54E101-BE0E-727F-0EB0-05FD0A6AE633}"/>
              </a:ext>
            </a:extLst>
          </p:cNvPr>
          <p:cNvPicPr>
            <a:picLocks noChangeAspect="1"/>
          </p:cNvPicPr>
          <p:nvPr/>
        </p:nvPicPr>
        <p:blipFill>
          <a:blip r:embed="rId3"/>
          <a:stretch>
            <a:fillRect/>
          </a:stretch>
        </p:blipFill>
        <p:spPr>
          <a:xfrm>
            <a:off x="3343145" y="2949924"/>
            <a:ext cx="6915280" cy="3624609"/>
          </a:xfrm>
          <a:prstGeom prst="rect">
            <a:avLst/>
          </a:prstGeom>
        </p:spPr>
      </p:pic>
    </p:spTree>
    <p:extLst>
      <p:ext uri="{BB962C8B-B14F-4D97-AF65-F5344CB8AC3E}">
        <p14:creationId xmlns:p14="http://schemas.microsoft.com/office/powerpoint/2010/main" val="30768168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352AE0F2-4102-144F-8994-A80C28AFEAB8}"/>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7772400" imgH="10058400" progId="TCLayout.ActiveDocument.1">
                  <p:embed/>
                </p:oleObj>
              </mc:Choice>
              <mc:Fallback>
                <p:oleObj name="think-cell Slide" r:id="rId5" imgW="7772400" imgH="10058400" progId="TCLayout.ActiveDocument.1">
                  <p:embed/>
                  <p:pic>
                    <p:nvPicPr>
                      <p:cNvPr id="9" name="Object 8" hidden="1">
                        <a:extLst>
                          <a:ext uri="{FF2B5EF4-FFF2-40B4-BE49-F238E27FC236}">
                            <a16:creationId xmlns:a16="http://schemas.microsoft.com/office/drawing/2014/main" id="{352AE0F2-4102-144F-8994-A80C28AFEAB8}"/>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17B35AC9-0294-7347-84E2-3F89EF7586BA}"/>
              </a:ext>
            </a:extLst>
          </p:cNvPr>
          <p:cNvSpPr/>
          <p:nvPr>
            <p:custDataLst>
              <p:tags r:id="rId2"/>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US" sz="3200" dirty="0">
              <a:latin typeface="Georgia" panose="02040502050405020303" pitchFamily="18" charset="0"/>
              <a:ea typeface="+mj-ea"/>
              <a:sym typeface="Georgia" panose="02040502050405020303" pitchFamily="18" charset="0"/>
            </a:endParaRPr>
          </a:p>
        </p:txBody>
      </p:sp>
      <p:sp>
        <p:nvSpPr>
          <p:cNvPr id="2" name="Title 1">
            <a:extLst>
              <a:ext uri="{FF2B5EF4-FFF2-40B4-BE49-F238E27FC236}">
                <a16:creationId xmlns:a16="http://schemas.microsoft.com/office/drawing/2014/main" id="{E89A09BD-ACC0-BF4B-93E7-B64B4EC9C140}"/>
              </a:ext>
            </a:extLst>
          </p:cNvPr>
          <p:cNvSpPr>
            <a:spLocks noGrp="1"/>
          </p:cNvSpPr>
          <p:nvPr>
            <p:ph type="title"/>
          </p:nvPr>
        </p:nvSpPr>
        <p:spPr>
          <a:xfrm>
            <a:off x="641350" y="224862"/>
            <a:ext cx="10902950" cy="956516"/>
          </a:xfrm>
        </p:spPr>
        <p:txBody>
          <a:bodyPr/>
          <a:lstStyle/>
          <a:p>
            <a:r>
              <a:rPr lang="en-US" dirty="0"/>
              <a:t>Joint Accreditation</a:t>
            </a:r>
          </a:p>
        </p:txBody>
      </p:sp>
      <p:sp>
        <p:nvSpPr>
          <p:cNvPr id="3" name="Content Placeholder 2">
            <a:extLst>
              <a:ext uri="{FF2B5EF4-FFF2-40B4-BE49-F238E27FC236}">
                <a16:creationId xmlns:a16="http://schemas.microsoft.com/office/drawing/2014/main" id="{1D5671B3-68B7-FF41-A00B-4A407CE22D9E}"/>
              </a:ext>
            </a:extLst>
          </p:cNvPr>
          <p:cNvSpPr>
            <a:spLocks noGrp="1"/>
          </p:cNvSpPr>
          <p:nvPr>
            <p:ph idx="1"/>
          </p:nvPr>
        </p:nvSpPr>
        <p:spPr>
          <a:xfrm>
            <a:off x="627868" y="778167"/>
            <a:ext cx="10902950" cy="5514800"/>
          </a:xfrm>
        </p:spPr>
        <p:txBody>
          <a:bodyPr/>
          <a:lstStyle/>
          <a:p>
            <a:pPr marL="342900" indent="-342900">
              <a:buFont typeface="Arial" panose="020B0604020202020204" pitchFamily="34" charset="0"/>
              <a:buChar char="•"/>
            </a:pPr>
            <a:r>
              <a:rPr lang="en-US" sz="1800" dirty="0"/>
              <a:t>Mass General Brigham was awarded Joint Accreditation from December 6, 2021, through November 2025.</a:t>
            </a:r>
          </a:p>
          <a:p>
            <a:endParaRPr lang="en-US" sz="1800" dirty="0"/>
          </a:p>
          <a:p>
            <a:pPr marL="342900" indent="-342900">
              <a:buFont typeface="Arial" panose="020B0604020202020204" pitchFamily="34" charset="0"/>
              <a:buChar char="•"/>
            </a:pPr>
            <a:r>
              <a:rPr lang="en-US" sz="1800" b="0" i="0" dirty="0">
                <a:effectLst/>
              </a:rPr>
              <a:t>Joint Accreditation for Interprofessional Continuing Education™ offers organizations the opportunity to be simultaneously accredited to provide continuing education activities for multiple professions through a single, unified application process, fee structure, and set of accreditation standards. </a:t>
            </a:r>
            <a:r>
              <a:rPr lang="en-US" sz="1800" dirty="0">
                <a:effectLst/>
                <a:ea typeface="Calibri" panose="020F0502020204030204" pitchFamily="34" charset="0"/>
                <a:cs typeface="Times New Roman" panose="02020603050405020304" pitchFamily="18" charset="0"/>
              </a:rPr>
              <a:t> </a:t>
            </a:r>
          </a:p>
          <a:p>
            <a:endParaRPr lang="en-US" sz="1800" dirty="0">
              <a:effectLst/>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en-US" sz="1800" b="0" i="0" dirty="0">
                <a:effectLst/>
              </a:rPr>
              <a:t>Jointly accredited providers may choose to award single profession or interprofessional continuing education credit (IPCE) to:</a:t>
            </a:r>
          </a:p>
          <a:p>
            <a:endParaRPr lang="en-US" sz="1800" dirty="0">
              <a:ea typeface="Calibri" panose="020F0502020204030204" pitchFamily="34" charset="0"/>
              <a:cs typeface="Times New Roman" panose="02020603050405020304" pitchFamily="18" charset="0"/>
            </a:endParaRPr>
          </a:p>
          <a:p>
            <a:pPr marL="804863" lvl="1" indent="-342900"/>
            <a:r>
              <a:rPr lang="en-US" sz="1800" dirty="0"/>
              <a:t>Athletic Trainers</a:t>
            </a:r>
          </a:p>
          <a:p>
            <a:pPr marL="804863" lvl="1" indent="-342900"/>
            <a:r>
              <a:rPr lang="en-US" sz="1800" dirty="0"/>
              <a:t>Dentists </a:t>
            </a:r>
          </a:p>
          <a:p>
            <a:pPr marL="804863" lvl="1" indent="-342900"/>
            <a:r>
              <a:rPr lang="en-US" sz="1800" dirty="0"/>
              <a:t>Dietitians</a:t>
            </a:r>
          </a:p>
          <a:p>
            <a:pPr marL="804863" lvl="1" indent="-342900"/>
            <a:r>
              <a:rPr lang="en-US" sz="1800" dirty="0"/>
              <a:t>Nurses</a:t>
            </a:r>
          </a:p>
          <a:p>
            <a:pPr marL="804863" lvl="1" indent="-342900"/>
            <a:r>
              <a:rPr lang="en-US" sz="1800" dirty="0"/>
              <a:t>Optometrists</a:t>
            </a:r>
          </a:p>
          <a:p>
            <a:pPr marL="804863" lvl="1" indent="-342900"/>
            <a:r>
              <a:rPr lang="en-US" sz="1800" dirty="0"/>
              <a:t>Physician Assistants</a:t>
            </a:r>
          </a:p>
          <a:p>
            <a:pPr marL="804863" lvl="1" indent="-342900"/>
            <a:r>
              <a:rPr lang="en-US" sz="1800" dirty="0"/>
              <a:t>Pharmacists</a:t>
            </a:r>
          </a:p>
          <a:p>
            <a:pPr marL="804863" lvl="1" indent="-342900"/>
            <a:r>
              <a:rPr lang="en-US" sz="1800" dirty="0"/>
              <a:t>Physicians</a:t>
            </a:r>
          </a:p>
          <a:p>
            <a:pPr marL="804863" lvl="1" indent="-342900"/>
            <a:r>
              <a:rPr lang="en-US" sz="1800" dirty="0"/>
              <a:t>Psychologists</a:t>
            </a:r>
          </a:p>
          <a:p>
            <a:pPr marL="804863" lvl="1" indent="-342900"/>
            <a:r>
              <a:rPr lang="en-US" sz="1800" dirty="0"/>
              <a:t>Social Workers</a:t>
            </a:r>
          </a:p>
          <a:p>
            <a:endParaRPr lang="en-US" dirty="0"/>
          </a:p>
        </p:txBody>
      </p:sp>
      <p:pic>
        <p:nvPicPr>
          <p:cNvPr id="13" name="Picture 12" descr="Logo, company name&#10;&#10;Description automatically generated">
            <a:extLst>
              <a:ext uri="{FF2B5EF4-FFF2-40B4-BE49-F238E27FC236}">
                <a16:creationId xmlns:a16="http://schemas.microsoft.com/office/drawing/2014/main" id="{18ECB658-BFF9-45AE-A563-C87806087991}"/>
              </a:ext>
            </a:extLst>
          </p:cNvPr>
          <p:cNvPicPr>
            <a:picLocks noChangeAspect="1"/>
          </p:cNvPicPr>
          <p:nvPr/>
        </p:nvPicPr>
        <p:blipFill>
          <a:blip r:embed="rId7"/>
          <a:stretch>
            <a:fillRect/>
          </a:stretch>
        </p:blipFill>
        <p:spPr>
          <a:xfrm>
            <a:off x="7698377" y="3530132"/>
            <a:ext cx="3711303" cy="2549701"/>
          </a:xfrm>
          <a:prstGeom prst="rect">
            <a:avLst/>
          </a:prstGeom>
        </p:spPr>
      </p:pic>
    </p:spTree>
    <p:extLst>
      <p:ext uri="{BB962C8B-B14F-4D97-AF65-F5344CB8AC3E}">
        <p14:creationId xmlns:p14="http://schemas.microsoft.com/office/powerpoint/2010/main" val="264979834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B0AC0-5315-403F-92D7-D42B1610C163}"/>
              </a:ext>
            </a:extLst>
          </p:cNvPr>
          <p:cNvSpPr>
            <a:spLocks noGrp="1"/>
          </p:cNvSpPr>
          <p:nvPr>
            <p:ph type="title"/>
          </p:nvPr>
        </p:nvSpPr>
        <p:spPr>
          <a:xfrm>
            <a:off x="641350" y="255513"/>
            <a:ext cx="10902950" cy="956516"/>
          </a:xfrm>
        </p:spPr>
        <p:txBody>
          <a:bodyPr/>
          <a:lstStyle/>
          <a:p>
            <a:r>
              <a:rPr lang="en-US" dirty="0"/>
              <a:t>Speaker Attestation Form</a:t>
            </a:r>
          </a:p>
        </p:txBody>
      </p:sp>
      <p:pic>
        <p:nvPicPr>
          <p:cNvPr id="5" name="Picture 4">
            <a:extLst>
              <a:ext uri="{FF2B5EF4-FFF2-40B4-BE49-F238E27FC236}">
                <a16:creationId xmlns:a16="http://schemas.microsoft.com/office/drawing/2014/main" id="{62627F7F-09D8-4C68-B431-BDE3551BBE0F}"/>
              </a:ext>
            </a:extLst>
          </p:cNvPr>
          <p:cNvPicPr>
            <a:picLocks noChangeAspect="1"/>
          </p:cNvPicPr>
          <p:nvPr/>
        </p:nvPicPr>
        <p:blipFill>
          <a:blip r:embed="rId2"/>
          <a:stretch>
            <a:fillRect/>
          </a:stretch>
        </p:blipFill>
        <p:spPr>
          <a:xfrm>
            <a:off x="1615439" y="1926741"/>
            <a:ext cx="8317251" cy="4821899"/>
          </a:xfrm>
          <a:prstGeom prst="rect">
            <a:avLst/>
          </a:prstGeom>
        </p:spPr>
      </p:pic>
      <p:sp>
        <p:nvSpPr>
          <p:cNvPr id="7" name="TextBox 6">
            <a:extLst>
              <a:ext uri="{FF2B5EF4-FFF2-40B4-BE49-F238E27FC236}">
                <a16:creationId xmlns:a16="http://schemas.microsoft.com/office/drawing/2014/main" id="{DB18786F-DD41-4106-84D5-77B33886D63F}"/>
              </a:ext>
            </a:extLst>
          </p:cNvPr>
          <p:cNvSpPr txBox="1"/>
          <p:nvPr/>
        </p:nvSpPr>
        <p:spPr>
          <a:xfrm>
            <a:off x="480841" y="852120"/>
            <a:ext cx="10702973" cy="923330"/>
          </a:xfrm>
          <a:prstGeom prst="rect">
            <a:avLst/>
          </a:prstGeom>
          <a:noFill/>
        </p:spPr>
        <p:txBody>
          <a:bodyPr wrap="square">
            <a:spAutoFit/>
          </a:bodyPr>
          <a:lstStyle/>
          <a:p>
            <a:pPr marL="285750" indent="-285750">
              <a:buFont typeface="Arial" panose="020B0604020202020204" pitchFamily="34" charset="0"/>
              <a:buChar char="•"/>
            </a:pPr>
            <a:r>
              <a:rPr lang="en-US" dirty="0"/>
              <a:t>Attestation is only acceptable as a mitigation strategy if there is no presentation to be peer reviewed</a:t>
            </a:r>
          </a:p>
          <a:p>
            <a:pPr marL="742950" lvl="1" indent="-285750">
              <a:buFont typeface="Arial" panose="020B0604020202020204" pitchFamily="34" charset="0"/>
              <a:buChar char="•"/>
            </a:pPr>
            <a:r>
              <a:rPr lang="en-US" dirty="0"/>
              <a:t>Examples: case conferences, journal clubs, etc.</a:t>
            </a:r>
          </a:p>
          <a:p>
            <a:pPr marL="285750" indent="-285750">
              <a:buFont typeface="Arial" panose="020B0604020202020204" pitchFamily="34" charset="0"/>
              <a:buChar char="•"/>
            </a:pPr>
            <a:r>
              <a:rPr lang="en-US" dirty="0"/>
              <a:t>This form must be completed by the speaker </a:t>
            </a:r>
            <a:r>
              <a:rPr lang="en-US" b="1" u="sng" dirty="0"/>
              <a:t>after</a:t>
            </a:r>
            <a:r>
              <a:rPr lang="en-US" b="1" dirty="0"/>
              <a:t> </a:t>
            </a:r>
            <a:r>
              <a:rPr lang="en-US" dirty="0"/>
              <a:t>the course director/planner reviews the disclosure form</a:t>
            </a:r>
          </a:p>
        </p:txBody>
      </p:sp>
    </p:spTree>
    <p:extLst>
      <p:ext uri="{BB962C8B-B14F-4D97-AF65-F5344CB8AC3E}">
        <p14:creationId xmlns:p14="http://schemas.microsoft.com/office/powerpoint/2010/main" val="386383400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B0AC0-5315-403F-92D7-D42B1610C163}"/>
              </a:ext>
            </a:extLst>
          </p:cNvPr>
          <p:cNvSpPr>
            <a:spLocks noGrp="1"/>
          </p:cNvSpPr>
          <p:nvPr>
            <p:ph type="title"/>
          </p:nvPr>
        </p:nvSpPr>
        <p:spPr>
          <a:xfrm>
            <a:off x="275070" y="267987"/>
            <a:ext cx="10902950" cy="956516"/>
          </a:xfrm>
        </p:spPr>
        <p:txBody>
          <a:bodyPr/>
          <a:lstStyle/>
          <a:p>
            <a:r>
              <a:rPr lang="en-US" dirty="0"/>
              <a:t>Risk Management Request Form</a:t>
            </a:r>
          </a:p>
        </p:txBody>
      </p:sp>
      <p:pic>
        <p:nvPicPr>
          <p:cNvPr id="4" name="Picture 3">
            <a:extLst>
              <a:ext uri="{FF2B5EF4-FFF2-40B4-BE49-F238E27FC236}">
                <a16:creationId xmlns:a16="http://schemas.microsoft.com/office/drawing/2014/main" id="{78A705A9-29DD-DE6A-E9FE-63FA7545DA61}"/>
              </a:ext>
            </a:extLst>
          </p:cNvPr>
          <p:cNvPicPr>
            <a:picLocks noChangeAspect="1"/>
          </p:cNvPicPr>
          <p:nvPr/>
        </p:nvPicPr>
        <p:blipFill>
          <a:blip r:embed="rId2"/>
          <a:stretch>
            <a:fillRect/>
          </a:stretch>
        </p:blipFill>
        <p:spPr>
          <a:xfrm>
            <a:off x="6210777" y="242879"/>
            <a:ext cx="5706153" cy="6372241"/>
          </a:xfrm>
          <a:prstGeom prst="rect">
            <a:avLst/>
          </a:prstGeom>
        </p:spPr>
      </p:pic>
      <p:sp>
        <p:nvSpPr>
          <p:cNvPr id="7" name="TextBox 6">
            <a:extLst>
              <a:ext uri="{FF2B5EF4-FFF2-40B4-BE49-F238E27FC236}">
                <a16:creationId xmlns:a16="http://schemas.microsoft.com/office/drawing/2014/main" id="{F7F52947-C880-49FB-60FD-F46D0DE60607}"/>
              </a:ext>
            </a:extLst>
          </p:cNvPr>
          <p:cNvSpPr txBox="1"/>
          <p:nvPr/>
        </p:nvSpPr>
        <p:spPr>
          <a:xfrm>
            <a:off x="243123" y="889843"/>
            <a:ext cx="5483422" cy="1477328"/>
          </a:xfrm>
          <a:prstGeom prst="rect">
            <a:avLst/>
          </a:prstGeom>
          <a:noFill/>
          <a:ln>
            <a:solidFill>
              <a:schemeClr val="accent1"/>
            </a:solidFill>
          </a:ln>
        </p:spPr>
        <p:txBody>
          <a:bodyPr wrap="square" rtlCol="0">
            <a:spAutoFit/>
          </a:bodyPr>
          <a:lstStyle/>
          <a:p>
            <a:pPr marL="285750" indent="-285750">
              <a:buFont typeface="Arial" panose="020B0604020202020204" pitchFamily="34" charset="0"/>
              <a:buChar char="•"/>
            </a:pPr>
            <a:r>
              <a:rPr lang="en-US" dirty="0"/>
              <a:t>When risk is being requested for a single session in a series the Risk Management Request Form should be completed and uploaded to the session.</a:t>
            </a:r>
          </a:p>
          <a:p>
            <a:pPr marL="285750" indent="-285750">
              <a:buFont typeface="Arial" panose="020B0604020202020204" pitchFamily="34" charset="0"/>
              <a:buChar char="•"/>
            </a:pPr>
            <a:r>
              <a:rPr lang="en-US" dirty="0"/>
              <a:t>During the review process the CPD team will update the session to include the comment below</a:t>
            </a:r>
          </a:p>
        </p:txBody>
      </p:sp>
      <p:sp>
        <p:nvSpPr>
          <p:cNvPr id="8" name="TextBox 7">
            <a:extLst>
              <a:ext uri="{FF2B5EF4-FFF2-40B4-BE49-F238E27FC236}">
                <a16:creationId xmlns:a16="http://schemas.microsoft.com/office/drawing/2014/main" id="{DF252D05-8A83-70FC-D0EE-CE7B7808E613}"/>
              </a:ext>
            </a:extLst>
          </p:cNvPr>
          <p:cNvSpPr txBox="1"/>
          <p:nvPr/>
        </p:nvSpPr>
        <p:spPr>
          <a:xfrm>
            <a:off x="243123" y="2602466"/>
            <a:ext cx="5483422" cy="2031325"/>
          </a:xfrm>
          <a:prstGeom prst="rect">
            <a:avLst/>
          </a:prstGeom>
          <a:noFill/>
          <a:ln>
            <a:solidFill>
              <a:schemeClr val="accent1"/>
            </a:solidFill>
          </a:ln>
        </p:spPr>
        <p:txBody>
          <a:bodyPr wrap="square" rtlCol="0">
            <a:spAutoFit/>
          </a:bodyPr>
          <a:lstStyle/>
          <a:p>
            <a:r>
              <a:rPr lang="en-US" sz="1800" b="1" i="1" dirty="0">
                <a:effectLst/>
                <a:latin typeface="Calibri" panose="020F0502020204030204" pitchFamily="34" charset="0"/>
                <a:ea typeface="Calibri" panose="020F0502020204030204" pitchFamily="34" charset="0"/>
                <a:cs typeface="Times New Roman" panose="02020603050405020304" pitchFamily="18" charset="0"/>
              </a:rPr>
              <a:t>Comment added to the Workflow during Approval:</a:t>
            </a:r>
          </a:p>
          <a:p>
            <a:pPr marL="285750" indent="-285750">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This session meets the criteria for Risk Management. The website and certificate have been updated. Please add the following statement to the announcement and </a:t>
            </a:r>
            <a:r>
              <a:rPr lang="en-US" sz="1800" dirty="0">
                <a:effectLst/>
                <a:latin typeface="Calibri" panose="020F0502020204030204" pitchFamily="34" charset="0"/>
                <a:ea typeface="Calibri" panose="020F0502020204030204" pitchFamily="34" charset="0"/>
                <a:cs typeface="Calibri" panose="020F0502020204030204" pitchFamily="34" charset="0"/>
              </a:rPr>
              <a:t>disclosure summary: </a:t>
            </a:r>
            <a:r>
              <a:rPr lang="en-US" sz="1800" i="1" dirty="0">
                <a:effectLst/>
                <a:latin typeface="Calibri" panose="020F0502020204030204" pitchFamily="34" charset="0"/>
                <a:ea typeface="Calibri" panose="020F0502020204030204" pitchFamily="34" charset="0"/>
                <a:cs typeface="Calibri" panose="020F0502020204030204" pitchFamily="34" charset="0"/>
              </a:rPr>
              <a:t>*This session is designed to meet the criteria for risk management study in Massachusetts</a:t>
            </a:r>
            <a:endParaRPr lang="en-US" dirty="0">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526A56EA-F529-603E-2CEC-6525445E6BFF}"/>
              </a:ext>
            </a:extLst>
          </p:cNvPr>
          <p:cNvSpPr txBox="1"/>
          <p:nvPr/>
        </p:nvSpPr>
        <p:spPr>
          <a:xfrm>
            <a:off x="243123" y="4876059"/>
            <a:ext cx="5483422" cy="923330"/>
          </a:xfrm>
          <a:prstGeom prst="rect">
            <a:avLst/>
          </a:prstGeom>
          <a:noFill/>
          <a:ln>
            <a:solidFill>
              <a:schemeClr val="accent1"/>
            </a:solidFill>
          </a:ln>
        </p:spPr>
        <p:txBody>
          <a:bodyPr wrap="square" rtlCol="0">
            <a:spAutoFit/>
          </a:bodyPr>
          <a:lstStyle/>
          <a:p>
            <a:r>
              <a:rPr lang="en-US" sz="1800" b="1" i="1" dirty="0">
                <a:effectLst/>
                <a:latin typeface="Calibri" panose="020F0502020204030204" pitchFamily="34" charset="0"/>
                <a:ea typeface="Calibri" panose="020F0502020204030204" pitchFamily="34" charset="0"/>
                <a:cs typeface="Times New Roman" panose="02020603050405020304" pitchFamily="18" charset="0"/>
              </a:rPr>
              <a:t>Please note: </a:t>
            </a:r>
            <a:r>
              <a:rPr lang="en-US" sz="1800" dirty="0">
                <a:effectLst/>
                <a:latin typeface="Calibri" panose="020F0502020204030204" pitchFamily="34" charset="0"/>
                <a:ea typeface="Calibri" panose="020F0502020204030204" pitchFamily="34" charset="0"/>
                <a:cs typeface="Times New Roman" panose="02020603050405020304" pitchFamily="18" charset="0"/>
              </a:rPr>
              <a:t>When all the sessions in a series are approved for Ris</a:t>
            </a:r>
            <a:r>
              <a:rPr lang="en-US" dirty="0">
                <a:latin typeface="Calibri" panose="020F0502020204030204" pitchFamily="34" charset="0"/>
                <a:ea typeface="Calibri" panose="020F0502020204030204" pitchFamily="34" charset="0"/>
                <a:cs typeface="Times New Roman" panose="02020603050405020304" pitchFamily="18" charset="0"/>
              </a:rPr>
              <a:t>k or the session is labeled M&amp;M – the Risk Management Request form is not required</a:t>
            </a:r>
            <a:endParaRPr lang="en-US" dirty="0"/>
          </a:p>
        </p:txBody>
      </p:sp>
    </p:spTree>
    <p:extLst>
      <p:ext uri="{BB962C8B-B14F-4D97-AF65-F5344CB8AC3E}">
        <p14:creationId xmlns:p14="http://schemas.microsoft.com/office/powerpoint/2010/main" val="358801860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29886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18184A7-1900-2A44-56B2-2E0F74358CE0}"/>
              </a:ext>
            </a:extLst>
          </p:cNvPr>
          <p:cNvSpPr/>
          <p:nvPr/>
        </p:nvSpPr>
        <p:spPr>
          <a:xfrm>
            <a:off x="347472" y="6053328"/>
            <a:ext cx="1088136" cy="704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itle 1">
            <a:extLst>
              <a:ext uri="{FF2B5EF4-FFF2-40B4-BE49-F238E27FC236}">
                <a16:creationId xmlns:a16="http://schemas.microsoft.com/office/drawing/2014/main" id="{4AAA1792-6692-8A3E-C7F0-8F71078D6F07}"/>
              </a:ext>
            </a:extLst>
          </p:cNvPr>
          <p:cNvSpPr>
            <a:spLocks noGrp="1"/>
          </p:cNvSpPr>
          <p:nvPr>
            <p:ph type="title"/>
          </p:nvPr>
        </p:nvSpPr>
        <p:spPr>
          <a:xfrm>
            <a:off x="615223" y="497748"/>
            <a:ext cx="11245850" cy="956516"/>
          </a:xfrm>
        </p:spPr>
        <p:txBody>
          <a:bodyPr/>
          <a:lstStyle/>
          <a:p>
            <a:r>
              <a:rPr lang="en-US" dirty="0"/>
              <a:t>Systemwide Grand Rounds</a:t>
            </a:r>
            <a:br>
              <a:rPr lang="en-US" dirty="0"/>
            </a:br>
            <a:r>
              <a:rPr lang="en-US" sz="2400" dirty="0">
                <a:solidFill>
                  <a:schemeClr val="bg1">
                    <a:lumMod val="50000"/>
                  </a:schemeClr>
                </a:solidFill>
              </a:rPr>
              <a:t>Expanding Access Across MGB Hospitals </a:t>
            </a:r>
          </a:p>
        </p:txBody>
      </p:sp>
      <p:sp>
        <p:nvSpPr>
          <p:cNvPr id="9" name="Content Placeholder 2">
            <a:extLst>
              <a:ext uri="{FF2B5EF4-FFF2-40B4-BE49-F238E27FC236}">
                <a16:creationId xmlns:a16="http://schemas.microsoft.com/office/drawing/2014/main" id="{37F519B6-C8A5-7C97-0596-016A729360B3}"/>
              </a:ext>
            </a:extLst>
          </p:cNvPr>
          <p:cNvSpPr txBox="1">
            <a:spLocks/>
          </p:cNvSpPr>
          <p:nvPr/>
        </p:nvSpPr>
        <p:spPr>
          <a:xfrm>
            <a:off x="490177" y="1654443"/>
            <a:ext cx="5801208" cy="5195741"/>
          </a:xfrm>
          <a:prstGeom prst="rect">
            <a:avLst/>
          </a:prstGeom>
        </p:spPr>
        <p:txBody>
          <a:bodyPr vert="horz" lIns="0" tIns="0" rIns="0" bIns="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sz="2000" b="0" kern="1200">
                <a:solidFill>
                  <a:schemeClr val="tx1"/>
                </a:solidFill>
                <a:latin typeface="+mn-lt"/>
                <a:ea typeface="+mn-ea"/>
                <a:cs typeface="+mn-cs"/>
              </a:defRPr>
            </a:lvl1pPr>
            <a:lvl2pPr marL="461963" indent="-228600" algn="l" defTabSz="914400" rtl="0" eaLnBrk="1" latinLnBrk="0" hangingPunct="1">
              <a:lnSpc>
                <a:spcPct val="100000"/>
              </a:lnSpc>
              <a:spcBef>
                <a:spcPts val="0"/>
              </a:spcBef>
              <a:buSzPct val="95000"/>
              <a:buFont typeface="Arial" panose="020B0604020202020204" pitchFamily="34" charset="0"/>
              <a:buChar char="•"/>
              <a:tabLst/>
              <a:defRPr sz="2000" kern="1200">
                <a:solidFill>
                  <a:schemeClr val="tx1"/>
                </a:solidFill>
                <a:latin typeface="+mn-lt"/>
                <a:ea typeface="+mn-ea"/>
                <a:cs typeface="+mn-cs"/>
              </a:defRPr>
            </a:lvl2pPr>
            <a:lvl3pPr marL="688975" indent="-220663" algn="l" defTabSz="914400" rtl="0" eaLnBrk="1" latinLnBrk="0" hangingPunct="1">
              <a:lnSpc>
                <a:spcPct val="100000"/>
              </a:lnSpc>
              <a:spcBef>
                <a:spcPts val="0"/>
              </a:spcBef>
              <a:buFont typeface="Calibri" panose="020F0502020204030204" pitchFamily="34" charset="0"/>
              <a:buChar char="‒"/>
              <a:tabLst/>
              <a:defRPr sz="2000" kern="1200">
                <a:solidFill>
                  <a:schemeClr val="tx1"/>
                </a:solidFill>
                <a:latin typeface="+mn-lt"/>
                <a:ea typeface="+mn-ea"/>
                <a:cs typeface="+mn-cs"/>
              </a:defRPr>
            </a:lvl3pPr>
            <a:lvl4pPr marL="917575" indent="-233363" algn="l" defTabSz="914400" rtl="0" eaLnBrk="1" latinLnBrk="0" hangingPunct="1">
              <a:lnSpc>
                <a:spcPct val="100000"/>
              </a:lnSpc>
              <a:spcBef>
                <a:spcPts val="0"/>
              </a:spcBef>
              <a:buSzPct val="80000"/>
              <a:buFont typeface="Wingdings" pitchFamily="2" charset="2"/>
              <a:buChar char="§"/>
              <a:tabLst/>
              <a:defRPr sz="2000" kern="1200">
                <a:solidFill>
                  <a:schemeClr val="tx1"/>
                </a:solidFill>
                <a:latin typeface="+mn-lt"/>
                <a:ea typeface="+mn-ea"/>
                <a:cs typeface="+mn-cs"/>
              </a:defRPr>
            </a:lvl4pPr>
            <a:lvl5pPr marL="1146175" indent="-234950" algn="l" defTabSz="914400" rtl="0" eaLnBrk="1" latinLnBrk="0" hangingPunct="1">
              <a:lnSpc>
                <a:spcPct val="100000"/>
              </a:lnSpc>
              <a:spcBef>
                <a:spcPts val="0"/>
              </a:spcBef>
              <a:buSzPct val="90000"/>
              <a:buFont typeface="System Font Regular"/>
              <a:buChar char="–"/>
              <a:tabLst/>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spcAft>
                <a:spcPts val="900"/>
              </a:spcAft>
              <a:buFont typeface="Wingdings" panose="05000000000000000000" pitchFamily="2" charset="2"/>
              <a:buChar char="Ø"/>
            </a:pPr>
            <a:r>
              <a:rPr lang="en-US" sz="2400" b="1" dirty="0">
                <a:solidFill>
                  <a:srgbClr val="003A93"/>
                </a:solidFill>
              </a:rPr>
              <a:t>Launched on Vitals July 2024</a:t>
            </a:r>
            <a:endParaRPr lang="en-US" sz="2400" dirty="0">
              <a:ea typeface="Calibri"/>
              <a:cs typeface="Calibri"/>
            </a:endParaRPr>
          </a:p>
          <a:p>
            <a:pPr marL="342900" indent="-342900">
              <a:spcAft>
                <a:spcPts val="900"/>
              </a:spcAft>
              <a:buFont typeface="Arial" panose="020B0604020202020204" pitchFamily="34" charset="0"/>
              <a:buChar char="•"/>
            </a:pPr>
            <a:r>
              <a:rPr lang="en-US" sz="2400" dirty="0"/>
              <a:t>Unifying Expertise</a:t>
            </a:r>
          </a:p>
          <a:p>
            <a:pPr marL="342900" indent="-342900">
              <a:spcAft>
                <a:spcPts val="900"/>
              </a:spcAft>
              <a:buFont typeface="Arial" panose="020B0604020202020204" pitchFamily="34" charset="0"/>
              <a:buChar char="•"/>
            </a:pPr>
            <a:r>
              <a:rPr lang="en-US" sz="2400" dirty="0"/>
              <a:t>Access &amp; Flexibility</a:t>
            </a:r>
          </a:p>
          <a:p>
            <a:pPr marL="342900" indent="-342900">
              <a:spcAft>
                <a:spcPts val="900"/>
              </a:spcAft>
              <a:buFont typeface="Arial" panose="020B0604020202020204" pitchFamily="34" charset="0"/>
              <a:buChar char="•"/>
            </a:pPr>
            <a:r>
              <a:rPr lang="en-US" sz="2400" dirty="0"/>
              <a:t>Careful Content Management</a:t>
            </a:r>
          </a:p>
          <a:p>
            <a:pPr marL="342900" indent="-342900">
              <a:spcAft>
                <a:spcPts val="900"/>
              </a:spcAft>
              <a:buFont typeface="Arial" panose="020B0604020202020204" pitchFamily="34" charset="0"/>
              <a:buChar char="•"/>
            </a:pPr>
            <a:r>
              <a:rPr lang="en-US" sz="2400" b="1" dirty="0"/>
              <a:t>Next Steps:</a:t>
            </a:r>
            <a:r>
              <a:rPr lang="en-US" sz="2400" dirty="0"/>
              <a:t> </a:t>
            </a:r>
          </a:p>
          <a:p>
            <a:pPr marL="804863" lvl="1" indent="-342900">
              <a:spcAft>
                <a:spcPts val="900"/>
              </a:spcAft>
            </a:pPr>
            <a:r>
              <a:rPr lang="en-US" sz="2400" dirty="0"/>
              <a:t>Gather feedback and refine processes for continued improvement</a:t>
            </a:r>
          </a:p>
          <a:p>
            <a:pPr marL="804863" lvl="1" indent="-342900">
              <a:spcAft>
                <a:spcPts val="900"/>
              </a:spcAft>
            </a:pPr>
            <a:r>
              <a:rPr lang="en-US" sz="2400" b="1" dirty="0">
                <a:solidFill>
                  <a:srgbClr val="FF0000"/>
                </a:solidFill>
              </a:rPr>
              <a:t>Launched library of on-demand recordings July 2025</a:t>
            </a:r>
            <a:endParaRPr lang="en-US" sz="2400" b="1" dirty="0">
              <a:solidFill>
                <a:srgbClr val="FF0000"/>
              </a:solidFill>
              <a:ea typeface="Calibri"/>
              <a:cs typeface="Calibri"/>
            </a:endParaRPr>
          </a:p>
        </p:txBody>
      </p:sp>
      <p:pic>
        <p:nvPicPr>
          <p:cNvPr id="6" name="Picture 5">
            <a:extLst>
              <a:ext uri="{FF2B5EF4-FFF2-40B4-BE49-F238E27FC236}">
                <a16:creationId xmlns:a16="http://schemas.microsoft.com/office/drawing/2014/main" id="{F46232FD-6CEB-C5E0-AA4D-A5AABE108ADD}"/>
              </a:ext>
            </a:extLst>
          </p:cNvPr>
          <p:cNvPicPr>
            <a:picLocks noChangeAspect="1"/>
          </p:cNvPicPr>
          <p:nvPr/>
        </p:nvPicPr>
        <p:blipFill>
          <a:blip r:embed="rId3"/>
          <a:stretch>
            <a:fillRect/>
          </a:stretch>
        </p:blipFill>
        <p:spPr>
          <a:xfrm>
            <a:off x="6648439" y="1006044"/>
            <a:ext cx="5212634" cy="4525930"/>
          </a:xfrm>
          <a:prstGeom prst="rect">
            <a:avLst/>
          </a:prstGeom>
          <a:ln>
            <a:solidFill>
              <a:schemeClr val="tx1"/>
            </a:solidFill>
          </a:ln>
          <a:effectLst>
            <a:outerShdw blurRad="50800" dist="38100" dir="2700000" algn="tl" rotWithShape="0">
              <a:prstClr val="black">
                <a:alpha val="40000"/>
              </a:prstClr>
            </a:outerShdw>
          </a:effectLst>
        </p:spPr>
      </p:pic>
      <p:sp>
        <p:nvSpPr>
          <p:cNvPr id="10" name="TextBox 9">
            <a:extLst>
              <a:ext uri="{FF2B5EF4-FFF2-40B4-BE49-F238E27FC236}">
                <a16:creationId xmlns:a16="http://schemas.microsoft.com/office/drawing/2014/main" id="{0F7D3D6F-92A0-F2A6-B591-B5A39A441343}"/>
              </a:ext>
            </a:extLst>
          </p:cNvPr>
          <p:cNvSpPr txBox="1"/>
          <p:nvPr/>
        </p:nvSpPr>
        <p:spPr>
          <a:xfrm>
            <a:off x="454206" y="6481577"/>
            <a:ext cx="11406867" cy="261610"/>
          </a:xfrm>
          <a:prstGeom prst="rect">
            <a:avLst/>
          </a:prstGeom>
          <a:noFill/>
        </p:spPr>
        <p:txBody>
          <a:bodyPr wrap="square">
            <a:spAutoFit/>
          </a:bodyPr>
          <a:lstStyle/>
          <a:p>
            <a:pPr algn="ctr"/>
            <a:r>
              <a:rPr lang="en-US" sz="1100" b="1" dirty="0"/>
              <a:t>Access Grand Rounds On Vitals Today: </a:t>
            </a:r>
            <a:r>
              <a:rPr lang="en-US" sz="1100" i="1" dirty="0">
                <a:hlinkClick r:id="rId4">
                  <a:extLst>
                    <a:ext uri="{A12FA001-AC4F-418D-AE19-62706E023703}">
                      <ahyp:hlinkClr xmlns:ahyp="http://schemas.microsoft.com/office/drawing/2018/hyperlinkcolor" val="tx"/>
                    </a:ext>
                  </a:extLst>
                </a:hlinkClick>
              </a:rPr>
              <a:t>https://partnershealthcare.sharepoint.com/sites/VitalsSystemwideGrandRounds</a:t>
            </a:r>
            <a:r>
              <a:rPr lang="en-US" sz="1100" i="1" dirty="0"/>
              <a:t> </a:t>
            </a:r>
          </a:p>
        </p:txBody>
      </p:sp>
      <p:sp>
        <p:nvSpPr>
          <p:cNvPr id="3" name="TextBox 2">
            <a:extLst>
              <a:ext uri="{FF2B5EF4-FFF2-40B4-BE49-F238E27FC236}">
                <a16:creationId xmlns:a16="http://schemas.microsoft.com/office/drawing/2014/main" id="{C58F7298-299D-D2EC-4CC8-CF9C461F93E0}"/>
              </a:ext>
            </a:extLst>
          </p:cNvPr>
          <p:cNvSpPr txBox="1"/>
          <p:nvPr/>
        </p:nvSpPr>
        <p:spPr>
          <a:xfrm>
            <a:off x="7599821" y="5840740"/>
            <a:ext cx="3100836" cy="369332"/>
          </a:xfrm>
          <a:prstGeom prst="rect">
            <a:avLst/>
          </a:prstGeom>
          <a:solidFill>
            <a:schemeClr val="accent2"/>
          </a:solidFill>
        </p:spPr>
        <p:txBody>
          <a:bodyPr wrap="square">
            <a:spAutoFit/>
          </a:bodyPr>
          <a:lstStyle/>
          <a:p>
            <a:r>
              <a:rPr lang="en-US" b="1" dirty="0">
                <a:solidFill>
                  <a:schemeClr val="bg1"/>
                </a:solidFill>
              </a:rPr>
              <a:t>13,352 site visits since launch</a:t>
            </a:r>
          </a:p>
        </p:txBody>
      </p:sp>
    </p:spTree>
    <p:extLst>
      <p:ext uri="{BB962C8B-B14F-4D97-AF65-F5344CB8AC3E}">
        <p14:creationId xmlns:p14="http://schemas.microsoft.com/office/powerpoint/2010/main" val="26600279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6F72C-17F3-6DCB-34D8-B93C99DFA83F}"/>
              </a:ext>
            </a:extLst>
          </p:cNvPr>
          <p:cNvSpPr>
            <a:spLocks noGrp="1"/>
          </p:cNvSpPr>
          <p:nvPr>
            <p:ph type="title"/>
          </p:nvPr>
        </p:nvSpPr>
        <p:spPr>
          <a:xfrm>
            <a:off x="641350" y="523875"/>
            <a:ext cx="10902950" cy="956516"/>
          </a:xfrm>
        </p:spPr>
        <p:txBody>
          <a:bodyPr anchor="ctr">
            <a:normAutofit/>
          </a:bodyPr>
          <a:lstStyle/>
          <a:p>
            <a:r>
              <a:rPr lang="en-US"/>
              <a:t>Systemwide Grand Rounds: </a:t>
            </a:r>
            <a:br>
              <a:rPr lang="en-US"/>
            </a:br>
            <a:r>
              <a:rPr lang="en-US"/>
              <a:t>Preparing to Launch Library of Recordings</a:t>
            </a:r>
          </a:p>
        </p:txBody>
      </p:sp>
      <p:sp>
        <p:nvSpPr>
          <p:cNvPr id="3" name="Content Placeholder 2">
            <a:extLst>
              <a:ext uri="{FF2B5EF4-FFF2-40B4-BE49-F238E27FC236}">
                <a16:creationId xmlns:a16="http://schemas.microsoft.com/office/drawing/2014/main" id="{1BE4274A-D8BD-9F78-47AA-2F6F0FCF29A4}"/>
              </a:ext>
            </a:extLst>
          </p:cNvPr>
          <p:cNvSpPr>
            <a:spLocks noGrp="1"/>
          </p:cNvSpPr>
          <p:nvPr>
            <p:ph idx="1"/>
          </p:nvPr>
        </p:nvSpPr>
        <p:spPr>
          <a:xfrm>
            <a:off x="641350" y="1719072"/>
            <a:ext cx="5356225" cy="4023360"/>
          </a:xfrm>
        </p:spPr>
        <p:txBody>
          <a:bodyPr>
            <a:normAutofit/>
          </a:bodyPr>
          <a:lstStyle/>
          <a:p>
            <a:pPr marL="0" marR="0">
              <a:lnSpc>
                <a:spcPct val="90000"/>
              </a:lnSpc>
              <a:spcBef>
                <a:spcPts val="0"/>
              </a:spcBef>
              <a:spcAft>
                <a:spcPts val="800"/>
              </a:spcAft>
            </a:pPr>
            <a:r>
              <a:rPr lang="en-US" b="1" kern="100">
                <a:effectLst/>
              </a:rPr>
              <a:t>Expansion:</a:t>
            </a:r>
            <a:endParaRPr lang="en-US" kern="100">
              <a:effectLst/>
            </a:endParaRPr>
          </a:p>
          <a:p>
            <a:pPr marL="0" marR="0">
              <a:lnSpc>
                <a:spcPct val="90000"/>
              </a:lnSpc>
              <a:spcBef>
                <a:spcPts val="0"/>
              </a:spcBef>
              <a:spcAft>
                <a:spcPts val="1500"/>
              </a:spcAft>
            </a:pPr>
            <a:r>
              <a:rPr lang="en-US" kern="100">
                <a:effectLst/>
              </a:rPr>
              <a:t>For the next academic cycle, MGB CPD will open a </a:t>
            </a:r>
            <a:r>
              <a:rPr lang="en-US" b="1" kern="100">
                <a:effectLst/>
              </a:rPr>
              <a:t>library of recorded sessions</a:t>
            </a:r>
            <a:r>
              <a:rPr lang="en-US" kern="100">
                <a:effectLst/>
              </a:rPr>
              <a:t> </a:t>
            </a:r>
            <a:r>
              <a:rPr lang="en-US" b="1" kern="100">
                <a:effectLst/>
              </a:rPr>
              <a:t>to all MGB staff</a:t>
            </a:r>
            <a:r>
              <a:rPr lang="en-US" kern="100">
                <a:effectLst/>
              </a:rPr>
              <a:t>. MGB CPD will continue to build out the platform and communicate with stakeholders (course directors and coordinators, Digital, A/V) to launch the library </a:t>
            </a:r>
            <a:r>
              <a:rPr lang="en-US" b="1" kern="100">
                <a:effectLst/>
              </a:rPr>
              <a:t>this summer.</a:t>
            </a:r>
          </a:p>
          <a:p>
            <a:pPr marL="0" marR="0">
              <a:lnSpc>
                <a:spcPct val="90000"/>
              </a:lnSpc>
              <a:spcBef>
                <a:spcPts val="0"/>
              </a:spcBef>
              <a:spcAft>
                <a:spcPts val="1500"/>
              </a:spcAft>
            </a:pPr>
            <a:r>
              <a:rPr lang="en-US" kern="100">
                <a:effectLst/>
              </a:rPr>
              <a:t>The vision for the library is to make </a:t>
            </a:r>
            <a:r>
              <a:rPr lang="en-US" b="1" kern="100">
                <a:effectLst/>
              </a:rPr>
              <a:t>one central repository </a:t>
            </a:r>
            <a:r>
              <a:rPr lang="en-US" kern="100">
                <a:effectLst/>
              </a:rPr>
              <a:t>where all grand rounds recordings are housed. Learners will be able both to search the full list by topic or keyword and to easily view sessions for specific series. </a:t>
            </a:r>
            <a:r>
              <a:rPr lang="en-US" b="1" kern="100">
                <a:effectLst/>
              </a:rPr>
              <a:t>Credit will be available for 6 months after the session date</a:t>
            </a:r>
            <a:r>
              <a:rPr lang="en-US" kern="100">
                <a:effectLst/>
              </a:rPr>
              <a:t>.</a:t>
            </a:r>
          </a:p>
        </p:txBody>
      </p:sp>
      <p:pic>
        <p:nvPicPr>
          <p:cNvPr id="8" name="Picture 7">
            <a:extLst>
              <a:ext uri="{FF2B5EF4-FFF2-40B4-BE49-F238E27FC236}">
                <a16:creationId xmlns:a16="http://schemas.microsoft.com/office/drawing/2014/main" id="{EE87CD08-6396-00AD-BEEE-A21C45058351}"/>
              </a:ext>
            </a:extLst>
          </p:cNvPr>
          <p:cNvPicPr>
            <a:picLocks noChangeAspect="1"/>
          </p:cNvPicPr>
          <p:nvPr/>
        </p:nvPicPr>
        <p:blipFill rotWithShape="1">
          <a:blip r:embed="rId2"/>
          <a:srcRect r="3" b="11109"/>
          <a:stretch>
            <a:fillRect/>
          </a:stretch>
        </p:blipFill>
        <p:spPr bwMode="auto">
          <a:xfrm>
            <a:off x="6188075" y="1719072"/>
            <a:ext cx="5356225" cy="4023360"/>
          </a:xfrm>
          <a:prstGeom prst="rect">
            <a:avLst/>
          </a:prstGeom>
          <a:noFill/>
          <a:ln w="9525" cap="flat" cmpd="sng" algn="ctr">
            <a:solidFill>
              <a:sysClr val="windowText" lastClr="000000"/>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ffectLst>
            <a:outerShdw blurRad="50800" dist="38100" dir="5400000" algn="t" rotWithShape="0">
              <a:prstClr val="black">
                <a:alpha val="40000"/>
              </a:prstClr>
            </a:outerShdw>
          </a:effectLst>
          <a:extLst>
            <a:ext uri="{53640926-AAD7-44D8-BBD7-CCE9431645EC}">
              <a14:shadowObscured xmlns:a14="http://schemas.microsoft.com/office/drawing/2010/main"/>
            </a:ext>
          </a:extLst>
        </p:spPr>
      </p:pic>
      <p:sp>
        <p:nvSpPr>
          <p:cNvPr id="4" name="Footer Placeholder 3">
            <a:extLst>
              <a:ext uri="{FF2B5EF4-FFF2-40B4-BE49-F238E27FC236}">
                <a16:creationId xmlns:a16="http://schemas.microsoft.com/office/drawing/2014/main" id="{D4DA02B2-59CA-88A9-5726-94200AA0A7D3}"/>
              </a:ext>
            </a:extLst>
          </p:cNvPr>
          <p:cNvSpPr>
            <a:spLocks noGrp="1"/>
          </p:cNvSpPr>
          <p:nvPr>
            <p:ph type="ftr" sz="quarter" idx="11"/>
          </p:nvPr>
        </p:nvSpPr>
        <p:spPr/>
        <p:txBody>
          <a:bodyPr/>
          <a:lstStyle/>
          <a:p>
            <a:pPr>
              <a:spcAft>
                <a:spcPts val="600"/>
              </a:spcAft>
            </a:pPr>
            <a:r>
              <a:rPr lang="en-US"/>
              <a:t>Mass General Brigham Office of Continuing Professional Development   |   Confidential—do not copy or distribute</a:t>
            </a:r>
          </a:p>
        </p:txBody>
      </p:sp>
    </p:spTree>
    <p:extLst>
      <p:ext uri="{BB962C8B-B14F-4D97-AF65-F5344CB8AC3E}">
        <p14:creationId xmlns:p14="http://schemas.microsoft.com/office/powerpoint/2010/main" val="37529728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1C631D7D-CB72-6A4A-AF68-7EDA9A339C1D}"/>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7772400" imgH="10058400" progId="TCLayout.ActiveDocument.1">
                  <p:embed/>
                </p:oleObj>
              </mc:Choice>
              <mc:Fallback>
                <p:oleObj name="think-cell Slide" r:id="rId5" imgW="7772400" imgH="10058400" progId="TCLayout.ActiveDocument.1">
                  <p:embed/>
                  <p:pic>
                    <p:nvPicPr>
                      <p:cNvPr id="6" name="Object 5" hidden="1">
                        <a:extLst>
                          <a:ext uri="{FF2B5EF4-FFF2-40B4-BE49-F238E27FC236}">
                            <a16:creationId xmlns:a16="http://schemas.microsoft.com/office/drawing/2014/main" id="{1C631D7D-CB72-6A4A-AF68-7EDA9A339C1D}"/>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96F8EACE-76F2-7F4C-8853-5B564DB98D9D}"/>
              </a:ext>
            </a:extLst>
          </p:cNvPr>
          <p:cNvSpPr/>
          <p:nvPr>
            <p:custDataLst>
              <p:tags r:id="rId2"/>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Georgia" panose="02040502050405020303" pitchFamily="18" charset="0"/>
              <a:ea typeface="+mn-ea"/>
              <a:cs typeface="+mn-cs"/>
              <a:sym typeface="Georgia" panose="02040502050405020303" pitchFamily="18" charset="0"/>
            </a:endParaRPr>
          </a:p>
        </p:txBody>
      </p:sp>
      <p:sp>
        <p:nvSpPr>
          <p:cNvPr id="3" name="Title 2">
            <a:extLst>
              <a:ext uri="{FF2B5EF4-FFF2-40B4-BE49-F238E27FC236}">
                <a16:creationId xmlns:a16="http://schemas.microsoft.com/office/drawing/2014/main" id="{9F4139AC-DD48-4443-8001-58BE51496E73}"/>
              </a:ext>
            </a:extLst>
          </p:cNvPr>
          <p:cNvSpPr>
            <a:spLocks noGrp="1"/>
          </p:cNvSpPr>
          <p:nvPr>
            <p:ph type="title"/>
          </p:nvPr>
        </p:nvSpPr>
        <p:spPr/>
        <p:txBody>
          <a:bodyPr/>
          <a:lstStyle/>
          <a:p>
            <a:r>
              <a:rPr lang="en-US" dirty="0"/>
              <a:t>Approval and Access to the Series</a:t>
            </a:r>
          </a:p>
        </p:txBody>
      </p:sp>
      <p:sp>
        <p:nvSpPr>
          <p:cNvPr id="4" name="Content Placeholder 3">
            <a:extLst>
              <a:ext uri="{FF2B5EF4-FFF2-40B4-BE49-F238E27FC236}">
                <a16:creationId xmlns:a16="http://schemas.microsoft.com/office/drawing/2014/main" id="{90EFCBBE-773C-AB47-AFDD-8CE225676914}"/>
              </a:ext>
            </a:extLst>
          </p:cNvPr>
          <p:cNvSpPr>
            <a:spLocks noGrp="1"/>
          </p:cNvSpPr>
          <p:nvPr>
            <p:ph idx="1"/>
          </p:nvPr>
        </p:nvSpPr>
        <p:spPr>
          <a:xfrm>
            <a:off x="641349" y="1109609"/>
            <a:ext cx="11075369" cy="5224516"/>
          </a:xfrm>
        </p:spPr>
        <p:txBody>
          <a:bodyPr/>
          <a:lstStyle/>
          <a:p>
            <a:r>
              <a:rPr lang="en-US" b="1" dirty="0"/>
              <a:t>To receive approval for your series, you need to:</a:t>
            </a:r>
          </a:p>
          <a:p>
            <a:pPr lvl="1"/>
            <a:r>
              <a:rPr lang="en-US" dirty="0"/>
              <a:t>Submit disclosure for all planners</a:t>
            </a:r>
          </a:p>
          <a:p>
            <a:pPr lvl="2"/>
            <a:r>
              <a:rPr lang="en-US" dirty="0"/>
              <a:t>An email will be sent if a planner disclosure is missing</a:t>
            </a:r>
          </a:p>
          <a:p>
            <a:pPr lvl="2"/>
            <a:r>
              <a:rPr lang="en-US" sz="1800" dirty="0">
                <a:effectLst/>
                <a:latin typeface="Aptos" panose="020B0004020202020204" pitchFamily="34" charset="0"/>
                <a:ea typeface="Aptos" panose="020B0004020202020204" pitchFamily="34" charset="0"/>
                <a:cs typeface="Times New Roman" panose="02020603050405020304" pitchFamily="18" charset="0"/>
              </a:rPr>
              <a:t>There must be a planner from each credit offered to represent the profession and offer input from the profession's perspective.</a:t>
            </a:r>
          </a:p>
          <a:p>
            <a:pPr lvl="2"/>
            <a:r>
              <a:rPr lang="en-US" sz="1800" dirty="0">
                <a:latin typeface="Aptos" panose="020B0004020202020204" pitchFamily="34" charset="0"/>
                <a:cs typeface="Times New Roman" panose="02020603050405020304" pitchFamily="18" charset="0"/>
              </a:rPr>
              <a:t>There must be at lease 1 planner who does not have any relationships</a:t>
            </a:r>
            <a:endParaRPr lang="en-US" dirty="0"/>
          </a:p>
          <a:p>
            <a:pPr lvl="1"/>
            <a:r>
              <a:rPr lang="en-US" dirty="0"/>
              <a:t>Attend the required April In-hospital session or view the archived version</a:t>
            </a:r>
          </a:p>
          <a:p>
            <a:pPr marL="233363" lvl="1" indent="0">
              <a:buNone/>
            </a:pPr>
            <a:endParaRPr lang="en-US" dirty="0"/>
          </a:p>
          <a:p>
            <a:r>
              <a:rPr lang="en-US" b="1" dirty="0"/>
              <a:t>To build and receive access for your series, the following is needed:</a:t>
            </a:r>
          </a:p>
          <a:p>
            <a:pPr lvl="1"/>
            <a:r>
              <a:rPr lang="en-US" dirty="0"/>
              <a:t>Date for the 1</a:t>
            </a:r>
            <a:r>
              <a:rPr lang="en-US" baseline="30000" dirty="0"/>
              <a:t>st</a:t>
            </a:r>
            <a:r>
              <a:rPr lang="en-US" dirty="0"/>
              <a:t> session (included in the proposal)</a:t>
            </a:r>
          </a:p>
          <a:p>
            <a:pPr lvl="1"/>
            <a:r>
              <a:rPr lang="en-US" dirty="0"/>
              <a:t>Mitigation forms for planners with disclosures (the list of planners requiring mitigation form will be provided in the approval email)</a:t>
            </a:r>
          </a:p>
          <a:p>
            <a:pPr marL="233363" lvl="1" indent="0">
              <a:buNone/>
            </a:pPr>
            <a:endParaRPr lang="en-US" dirty="0"/>
          </a:p>
          <a:p>
            <a:pPr marL="233363" lvl="1" indent="0" algn="ctr">
              <a:buNone/>
            </a:pPr>
            <a:r>
              <a:rPr lang="en-US" sz="3200" b="1" dirty="0">
                <a:solidFill>
                  <a:srgbClr val="FF0000"/>
                </a:solidFill>
              </a:rPr>
              <a:t>We plan to build all series a minimum of</a:t>
            </a:r>
          </a:p>
          <a:p>
            <a:pPr marL="233363" lvl="1" indent="0" algn="ctr">
              <a:buNone/>
            </a:pPr>
            <a:r>
              <a:rPr lang="en-US" sz="3200" b="1" dirty="0">
                <a:solidFill>
                  <a:srgbClr val="FF0000"/>
                </a:solidFill>
              </a:rPr>
              <a:t>2 weeks prior to the 1</a:t>
            </a:r>
            <a:r>
              <a:rPr lang="en-US" sz="3200" b="1" baseline="30000" dirty="0">
                <a:solidFill>
                  <a:srgbClr val="FF0000"/>
                </a:solidFill>
              </a:rPr>
              <a:t>st</a:t>
            </a:r>
            <a:r>
              <a:rPr lang="en-US" sz="3200" b="1" dirty="0">
                <a:solidFill>
                  <a:srgbClr val="FF0000"/>
                </a:solidFill>
              </a:rPr>
              <a:t> session!!</a:t>
            </a:r>
          </a:p>
        </p:txBody>
      </p:sp>
    </p:spTree>
    <p:extLst>
      <p:ext uri="{BB962C8B-B14F-4D97-AF65-F5344CB8AC3E}">
        <p14:creationId xmlns:p14="http://schemas.microsoft.com/office/powerpoint/2010/main" val="35223555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1C631D7D-CB72-6A4A-AF68-7EDA9A339C1D}"/>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7772400" imgH="10058400" progId="TCLayout.ActiveDocument.1">
                  <p:embed/>
                </p:oleObj>
              </mc:Choice>
              <mc:Fallback>
                <p:oleObj name="think-cell Slide" r:id="rId5" imgW="7772400" imgH="10058400" progId="TCLayout.ActiveDocument.1">
                  <p:embed/>
                  <p:pic>
                    <p:nvPicPr>
                      <p:cNvPr id="6" name="Object 5" hidden="1">
                        <a:extLst>
                          <a:ext uri="{FF2B5EF4-FFF2-40B4-BE49-F238E27FC236}">
                            <a16:creationId xmlns:a16="http://schemas.microsoft.com/office/drawing/2014/main" id="{1C631D7D-CB72-6A4A-AF68-7EDA9A339C1D}"/>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96F8EACE-76F2-7F4C-8853-5B564DB98D9D}"/>
              </a:ext>
            </a:extLst>
          </p:cNvPr>
          <p:cNvSpPr/>
          <p:nvPr>
            <p:custDataLst>
              <p:tags r:id="rId2"/>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Georgia" panose="02040502050405020303" pitchFamily="18" charset="0"/>
              <a:ea typeface="+mn-ea"/>
              <a:cs typeface="+mn-cs"/>
              <a:sym typeface="Georgia" panose="02040502050405020303" pitchFamily="18" charset="0"/>
            </a:endParaRPr>
          </a:p>
        </p:txBody>
      </p:sp>
      <p:sp>
        <p:nvSpPr>
          <p:cNvPr id="3" name="Title 2">
            <a:extLst>
              <a:ext uri="{FF2B5EF4-FFF2-40B4-BE49-F238E27FC236}">
                <a16:creationId xmlns:a16="http://schemas.microsoft.com/office/drawing/2014/main" id="{9F4139AC-DD48-4443-8001-58BE51496E73}"/>
              </a:ext>
            </a:extLst>
          </p:cNvPr>
          <p:cNvSpPr>
            <a:spLocks noGrp="1"/>
          </p:cNvSpPr>
          <p:nvPr>
            <p:ph type="title"/>
          </p:nvPr>
        </p:nvSpPr>
        <p:spPr>
          <a:xfrm>
            <a:off x="641350" y="485044"/>
            <a:ext cx="10902950" cy="956516"/>
          </a:xfrm>
        </p:spPr>
        <p:txBody>
          <a:bodyPr/>
          <a:lstStyle/>
          <a:p>
            <a:r>
              <a:rPr lang="en-US" dirty="0"/>
              <a:t>Now what – Flowchart overview</a:t>
            </a:r>
          </a:p>
        </p:txBody>
      </p:sp>
      <p:sp>
        <p:nvSpPr>
          <p:cNvPr id="2" name="Rectangle 1">
            <a:extLst>
              <a:ext uri="{FF2B5EF4-FFF2-40B4-BE49-F238E27FC236}">
                <a16:creationId xmlns:a16="http://schemas.microsoft.com/office/drawing/2014/main" id="{4643482B-20B8-D6B4-A7E5-4A9A421082EE}"/>
              </a:ext>
            </a:extLst>
          </p:cNvPr>
          <p:cNvSpPr/>
          <p:nvPr/>
        </p:nvSpPr>
        <p:spPr>
          <a:xfrm>
            <a:off x="5398577" y="1234042"/>
            <a:ext cx="1394846" cy="73586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Create additional  sessions</a:t>
            </a:r>
          </a:p>
        </p:txBody>
      </p:sp>
      <p:sp>
        <p:nvSpPr>
          <p:cNvPr id="8" name="Rectangle 7">
            <a:extLst>
              <a:ext uri="{FF2B5EF4-FFF2-40B4-BE49-F238E27FC236}">
                <a16:creationId xmlns:a16="http://schemas.microsoft.com/office/drawing/2014/main" id="{E6F06DD6-A455-669C-F04B-AE5C1A856254}"/>
              </a:ext>
            </a:extLst>
          </p:cNvPr>
          <p:cNvSpPr/>
          <p:nvPr/>
        </p:nvSpPr>
        <p:spPr>
          <a:xfrm>
            <a:off x="5398576" y="2266821"/>
            <a:ext cx="1394847" cy="73586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Upload the documents</a:t>
            </a:r>
          </a:p>
        </p:txBody>
      </p:sp>
      <p:sp>
        <p:nvSpPr>
          <p:cNvPr id="9" name="Rectangle 8">
            <a:extLst>
              <a:ext uri="{FF2B5EF4-FFF2-40B4-BE49-F238E27FC236}">
                <a16:creationId xmlns:a16="http://schemas.microsoft.com/office/drawing/2014/main" id="{B8A2412E-2000-9D2D-3E5F-1F4F04C65D4D}"/>
              </a:ext>
            </a:extLst>
          </p:cNvPr>
          <p:cNvSpPr/>
          <p:nvPr/>
        </p:nvSpPr>
        <p:spPr>
          <a:xfrm>
            <a:off x="5398575" y="3306908"/>
            <a:ext cx="1394847" cy="73586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CPD reviews documents</a:t>
            </a:r>
          </a:p>
        </p:txBody>
      </p:sp>
      <p:sp>
        <p:nvSpPr>
          <p:cNvPr id="10" name="Rectangle 9">
            <a:extLst>
              <a:ext uri="{FF2B5EF4-FFF2-40B4-BE49-F238E27FC236}">
                <a16:creationId xmlns:a16="http://schemas.microsoft.com/office/drawing/2014/main" id="{15F5A72C-9EE2-866E-F622-61405D082507}"/>
              </a:ext>
            </a:extLst>
          </p:cNvPr>
          <p:cNvSpPr/>
          <p:nvPr/>
        </p:nvSpPr>
        <p:spPr>
          <a:xfrm>
            <a:off x="4876427" y="4500102"/>
            <a:ext cx="1394847" cy="10482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Feedback</a:t>
            </a:r>
          </a:p>
        </p:txBody>
      </p:sp>
      <p:sp>
        <p:nvSpPr>
          <p:cNvPr id="11" name="Rectangle 10">
            <a:extLst>
              <a:ext uri="{FF2B5EF4-FFF2-40B4-BE49-F238E27FC236}">
                <a16:creationId xmlns:a16="http://schemas.microsoft.com/office/drawing/2014/main" id="{6A7F9793-A837-4FF9-C242-BD6387BDDFC8}"/>
              </a:ext>
            </a:extLst>
          </p:cNvPr>
          <p:cNvSpPr/>
          <p:nvPr/>
        </p:nvSpPr>
        <p:spPr>
          <a:xfrm>
            <a:off x="6793422" y="4442276"/>
            <a:ext cx="1394847" cy="111470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Approval</a:t>
            </a:r>
          </a:p>
        </p:txBody>
      </p:sp>
      <p:sp>
        <p:nvSpPr>
          <p:cNvPr id="12" name="Rectangle 11">
            <a:extLst>
              <a:ext uri="{FF2B5EF4-FFF2-40B4-BE49-F238E27FC236}">
                <a16:creationId xmlns:a16="http://schemas.microsoft.com/office/drawing/2014/main" id="{4B7ACFB4-1761-BB4D-896A-C0085BD1F96B}"/>
              </a:ext>
            </a:extLst>
          </p:cNvPr>
          <p:cNvSpPr/>
          <p:nvPr/>
        </p:nvSpPr>
        <p:spPr>
          <a:xfrm>
            <a:off x="8543985" y="4452393"/>
            <a:ext cx="1394847" cy="110450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Receive code</a:t>
            </a:r>
          </a:p>
        </p:txBody>
      </p:sp>
      <p:sp>
        <p:nvSpPr>
          <p:cNvPr id="13" name="Rectangle 12">
            <a:extLst>
              <a:ext uri="{FF2B5EF4-FFF2-40B4-BE49-F238E27FC236}">
                <a16:creationId xmlns:a16="http://schemas.microsoft.com/office/drawing/2014/main" id="{51A35E0C-6499-5D5A-1DC2-6BC635FCD01C}"/>
              </a:ext>
            </a:extLst>
          </p:cNvPr>
          <p:cNvSpPr/>
          <p:nvPr/>
        </p:nvSpPr>
        <p:spPr>
          <a:xfrm>
            <a:off x="2102232" y="4508238"/>
            <a:ext cx="2347998" cy="10482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Make necessary updates then click ready for review</a:t>
            </a:r>
          </a:p>
        </p:txBody>
      </p:sp>
      <p:cxnSp>
        <p:nvCxnSpPr>
          <p:cNvPr id="15" name="Straight Arrow Connector 14">
            <a:extLst>
              <a:ext uri="{FF2B5EF4-FFF2-40B4-BE49-F238E27FC236}">
                <a16:creationId xmlns:a16="http://schemas.microsoft.com/office/drawing/2014/main" id="{FA8A8913-BD37-DF87-FBAA-2254837E9933}"/>
              </a:ext>
            </a:extLst>
          </p:cNvPr>
          <p:cNvCxnSpPr>
            <a:stCxn id="2" idx="2"/>
            <a:endCxn id="8" idx="0"/>
          </p:cNvCxnSpPr>
          <p:nvPr/>
        </p:nvCxnSpPr>
        <p:spPr>
          <a:xfrm>
            <a:off x="6096000" y="1969909"/>
            <a:ext cx="0" cy="29691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1F3E7993-0168-6958-C268-612311E10C50}"/>
              </a:ext>
            </a:extLst>
          </p:cNvPr>
          <p:cNvCxnSpPr>
            <a:stCxn id="8" idx="2"/>
            <a:endCxn id="9" idx="0"/>
          </p:cNvCxnSpPr>
          <p:nvPr/>
        </p:nvCxnSpPr>
        <p:spPr>
          <a:xfrm flipH="1">
            <a:off x="6095999" y="3002688"/>
            <a:ext cx="1" cy="30422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B4F70E2F-3ADA-F050-2528-F4ADA5DD16FA}"/>
              </a:ext>
            </a:extLst>
          </p:cNvPr>
          <p:cNvCxnSpPr>
            <a:cxnSpLocks/>
            <a:endCxn id="10" idx="0"/>
          </p:cNvCxnSpPr>
          <p:nvPr/>
        </p:nvCxnSpPr>
        <p:spPr>
          <a:xfrm flipH="1">
            <a:off x="5573851" y="4042775"/>
            <a:ext cx="88197" cy="45732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816F47AE-7991-8687-E1B3-B0BA684AF262}"/>
              </a:ext>
            </a:extLst>
          </p:cNvPr>
          <p:cNvCxnSpPr/>
          <p:nvPr/>
        </p:nvCxnSpPr>
        <p:spPr>
          <a:xfrm>
            <a:off x="6452461" y="4042775"/>
            <a:ext cx="759417" cy="3995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E4A600BD-AB69-9BC6-779E-BB52B9240AC0}"/>
              </a:ext>
            </a:extLst>
          </p:cNvPr>
          <p:cNvCxnSpPr>
            <a:cxnSpLocks/>
            <a:stCxn id="11" idx="3"/>
            <a:endCxn id="12" idx="1"/>
          </p:cNvCxnSpPr>
          <p:nvPr/>
        </p:nvCxnSpPr>
        <p:spPr>
          <a:xfrm>
            <a:off x="8188269" y="4999627"/>
            <a:ext cx="355716" cy="501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BDB106DF-F477-6151-443A-1C25EFE27EDE}"/>
              </a:ext>
            </a:extLst>
          </p:cNvPr>
          <p:cNvCxnSpPr>
            <a:cxnSpLocks/>
            <a:stCxn id="10" idx="1"/>
            <a:endCxn id="13" idx="3"/>
          </p:cNvCxnSpPr>
          <p:nvPr/>
        </p:nvCxnSpPr>
        <p:spPr>
          <a:xfrm flipH="1">
            <a:off x="4450230" y="5024214"/>
            <a:ext cx="426197" cy="813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Connector: Elbow 21">
            <a:extLst>
              <a:ext uri="{FF2B5EF4-FFF2-40B4-BE49-F238E27FC236}">
                <a16:creationId xmlns:a16="http://schemas.microsoft.com/office/drawing/2014/main" id="{A19DB12F-0D17-8BC2-310F-D1BAA1043BC6}"/>
              </a:ext>
            </a:extLst>
          </p:cNvPr>
          <p:cNvCxnSpPr>
            <a:cxnSpLocks/>
            <a:stCxn id="13" idx="0"/>
            <a:endCxn id="9" idx="1"/>
          </p:cNvCxnSpPr>
          <p:nvPr/>
        </p:nvCxnSpPr>
        <p:spPr>
          <a:xfrm rot="5400000" flipH="1" flipV="1">
            <a:off x="3920705" y="3030368"/>
            <a:ext cx="833396" cy="2122344"/>
          </a:xfrm>
          <a:prstGeom prst="bentConnector2">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473847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AMdV1N_Wwo7_yArPyzKmDQ"/>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UPzlTMbGlF.8CsAglFCvh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AMdV1N_Wwo7_yArPyzKmD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AMdV1N_Wwo7_yArPyzKmD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AMdV1N_Wwo7_yArPyzKmDQ"/>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AMdV1N_Wwo7_yArPyzKmDQ"/>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AMdV1N_Wwo7_yArPyzKmDQ"/>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AMdV1N_Wwo7_yArPyzKmDQ"/>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AMdV1N_Wwo7_yArPyzKmDQ"/>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AMdV1N_Wwo7_yArPyzKmDQ"/>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0cxCUTrzp..khx_FJMRB_g"/>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AMdV1N_Wwo7_yArPyzKmDQ"/>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AMdV1N_Wwo7_yArPyzKmDQ"/>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AMdV1N_Wwo7_yArPyzKmDQ"/>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AMdV1N_Wwo7_yArPyzKmDQ"/>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AMdV1N_Wwo7_yArPyzKmDQ"/>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AMdV1N_Wwo7_yArPyzKmDQ"/>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AMdV1N_Wwo7_yArPyzKmDQ"/>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96whv99HOK.4oPr_lV5ywA"/>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AMdV1N_Wwo7_yArPyzKmDQ"/>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AMdV1N_Wwo7_yArPyzKmDQ"/>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AMdV1N_Wwo7_yArPyzKmDQ"/>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AMdV1N_Wwo7_yArPyzKmDQ"/>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AMdV1N_Wwo7_yArPyzKmDQ"/>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AMdV1N_Wwo7_yArPyzKmDQ"/>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AMdV1N_Wwo7_yArPyzKmDQ"/>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0cxCUTrzp..khx_FJMRB_g"/>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96whv99HOK.4oPr_lV5ywA"/>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AMdV1N_Wwo7_yArPyzKmD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MGB_standard_template_082020">
  <a:themeElements>
    <a:clrScheme name="MGB">
      <a:dk1>
        <a:srgbClr val="000000"/>
      </a:dk1>
      <a:lt1>
        <a:srgbClr val="FFFFFF"/>
      </a:lt1>
      <a:dk2>
        <a:srgbClr val="B0E3E2"/>
      </a:dk2>
      <a:lt2>
        <a:srgbClr val="808080"/>
      </a:lt2>
      <a:accent1>
        <a:srgbClr val="009AA3"/>
      </a:accent1>
      <a:accent2>
        <a:srgbClr val="003A93"/>
      </a:accent2>
      <a:accent3>
        <a:srgbClr val="0077CA"/>
      </a:accent3>
      <a:accent4>
        <a:srgbClr val="CD7F00"/>
      </a:accent4>
      <a:accent5>
        <a:srgbClr val="5C068A"/>
      </a:accent5>
      <a:accent6>
        <a:srgbClr val="CC0037"/>
      </a:accent6>
      <a:hlink>
        <a:srgbClr val="0077CA"/>
      </a:hlink>
      <a:folHlink>
        <a:srgbClr val="5C068A"/>
      </a:folHlink>
    </a:clrScheme>
    <a:fontScheme name="MGB2">
      <a:majorFont>
        <a:latin typeface="Georgia"/>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Presentation32" id="{02AFB435-E4BC-5B40-A90F-4C49A970DE09}" vid="{08332808-3A56-FE44-AF20-BA7BC530EDEE}"/>
    </a:ext>
  </a:extLst>
</a:theme>
</file>

<file path=ppt/theme/theme2.xml><?xml version="1.0" encoding="utf-8"?>
<a:theme xmlns:a="http://schemas.openxmlformats.org/drawingml/2006/main" name="1_MGB_standard_template_082020">
  <a:themeElements>
    <a:clrScheme name="MGB">
      <a:dk1>
        <a:srgbClr val="000000"/>
      </a:dk1>
      <a:lt1>
        <a:srgbClr val="FFFFFF"/>
      </a:lt1>
      <a:dk2>
        <a:srgbClr val="B0E3E2"/>
      </a:dk2>
      <a:lt2>
        <a:srgbClr val="808080"/>
      </a:lt2>
      <a:accent1>
        <a:srgbClr val="009AA3"/>
      </a:accent1>
      <a:accent2>
        <a:srgbClr val="003A93"/>
      </a:accent2>
      <a:accent3>
        <a:srgbClr val="0077CA"/>
      </a:accent3>
      <a:accent4>
        <a:srgbClr val="CD7F00"/>
      </a:accent4>
      <a:accent5>
        <a:srgbClr val="5C068A"/>
      </a:accent5>
      <a:accent6>
        <a:srgbClr val="CC0037"/>
      </a:accent6>
      <a:hlink>
        <a:srgbClr val="0077CA"/>
      </a:hlink>
      <a:folHlink>
        <a:srgbClr val="5C068A"/>
      </a:folHlink>
    </a:clrScheme>
    <a:fontScheme name="MGB2">
      <a:majorFont>
        <a:latin typeface="Georgia"/>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Presentation32" id="{02AFB435-E4BC-5B40-A90F-4C49A970DE09}" vid="{08332808-3A56-FE44-AF20-BA7BC530EDE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Mass General Brigham PowerPoint</Template>
  <TotalTime>6044</TotalTime>
  <Words>3369</Words>
  <Application>Microsoft Office PowerPoint</Application>
  <PresentationFormat>Widescreen</PresentationFormat>
  <Paragraphs>449</Paragraphs>
  <Slides>52</Slides>
  <Notes>39</Notes>
  <HiddenSlides>0</HiddenSlides>
  <MMClips>0</MMClips>
  <ScaleCrop>false</ScaleCrop>
  <HeadingPairs>
    <vt:vector size="8" baseType="variant">
      <vt:variant>
        <vt:lpstr>Fonts Used</vt:lpstr>
      </vt:variant>
      <vt:variant>
        <vt:i4>13</vt:i4>
      </vt:variant>
      <vt:variant>
        <vt:lpstr>Theme</vt:lpstr>
      </vt:variant>
      <vt:variant>
        <vt:i4>2</vt:i4>
      </vt:variant>
      <vt:variant>
        <vt:lpstr>Embedded OLE Servers</vt:lpstr>
      </vt:variant>
      <vt:variant>
        <vt:i4>1</vt:i4>
      </vt:variant>
      <vt:variant>
        <vt:lpstr>Slide Titles</vt:lpstr>
      </vt:variant>
      <vt:variant>
        <vt:i4>52</vt:i4>
      </vt:variant>
    </vt:vector>
  </HeadingPairs>
  <TitlesOfParts>
    <vt:vector size="68" baseType="lpstr">
      <vt:lpstr>-apple-system</vt:lpstr>
      <vt:lpstr>Aptos</vt:lpstr>
      <vt:lpstr>Arial</vt:lpstr>
      <vt:lpstr>Calibri</vt:lpstr>
      <vt:lpstr>Cambria</vt:lpstr>
      <vt:lpstr>Courier New</vt:lpstr>
      <vt:lpstr>Georgia</vt:lpstr>
      <vt:lpstr>muli</vt:lpstr>
      <vt:lpstr>Symbol</vt:lpstr>
      <vt:lpstr>System Font Regular</vt:lpstr>
      <vt:lpstr>Times New Roman</vt:lpstr>
      <vt:lpstr>TwitterChirp</vt:lpstr>
      <vt:lpstr>Wingdings</vt:lpstr>
      <vt:lpstr>MGB_standard_template_082020</vt:lpstr>
      <vt:lpstr>1_MGB_standard_template_082020</vt:lpstr>
      <vt:lpstr>think-cell Slide</vt:lpstr>
      <vt:lpstr>In-Hospital Series  Back-to-Basics  Training Webinar </vt:lpstr>
      <vt:lpstr>Agenda</vt:lpstr>
      <vt:lpstr>Important Dates</vt:lpstr>
      <vt:lpstr>PowerPoint Presentation</vt:lpstr>
      <vt:lpstr>Joint Accreditation</vt:lpstr>
      <vt:lpstr>Systemwide Grand Rounds Expanding Access Across MGB Hospitals </vt:lpstr>
      <vt:lpstr>Systemwide Grand Rounds:  Preparing to Launch Library of Recordings</vt:lpstr>
      <vt:lpstr>Approval and Access to the Series</vt:lpstr>
      <vt:lpstr>Now what – Flowchart overview</vt:lpstr>
      <vt:lpstr>Flowchart Create Session</vt:lpstr>
      <vt:lpstr>Steps to Create the Session</vt:lpstr>
      <vt:lpstr>Steps to Create the Session cont.</vt:lpstr>
      <vt:lpstr>Repeat Daily/Weekly</vt:lpstr>
      <vt:lpstr>Repeat Monthly</vt:lpstr>
      <vt:lpstr>Stop Repeating</vt:lpstr>
      <vt:lpstr>Generate New sessions</vt:lpstr>
      <vt:lpstr>Update New sessions</vt:lpstr>
      <vt:lpstr>Edit a session</vt:lpstr>
      <vt:lpstr>Edit a session: Title &amp; Description </vt:lpstr>
      <vt:lpstr>Edit a session: Time &amp; Place</vt:lpstr>
      <vt:lpstr>Flowchart Create Session</vt:lpstr>
      <vt:lpstr>Upload the documents: Custom</vt:lpstr>
      <vt:lpstr>Additional Forms that may be Required for Session Approval</vt:lpstr>
      <vt:lpstr>Disclosure form</vt:lpstr>
      <vt:lpstr>Disclosure Summary &amp; Accreditation Slide</vt:lpstr>
      <vt:lpstr>Disclosure Summary &amp; Accreditation Slide (Continued)</vt:lpstr>
      <vt:lpstr>Disclosure Summary &amp; Accreditation Slide (Continued)</vt:lpstr>
      <vt:lpstr>Save the session with the updates</vt:lpstr>
      <vt:lpstr>Flowchart Create Session</vt:lpstr>
      <vt:lpstr>CPD review documents</vt:lpstr>
      <vt:lpstr>Flowchart Create Session</vt:lpstr>
      <vt:lpstr>CPD Approved / Receive Code</vt:lpstr>
      <vt:lpstr>Flowchart Create Session</vt:lpstr>
      <vt:lpstr>CPD Feedback / add updates and Click Ready for Review</vt:lpstr>
      <vt:lpstr>Add a series Admin to the site</vt:lpstr>
      <vt:lpstr>Checklists</vt:lpstr>
      <vt:lpstr>PowerPoint Presentation</vt:lpstr>
      <vt:lpstr>PowerPoint Presentation</vt:lpstr>
      <vt:lpstr>PowerPoint Presentation</vt:lpstr>
      <vt:lpstr>PowerPoint Presentation</vt:lpstr>
      <vt:lpstr>Help is always available on the weekly open hours calls</vt:lpstr>
      <vt:lpstr>Follow Us On Social Media!</vt:lpstr>
      <vt:lpstr>Thank you for attending today’s meeting!</vt:lpstr>
      <vt:lpstr>PowerPoint Presentation</vt:lpstr>
      <vt:lpstr>PowerPoint Presentation</vt:lpstr>
      <vt:lpstr>Disclosure Summary &amp; Accreditation Slides</vt:lpstr>
      <vt:lpstr>Disclosure Form</vt:lpstr>
      <vt:lpstr>Mitigation Form</vt:lpstr>
      <vt:lpstr>Disclosure Summary &amp; Accreditation Slide (Continued)</vt:lpstr>
      <vt:lpstr>Speaker Attestation Form</vt:lpstr>
      <vt:lpstr>Risk Management Request Form</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Cover slide</dc:title>
  <dc:creator>Gelardi, Mary</dc:creator>
  <cp:lastModifiedBy>Alley, Michelle</cp:lastModifiedBy>
  <cp:revision>257</cp:revision>
  <dcterms:created xsi:type="dcterms:W3CDTF">2020-10-30T14:00:47Z</dcterms:created>
  <dcterms:modified xsi:type="dcterms:W3CDTF">2025-08-07T13:34:53Z</dcterms:modified>
</cp:coreProperties>
</file>