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403" r:id="rId2"/>
    <p:sldId id="406" r:id="rId3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4"/>
  </p:normalViewPr>
  <p:slideViewPr>
    <p:cSldViewPr snapToGrid="0" snapToObjects="1">
      <p:cViewPr varScale="1">
        <p:scale>
          <a:sx n="116" d="100"/>
          <a:sy n="116" d="100"/>
        </p:scale>
        <p:origin x="276" y="3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76543-5EF1-DA4A-8415-0A3EFD492F0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A62D3-769D-F349-A3F8-B6F214D63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01FD0-309B-417B-AFE3-453F65B268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06424" y="2119184"/>
            <a:ext cx="9522781" cy="1680909"/>
          </a:xfrm>
        </p:spPr>
        <p:txBody>
          <a:bodyPr anchor="b"/>
          <a:lstStyle>
            <a:lvl1pPr algn="l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F3B83-EC52-4BE0-805E-877A8F727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6424" y="3884582"/>
            <a:ext cx="9522781" cy="7372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z="2400" dirty="0"/>
              <a:t>Presenter or subtitle goes here</a:t>
            </a: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5779997-ADCC-AF4F-8684-E7F8EE197ED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6424" y="6316193"/>
            <a:ext cx="1832218" cy="243349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Month, year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345AA3-D8B8-E441-B56F-BDC684E64F94}"/>
              </a:ext>
            </a:extLst>
          </p:cNvPr>
          <p:cNvSpPr/>
          <p:nvPr/>
        </p:nvSpPr>
        <p:spPr>
          <a:xfrm>
            <a:off x="0" y="0"/>
            <a:ext cx="374904" cy="6858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B3647D-36F5-A945-9612-7CA07EEF3DE4}"/>
              </a:ext>
            </a:extLst>
          </p:cNvPr>
          <p:cNvSpPr/>
          <p:nvPr/>
        </p:nvSpPr>
        <p:spPr>
          <a:xfrm>
            <a:off x="11817096" y="0"/>
            <a:ext cx="374904" cy="6858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AD5D98F-B901-4040-88CE-DBE6B1D77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6424" y="635936"/>
            <a:ext cx="3172963" cy="4399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3E63C-A39E-4343-AE5E-C476DDC816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7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056A7-D588-4A4A-9743-81A8FDEA0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B63015DA-BAD6-D641-B5F3-2ED5079D3C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 b="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5473F-D95C-3441-AFDD-17B1087611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2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1">
          <p15:clr>
            <a:srgbClr val="FBAE40"/>
          </p15:clr>
        </p15:guide>
        <p15:guide id="3" pos="72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15F6962C-2D7D-9C4E-A349-25554E83F8B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169E62-1DA9-CD45-BB12-5DDC2926A42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02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24406D9-1546-F048-999E-B1C3935E3C50}"/>
              </a:ext>
            </a:extLst>
          </p:cNvPr>
          <p:cNvGrpSpPr/>
          <p:nvPr/>
        </p:nvGrpSpPr>
        <p:grpSpPr>
          <a:xfrm>
            <a:off x="8157625" y="524289"/>
            <a:ext cx="4034375" cy="5796153"/>
            <a:chOff x="7627349" y="524289"/>
            <a:chExt cx="4034375" cy="5796153"/>
          </a:xfrm>
          <a:solidFill>
            <a:schemeClr val="bg1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84C793A-4639-4F48-91B8-FD66287147D7}"/>
                </a:ext>
              </a:extLst>
            </p:cNvPr>
            <p:cNvSpPr/>
            <p:nvPr/>
          </p:nvSpPr>
          <p:spPr>
            <a:xfrm>
              <a:off x="7627349" y="2695674"/>
              <a:ext cx="541849" cy="1751874"/>
            </a:xfrm>
            <a:custGeom>
              <a:avLst/>
              <a:gdLst>
                <a:gd name="connsiteX0" fmla="*/ 541850 w 541849"/>
                <a:gd name="connsiteY0" fmla="*/ 0 h 1751874"/>
                <a:gd name="connsiteX1" fmla="*/ 0 w 541849"/>
                <a:gd name="connsiteY1" fmla="*/ 0 h 1751874"/>
                <a:gd name="connsiteX2" fmla="*/ 0 w 541849"/>
                <a:gd name="connsiteY2" fmla="*/ 919195 h 1751874"/>
                <a:gd name="connsiteX3" fmla="*/ 0 w 541849"/>
                <a:gd name="connsiteY3" fmla="*/ 1751874 h 1751874"/>
                <a:gd name="connsiteX4" fmla="*/ 541850 w 541849"/>
                <a:gd name="connsiteY4" fmla="*/ 1751874 h 1751874"/>
                <a:gd name="connsiteX5" fmla="*/ 54185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541850" y="0"/>
                  </a:moveTo>
                  <a:lnTo>
                    <a:pt x="0" y="0"/>
                  </a:ln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7DF4404-7F59-6C45-BC46-3436E9AA2E4D}"/>
                </a:ext>
              </a:extLst>
            </p:cNvPr>
            <p:cNvSpPr/>
            <p:nvPr/>
          </p:nvSpPr>
          <p:spPr>
            <a:xfrm>
              <a:off x="8791354" y="2695674"/>
              <a:ext cx="541849" cy="1751874"/>
            </a:xfrm>
            <a:custGeom>
              <a:avLst/>
              <a:gdLst>
                <a:gd name="connsiteX0" fmla="*/ 0 w 541849"/>
                <a:gd name="connsiteY0" fmla="*/ 0 h 1751874"/>
                <a:gd name="connsiteX1" fmla="*/ 0 w 541849"/>
                <a:gd name="connsiteY1" fmla="*/ 919195 h 1751874"/>
                <a:gd name="connsiteX2" fmla="*/ 0 w 541849"/>
                <a:gd name="connsiteY2" fmla="*/ 1751874 h 1751874"/>
                <a:gd name="connsiteX3" fmla="*/ 541850 w 541849"/>
                <a:gd name="connsiteY3" fmla="*/ 1751874 h 1751874"/>
                <a:gd name="connsiteX4" fmla="*/ 541850 w 541849"/>
                <a:gd name="connsiteY4" fmla="*/ 0 h 1751874"/>
                <a:gd name="connsiteX5" fmla="*/ 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0" y="0"/>
                  </a:move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4618A3F-A28E-5C47-B782-E34CDA443E92}"/>
                </a:ext>
              </a:extLst>
            </p:cNvPr>
            <p:cNvSpPr/>
            <p:nvPr/>
          </p:nvSpPr>
          <p:spPr>
            <a:xfrm>
              <a:off x="9955360" y="2695674"/>
              <a:ext cx="541849" cy="1751874"/>
            </a:xfrm>
            <a:custGeom>
              <a:avLst/>
              <a:gdLst>
                <a:gd name="connsiteX0" fmla="*/ 0 w 541849"/>
                <a:gd name="connsiteY0" fmla="*/ 0 h 1751874"/>
                <a:gd name="connsiteX1" fmla="*/ 0 w 541849"/>
                <a:gd name="connsiteY1" fmla="*/ 919195 h 1751874"/>
                <a:gd name="connsiteX2" fmla="*/ 0 w 541849"/>
                <a:gd name="connsiteY2" fmla="*/ 1751874 h 1751874"/>
                <a:gd name="connsiteX3" fmla="*/ 541850 w 541849"/>
                <a:gd name="connsiteY3" fmla="*/ 1751874 h 1751874"/>
                <a:gd name="connsiteX4" fmla="*/ 541850 w 541849"/>
                <a:gd name="connsiteY4" fmla="*/ 0 h 1751874"/>
                <a:gd name="connsiteX5" fmla="*/ 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0" y="0"/>
                  </a:move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8396A27-49EC-F348-860F-8E26802DC608}"/>
                </a:ext>
              </a:extLst>
            </p:cNvPr>
            <p:cNvSpPr/>
            <p:nvPr/>
          </p:nvSpPr>
          <p:spPr>
            <a:xfrm>
              <a:off x="7627349" y="1874158"/>
              <a:ext cx="4033867" cy="493467"/>
            </a:xfrm>
            <a:custGeom>
              <a:avLst/>
              <a:gdLst>
                <a:gd name="connsiteX0" fmla="*/ 0 w 4033867"/>
                <a:gd name="connsiteY0" fmla="*/ 493468 h 493467"/>
                <a:gd name="connsiteX1" fmla="*/ 2016934 w 4033867"/>
                <a:gd name="connsiteY1" fmla="*/ 493468 h 493467"/>
                <a:gd name="connsiteX2" fmla="*/ 4033868 w 4033867"/>
                <a:gd name="connsiteY2" fmla="*/ 493468 h 493467"/>
                <a:gd name="connsiteX3" fmla="*/ 4033868 w 4033867"/>
                <a:gd name="connsiteY3" fmla="*/ 0 h 493467"/>
                <a:gd name="connsiteX4" fmla="*/ 0 w 4033867"/>
                <a:gd name="connsiteY4" fmla="*/ 0 h 493467"/>
                <a:gd name="connsiteX5" fmla="*/ 0 w 4033867"/>
                <a:gd name="connsiteY5" fmla="*/ 493468 h 493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33867" h="493467">
                  <a:moveTo>
                    <a:pt x="0" y="493468"/>
                  </a:moveTo>
                  <a:lnTo>
                    <a:pt x="2016934" y="493468"/>
                  </a:lnTo>
                  <a:lnTo>
                    <a:pt x="4033868" y="493468"/>
                  </a:lnTo>
                  <a:lnTo>
                    <a:pt x="4033868" y="0"/>
                  </a:lnTo>
                  <a:lnTo>
                    <a:pt x="0" y="0"/>
                  </a:lnTo>
                  <a:lnTo>
                    <a:pt x="0" y="493468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ACD75FE-FCEC-BF4D-91B4-4520B4DB5F1E}"/>
                </a:ext>
              </a:extLst>
            </p:cNvPr>
            <p:cNvSpPr/>
            <p:nvPr/>
          </p:nvSpPr>
          <p:spPr>
            <a:xfrm>
              <a:off x="7627349" y="524289"/>
              <a:ext cx="4033867" cy="1181785"/>
            </a:xfrm>
            <a:custGeom>
              <a:avLst/>
              <a:gdLst>
                <a:gd name="connsiteX0" fmla="*/ 2016934 w 4033867"/>
                <a:gd name="connsiteY0" fmla="*/ 0 h 1181785"/>
                <a:gd name="connsiteX1" fmla="*/ 0 w 4033867"/>
                <a:gd name="connsiteY1" fmla="*/ 672207 h 1181785"/>
                <a:gd name="connsiteX2" fmla="*/ 0 w 4033867"/>
                <a:gd name="connsiteY2" fmla="*/ 1181786 h 1181785"/>
                <a:gd name="connsiteX3" fmla="*/ 2016934 w 4033867"/>
                <a:gd name="connsiteY3" fmla="*/ 509579 h 1181785"/>
                <a:gd name="connsiteX4" fmla="*/ 4033868 w 4033867"/>
                <a:gd name="connsiteY4" fmla="*/ 1181786 h 1181785"/>
                <a:gd name="connsiteX5" fmla="*/ 4033868 w 4033867"/>
                <a:gd name="connsiteY5" fmla="*/ 672207 h 1181785"/>
                <a:gd name="connsiteX6" fmla="*/ 2016934 w 4033867"/>
                <a:gd name="connsiteY6" fmla="*/ 0 h 1181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33867" h="1181785">
                  <a:moveTo>
                    <a:pt x="2016934" y="0"/>
                  </a:moveTo>
                  <a:lnTo>
                    <a:pt x="0" y="672207"/>
                  </a:lnTo>
                  <a:lnTo>
                    <a:pt x="0" y="1181786"/>
                  </a:lnTo>
                  <a:lnTo>
                    <a:pt x="2016934" y="509579"/>
                  </a:lnTo>
                  <a:lnTo>
                    <a:pt x="4033868" y="1181786"/>
                  </a:lnTo>
                  <a:lnTo>
                    <a:pt x="4033868" y="672207"/>
                  </a:lnTo>
                  <a:lnTo>
                    <a:pt x="2016934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C8E4B5-0CBF-864B-9110-D197114B5BD8}"/>
                </a:ext>
              </a:extLst>
            </p:cNvPr>
            <p:cNvSpPr/>
            <p:nvPr/>
          </p:nvSpPr>
          <p:spPr>
            <a:xfrm>
              <a:off x="7627349" y="4408604"/>
              <a:ext cx="4034375" cy="1071548"/>
            </a:xfrm>
            <a:custGeom>
              <a:avLst/>
              <a:gdLst>
                <a:gd name="connsiteX0" fmla="*/ 4034375 w 4034375"/>
                <a:gd name="connsiteY0" fmla="*/ 0 h 1071548"/>
                <a:gd name="connsiteX1" fmla="*/ 2540261 w 4034375"/>
                <a:gd name="connsiteY1" fmla="*/ 366993 h 1071548"/>
                <a:gd name="connsiteX2" fmla="*/ 1493988 w 4034375"/>
                <a:gd name="connsiteY2" fmla="*/ 366993 h 1071548"/>
                <a:gd name="connsiteX3" fmla="*/ 0 w 4034375"/>
                <a:gd name="connsiteY3" fmla="*/ 567298 h 1071548"/>
                <a:gd name="connsiteX4" fmla="*/ 0 w 4034375"/>
                <a:gd name="connsiteY4" fmla="*/ 1071548 h 1071548"/>
                <a:gd name="connsiteX5" fmla="*/ 1493988 w 4034375"/>
                <a:gd name="connsiteY5" fmla="*/ 871116 h 1071548"/>
                <a:gd name="connsiteX6" fmla="*/ 2539753 w 4034375"/>
                <a:gd name="connsiteY6" fmla="*/ 871116 h 1071548"/>
                <a:gd name="connsiteX7" fmla="*/ 4033868 w 4034375"/>
                <a:gd name="connsiteY7" fmla="*/ 504124 h 107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34375" h="1071548">
                  <a:moveTo>
                    <a:pt x="4034375" y="0"/>
                  </a:moveTo>
                  <a:cubicBezTo>
                    <a:pt x="4023591" y="29557"/>
                    <a:pt x="3828089" y="366993"/>
                    <a:pt x="2540261" y="366993"/>
                  </a:cubicBezTo>
                  <a:lnTo>
                    <a:pt x="1493988" y="366993"/>
                  </a:lnTo>
                  <a:cubicBezTo>
                    <a:pt x="173174" y="377141"/>
                    <a:pt x="25373" y="549031"/>
                    <a:pt x="0" y="567298"/>
                  </a:cubicBezTo>
                  <a:lnTo>
                    <a:pt x="0" y="1071548"/>
                  </a:lnTo>
                  <a:cubicBezTo>
                    <a:pt x="25373" y="1053154"/>
                    <a:pt x="173174" y="881265"/>
                    <a:pt x="1493988" y="871116"/>
                  </a:cubicBezTo>
                  <a:lnTo>
                    <a:pt x="2539753" y="871116"/>
                  </a:lnTo>
                  <a:cubicBezTo>
                    <a:pt x="3827582" y="871116"/>
                    <a:pt x="4023084" y="533808"/>
                    <a:pt x="4033868" y="504124"/>
                  </a:cubicBez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DFD3E64-0D9B-8344-AE26-7E6565667679}"/>
                </a:ext>
              </a:extLst>
            </p:cNvPr>
            <p:cNvSpPr/>
            <p:nvPr/>
          </p:nvSpPr>
          <p:spPr>
            <a:xfrm>
              <a:off x="7627349" y="5248894"/>
              <a:ext cx="4034375" cy="1071548"/>
            </a:xfrm>
            <a:custGeom>
              <a:avLst/>
              <a:gdLst>
                <a:gd name="connsiteX0" fmla="*/ 4034375 w 4034375"/>
                <a:gd name="connsiteY0" fmla="*/ 0 h 1071548"/>
                <a:gd name="connsiteX1" fmla="*/ 2540261 w 4034375"/>
                <a:gd name="connsiteY1" fmla="*/ 366993 h 1071548"/>
                <a:gd name="connsiteX2" fmla="*/ 1493988 w 4034375"/>
                <a:gd name="connsiteY2" fmla="*/ 366993 h 1071548"/>
                <a:gd name="connsiteX3" fmla="*/ 0 w 4034375"/>
                <a:gd name="connsiteY3" fmla="*/ 567298 h 1071548"/>
                <a:gd name="connsiteX4" fmla="*/ 0 w 4034375"/>
                <a:gd name="connsiteY4" fmla="*/ 1071548 h 1071548"/>
                <a:gd name="connsiteX5" fmla="*/ 1493988 w 4034375"/>
                <a:gd name="connsiteY5" fmla="*/ 871243 h 1071548"/>
                <a:gd name="connsiteX6" fmla="*/ 2539753 w 4034375"/>
                <a:gd name="connsiteY6" fmla="*/ 871243 h 1071548"/>
                <a:gd name="connsiteX7" fmla="*/ 4033868 w 4034375"/>
                <a:gd name="connsiteY7" fmla="*/ 504124 h 107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34375" h="1071548">
                  <a:moveTo>
                    <a:pt x="4034375" y="0"/>
                  </a:moveTo>
                  <a:cubicBezTo>
                    <a:pt x="4023591" y="29684"/>
                    <a:pt x="3828089" y="366993"/>
                    <a:pt x="2540261" y="366993"/>
                  </a:cubicBezTo>
                  <a:lnTo>
                    <a:pt x="1493988" y="366993"/>
                  </a:lnTo>
                  <a:cubicBezTo>
                    <a:pt x="173174" y="377142"/>
                    <a:pt x="25373" y="549031"/>
                    <a:pt x="0" y="567298"/>
                  </a:cubicBezTo>
                  <a:lnTo>
                    <a:pt x="0" y="1071548"/>
                  </a:lnTo>
                  <a:cubicBezTo>
                    <a:pt x="25373" y="1053154"/>
                    <a:pt x="173174" y="881265"/>
                    <a:pt x="1493988" y="871243"/>
                  </a:cubicBezTo>
                  <a:lnTo>
                    <a:pt x="2539753" y="871243"/>
                  </a:lnTo>
                  <a:cubicBezTo>
                    <a:pt x="3827582" y="871243"/>
                    <a:pt x="4023084" y="533808"/>
                    <a:pt x="4033868" y="504124"/>
                  </a:cubicBez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A52CD8B-2E97-4342-8DBF-61223C03F534}"/>
                </a:ext>
              </a:extLst>
            </p:cNvPr>
            <p:cNvSpPr/>
            <p:nvPr/>
          </p:nvSpPr>
          <p:spPr>
            <a:xfrm>
              <a:off x="11119366" y="2695674"/>
              <a:ext cx="541849" cy="1661807"/>
            </a:xfrm>
            <a:custGeom>
              <a:avLst/>
              <a:gdLst>
                <a:gd name="connsiteX0" fmla="*/ 0 w 541849"/>
                <a:gd name="connsiteY0" fmla="*/ 0 h 1661807"/>
                <a:gd name="connsiteX1" fmla="*/ 0 w 541849"/>
                <a:gd name="connsiteY1" fmla="*/ 1661807 h 1661807"/>
                <a:gd name="connsiteX2" fmla="*/ 541849 w 541849"/>
                <a:gd name="connsiteY2" fmla="*/ 1382725 h 1661807"/>
                <a:gd name="connsiteX3" fmla="*/ 541849 w 541849"/>
                <a:gd name="connsiteY3" fmla="*/ 0 h 166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849" h="1661807">
                  <a:moveTo>
                    <a:pt x="0" y="0"/>
                  </a:moveTo>
                  <a:lnTo>
                    <a:pt x="0" y="1661807"/>
                  </a:lnTo>
                  <a:cubicBezTo>
                    <a:pt x="444035" y="1559688"/>
                    <a:pt x="534618" y="1402261"/>
                    <a:pt x="541849" y="1382725"/>
                  </a:cubicBezTo>
                  <a:lnTo>
                    <a:pt x="541849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1892808"/>
            <a:ext cx="7315200" cy="2852737"/>
          </a:xfrm>
        </p:spPr>
        <p:txBody>
          <a:bodyPr anchor="ctr"/>
          <a:lstStyle>
            <a:lvl1pPr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</a:t>
            </a:r>
          </a:p>
        </p:txBody>
      </p:sp>
    </p:spTree>
    <p:extLst>
      <p:ext uri="{BB962C8B-B14F-4D97-AF65-F5344CB8AC3E}">
        <p14:creationId xmlns:p14="http://schemas.microsoft.com/office/powerpoint/2010/main" val="3806537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0432" y="1920240"/>
            <a:ext cx="7444408" cy="2576378"/>
          </a:xfrm>
        </p:spPr>
        <p:txBody>
          <a:bodyPr anchor="ctr"/>
          <a:lstStyle>
            <a:lvl1pPr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quote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42999A3-BC06-724D-AB6B-6565ED0B151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70432" y="4626864"/>
            <a:ext cx="3657599" cy="914401"/>
          </a:xfr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n-US" dirty="0"/>
              <a:t>Author of quote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63A591-BBA0-C146-B4F7-E675205282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80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actoi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1796841"/>
            <a:ext cx="10911840" cy="2852737"/>
          </a:xfrm>
        </p:spPr>
        <p:txBody>
          <a:bodyPr anchor="ctr"/>
          <a:lstStyle>
            <a:lvl1pPr>
              <a:lnSpc>
                <a:spcPct val="100000"/>
              </a:lnSpc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Factoid teal—Georgia font in sentence case. Use this slide for hero statement.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0A040A92-7E8A-6B43-AD38-D5F4F6C96A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BDDC8-3CC6-624A-9AFB-E2F2B73BA9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69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ck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8020C179-BE0C-9D49-90D3-2A15CB49F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97352" y="3027076"/>
            <a:ext cx="5797296" cy="803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33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332587A6-FADF-CA4B-92D7-011DFD3E1EC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70384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332587A6-FADF-CA4B-92D7-011DFD3E1E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4336F34-49E0-4A7C-A020-3CF62B0F86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FCD3D-BE75-4AB7-AF91-4934F3ADAA5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4pPr marL="917575" indent="-233363">
              <a:buFont typeface="Wingdings" pitchFamily="2" charset="2"/>
              <a:buChar char="§"/>
              <a:defRPr/>
            </a:lvl4pPr>
            <a:lvl5pPr marL="1146175" indent="-234950">
              <a:buSzPct val="90000"/>
              <a:buFont typeface="System Font Regular"/>
              <a:buChar char="–"/>
              <a:defRPr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7898C508-098E-8641-956A-DD8F7B008BD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9F9743-0A9D-2345-B04A-C049C5CEE76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344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C3BE6-2E2A-4A2D-A3F5-C50D273712D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0079" y="2029842"/>
            <a:ext cx="5184648" cy="3715321"/>
          </a:xfrm>
        </p:spPr>
        <p:txBody>
          <a:bodyPr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5C9D9-E2F8-49F1-974F-B06A783A1E1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0079" y="1719072"/>
            <a:ext cx="5184648" cy="310771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headline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17A10F-FA16-489F-B6F5-AF30FC09B40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61112" y="1719072"/>
            <a:ext cx="5183188" cy="310770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8EC26D-D076-400E-AA91-3DB2533CB7B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361112" y="2029842"/>
            <a:ext cx="5183188" cy="3715321"/>
          </a:xfrm>
        </p:spPr>
        <p:txBody>
          <a:bodyPr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CB684-FDD4-594C-98A0-429D85877A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B608995E-8074-C54D-B812-031E33AAB3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610992-4247-0644-B81C-8D5480478CA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59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1">
          <p15:clr>
            <a:srgbClr val="FBAE40"/>
          </p15:clr>
        </p15:guide>
        <p15:guide id="3" pos="7274">
          <p15:clr>
            <a:srgbClr val="FBAE40"/>
          </p15:clr>
        </p15:guide>
        <p15:guide id="5" pos="3997">
          <p15:clr>
            <a:srgbClr val="FBAE40"/>
          </p15:clr>
        </p15:guide>
        <p15:guide id="6" pos="367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80" y="1719072"/>
            <a:ext cx="5184648" cy="4023360"/>
          </a:xfrm>
        </p:spPr>
        <p:txBody>
          <a:bodyPr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62700" y="1719072"/>
            <a:ext cx="5184648" cy="4023360"/>
          </a:xfrm>
        </p:spPr>
        <p:txBody>
          <a:bodyPr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3718913-5E8E-2E44-862B-D47884C2F9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32BC4998-B6F1-DA42-B41F-97DBCEF7205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BE4E73-5259-334F-AE3B-9FF8EABC023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49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674">
          <p15:clr>
            <a:srgbClr val="FBAE40"/>
          </p15:clr>
        </p15:guide>
        <p15:guide id="3" pos="400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89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BECED5-E724-994C-A697-E6EB072DB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492594FB-1602-454E-A30E-06B1DBF35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B01DFA6-8F9A-4F40-94EB-5AC4A5BBC72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95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">
          <p15:clr>
            <a:srgbClr val="FBAE40"/>
          </p15:clr>
        </p15:guide>
        <p15:guide id="3" pos="2421">
          <p15:clr>
            <a:srgbClr val="FBAE40"/>
          </p15:clr>
        </p15:guide>
        <p15:guide id="4" pos="2829">
          <p15:clr>
            <a:srgbClr val="FBAE40"/>
          </p15:clr>
        </p15:guide>
        <p15:guide id="5" pos="4849">
          <p15:clr>
            <a:srgbClr val="FBAE40"/>
          </p15:clr>
        </p15:guide>
        <p15:guide id="6" pos="525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1719072"/>
            <a:ext cx="705231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BECED5-E724-994C-A697-E6EB072DB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492594FB-1602-454E-A30E-06B1DBF35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2CE710-5EBE-7347-8470-8ABE73F49B4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730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">
          <p15:clr>
            <a:srgbClr val="FBAE40"/>
          </p15:clr>
        </p15:guide>
        <p15:guide id="3" pos="2421">
          <p15:clr>
            <a:srgbClr val="FBAE40"/>
          </p15:clr>
        </p15:guide>
        <p15:guide id="4" pos="2829">
          <p15:clr>
            <a:srgbClr val="FBAE40"/>
          </p15:clr>
        </p15:guide>
        <p15:guide id="5" pos="4849">
          <p15:clr>
            <a:srgbClr val="FBAE40"/>
          </p15:clr>
        </p15:guide>
        <p15:guide id="6" pos="525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90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7D6A64-436E-B549-A738-5BD4E26E780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40081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9952872-2D99-6A44-AF8E-4C81084A6F5D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491990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F3B5EBD-761F-0640-A0DD-A2788D2EC78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43900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BDA8CCF-CB0C-BA45-8FC4-6297C0E0A9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91990" y="5158431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BA7599CD-99BD-894F-B372-42E0EEA2CEA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43900" y="5158431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FDCCCC4-4E98-AF48-BBF9-0C662158A29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62" y="5158431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82F045-38A8-AF47-A713-4B59F2866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8BDEB4C-56D6-2044-957E-BC1323994AC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38188A1-BE1F-C149-9AF3-45615472F9A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201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97">
          <p15:clr>
            <a:srgbClr val="FBAE40"/>
          </p15:clr>
        </p15:guide>
        <p15:guide id="3" pos="2421">
          <p15:clr>
            <a:srgbClr val="FBAE40"/>
          </p15:clr>
        </p15:guide>
        <p15:guide id="4" pos="4849">
          <p15:clr>
            <a:srgbClr val="FBAE40"/>
          </p15:clr>
        </p15:guide>
        <p15:guide id="6" orient="horz" pos="3086">
          <p15:clr>
            <a:srgbClr val="FBAE40"/>
          </p15:clr>
        </p15:guide>
        <p15:guide id="7" orient="horz" pos="3246">
          <p15:clr>
            <a:srgbClr val="FBAE40"/>
          </p15:clr>
        </p15:guide>
        <p15:guide id="10" pos="5250">
          <p15:clr>
            <a:srgbClr val="FBAE40"/>
          </p15:clr>
        </p15:guide>
        <p15:guide id="11" pos="282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/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CB66F7F6-8B6A-B445-A778-7A10C4FCF71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89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6C0EC67-5E7D-4248-962B-AE294DEFEA5C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F9940F-D9D9-B343-B51A-10E10791BBBA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491989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chart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F6B0467-EE62-FA42-87FD-561619A6F8F5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43900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chart title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FF451F5-7748-C949-A955-B66D566CC1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91989" y="5158432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6F2712F-0BAD-3D43-AA96-DAC8654C44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43900" y="5158432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07704E5-505F-E644-8B15-34742134E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39B3E2D-28D6-FC4F-A2A2-C7D08171629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6F5F35-DBF5-C84A-BD5D-8F32E68A84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50F76B-FA29-B84B-8387-E972C023858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47700" y="1729029"/>
            <a:ext cx="3195638" cy="40161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1762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pos="2421">
          <p15:clr>
            <a:srgbClr val="FBAE40"/>
          </p15:clr>
        </p15:guide>
        <p15:guide id="5" pos="2826">
          <p15:clr>
            <a:srgbClr val="FBAE40"/>
          </p15:clr>
        </p15:guide>
        <p15:guide id="6" pos="4849">
          <p15:clr>
            <a:srgbClr val="FBAE40"/>
          </p15:clr>
        </p15:guide>
        <p15:guide id="8" pos="525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D978A-4E91-7243-A687-476C0D745A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table title</a:t>
            </a:r>
            <a:endParaRPr lang="en-US" dirty="0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8DD65DAE-F216-2E49-ACAE-54335084F531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40080" y="1719072"/>
            <a:ext cx="10902950" cy="4026091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7BB281B-EE6E-F544-82BA-54DA61494E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29D87B-3C1F-B940-B037-28498C722E9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542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CDEEDC80-A6AE-4D71-8BED-4E85BC9C5D6B}"/>
              </a:ext>
            </a:extLst>
          </p:cNvPr>
          <p:cNvGraphicFramePr>
            <a:graphicFrameLocks noChangeAspect="1"/>
          </p:cNvGraphicFramePr>
          <p:nvPr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2281206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530" imgH="531" progId="TCLayout.ActiveDocument.1">
                  <p:embed/>
                </p:oleObj>
              </mc:Choice>
              <mc:Fallback>
                <p:oleObj name="think-cell Slide" r:id="rId19" imgW="530" imgH="531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CDEEDC80-A6AE-4D71-8BED-4E85BC9C5D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E8D99B60-9158-488E-8BCC-87D5B5BCDFB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B7701-A632-3D47-AED3-D4B4366A6C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6324" y="6362188"/>
            <a:ext cx="7707596" cy="153888"/>
          </a:xfrm>
          <a:prstGeom prst="rect">
            <a:avLst/>
          </a:prstGeom>
          <a:noFill/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en-US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BB7F75-52C6-40D5-8388-347CF6B3B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523875"/>
            <a:ext cx="10902950" cy="95651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09464-EA83-4E37-8A02-61A16616F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0" y="1719072"/>
            <a:ext cx="10902950" cy="40233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0DC250-A7AB-924E-9520-907FE62E8E91}"/>
              </a:ext>
            </a:extLst>
          </p:cNvPr>
          <p:cNvSpPr txBox="1"/>
          <p:nvPr/>
        </p:nvSpPr>
        <p:spPr>
          <a:xfrm>
            <a:off x="11200986" y="6362188"/>
            <a:ext cx="3509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A9D3C46F-8465-6948-8418-CACF6F0DE93E}" type="slidenum">
              <a:rPr lang="en-US" sz="1000" smtClean="0">
                <a:solidFill>
                  <a:schemeClr val="tx1"/>
                </a:solidFill>
              </a:rPr>
              <a:pPr algn="r"/>
              <a:t>‹#›</a:t>
            </a:fld>
            <a:endParaRPr lang="en-US" sz="1000" dirty="0">
              <a:solidFill>
                <a:schemeClr val="tx1"/>
              </a:solidFill>
            </a:endParaRPr>
          </a:p>
        </p:txBody>
      </p:sp>
      <p:pic>
        <p:nvPicPr>
          <p:cNvPr id="42" name="Graphic 41">
            <a:extLst>
              <a:ext uri="{FF2B5EF4-FFF2-40B4-BE49-F238E27FC236}">
                <a16:creationId xmlns:a16="http://schemas.microsoft.com/office/drawing/2014/main" id="{D40E65D4-0B0A-FF40-8007-5D9E4DC5D061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rcRect r="89889"/>
          <a:stretch>
            <a:fillRect/>
          </a:stretch>
        </p:blipFill>
        <p:spPr>
          <a:xfrm>
            <a:off x="640081" y="6246684"/>
            <a:ext cx="251703" cy="345186"/>
          </a:xfrm>
          <a:custGeom>
            <a:avLst/>
            <a:gdLst>
              <a:gd name="connsiteX0" fmla="*/ 0 w 251703"/>
              <a:gd name="connsiteY0" fmla="*/ 0 h 345186"/>
              <a:gd name="connsiteX1" fmla="*/ 251703 w 251703"/>
              <a:gd name="connsiteY1" fmla="*/ 0 h 345186"/>
              <a:gd name="connsiteX2" fmla="*/ 251703 w 251703"/>
              <a:gd name="connsiteY2" fmla="*/ 345186 h 345186"/>
              <a:gd name="connsiteX3" fmla="*/ 0 w 251703"/>
              <a:gd name="connsiteY3" fmla="*/ 345186 h 345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1703" h="345186">
                <a:moveTo>
                  <a:pt x="0" y="0"/>
                </a:moveTo>
                <a:lnTo>
                  <a:pt x="251703" y="0"/>
                </a:lnTo>
                <a:lnTo>
                  <a:pt x="251703" y="345186"/>
                </a:lnTo>
                <a:lnTo>
                  <a:pt x="0" y="34518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7697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61963" indent="-228600" algn="l" defTabSz="914400" rtl="0" eaLnBrk="1" latinLnBrk="0" hangingPunct="1">
        <a:lnSpc>
          <a:spcPct val="100000"/>
        </a:lnSpc>
        <a:spcBef>
          <a:spcPts val="0"/>
        </a:spcBef>
        <a:buSzPct val="95000"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8975" indent="-220663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‒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17575" indent="-233363" algn="l" defTabSz="914400" rtl="0" eaLnBrk="1" latinLnBrk="0" hangingPunct="1">
        <a:lnSpc>
          <a:spcPct val="100000"/>
        </a:lnSpc>
        <a:spcBef>
          <a:spcPts val="0"/>
        </a:spcBef>
        <a:buSzPct val="80000"/>
        <a:buFont typeface="Wingdings" pitchFamily="2" charset="2"/>
        <a:buChar char="§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6175" indent="-234950" algn="l" defTabSz="914400" rtl="0" eaLnBrk="1" latinLnBrk="0" hangingPunct="1">
        <a:lnSpc>
          <a:spcPct val="100000"/>
        </a:lnSpc>
        <a:spcBef>
          <a:spcPts val="0"/>
        </a:spcBef>
        <a:buSzPct val="90000"/>
        <a:buFont typeface="System Font Regular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7">
          <p15:clr>
            <a:srgbClr val="F26B43"/>
          </p15:clr>
        </p15:guide>
        <p15:guide id="2" pos="401">
          <p15:clr>
            <a:srgbClr val="F26B43"/>
          </p15:clr>
        </p15:guide>
        <p15:guide id="3" pos="7274">
          <p15:clr>
            <a:srgbClr val="F26B43"/>
          </p15:clr>
        </p15:guide>
        <p15:guide id="4" orient="horz" pos="938">
          <p15:clr>
            <a:srgbClr val="F26B43"/>
          </p15:clr>
        </p15:guide>
        <p15:guide id="5" orient="horz" pos="1082">
          <p15:clr>
            <a:srgbClr val="F26B43"/>
          </p15:clr>
        </p15:guide>
        <p15:guide id="6" orient="horz" pos="3619">
          <p15:clr>
            <a:srgbClr val="F26B43"/>
          </p15:clr>
        </p15:guide>
        <p15:guide id="7" orient="horz" pos="4084">
          <p15:clr>
            <a:srgbClr val="F26B43"/>
          </p15:clr>
        </p15:guide>
        <p15:guide id="8" orient="horz" pos="385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7E74B7F-5E2D-E0B4-A3DF-A62591B3C811}"/>
              </a:ext>
            </a:extLst>
          </p:cNvPr>
          <p:cNvSpPr txBox="1">
            <a:spLocks/>
          </p:cNvSpPr>
          <p:nvPr/>
        </p:nvSpPr>
        <p:spPr>
          <a:xfrm>
            <a:off x="647700" y="3192501"/>
            <a:ext cx="5286756" cy="1993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95000"/>
              <a:buFont typeface="Arial" panose="020B0604020202020204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8975" indent="-2206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‒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7575" indent="-2333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80000"/>
              <a:buFont typeface="Wingdings" pitchFamily="2" charset="2"/>
              <a:buChar char="§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6175" indent="-2349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90000"/>
              <a:buFont typeface="System Font Regular"/>
              <a:buChar char="–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9817DC-51A3-502C-DD2F-BB829B963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434356"/>
            <a:ext cx="10902950" cy="956516"/>
          </a:xfrm>
        </p:spPr>
        <p:txBody>
          <a:bodyPr/>
          <a:lstStyle/>
          <a:p>
            <a:r>
              <a:rPr lang="en-US" dirty="0"/>
              <a:t>Learner Instructions to Set Up Texting for Attendance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4337D-CBED-250E-EDF8-1FDA224B5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944" y="1229868"/>
            <a:ext cx="5943600" cy="4360806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en-US" sz="1800" b="1" dirty="0"/>
              <a:t>Go to cpd.partners.org &amp; log in</a:t>
            </a:r>
          </a:p>
          <a:p>
            <a:pPr marL="919163" lvl="1" indent="-457200"/>
            <a:r>
              <a:rPr lang="en-US" sz="1800" dirty="0"/>
              <a:t>Click “Log in” at the top of the page</a:t>
            </a:r>
          </a:p>
          <a:p>
            <a:pPr lvl="1" indent="0">
              <a:buNone/>
            </a:pPr>
            <a:endParaRPr lang="en-US" sz="1800" dirty="0"/>
          </a:p>
          <a:p>
            <a:pPr marL="919163" lvl="1" indent="-457200"/>
            <a:r>
              <a:rPr lang="en-US" sz="1800" dirty="0"/>
              <a:t>Choose “Mass General Brigham Employee” login if you have an MGB username and password</a:t>
            </a:r>
          </a:p>
          <a:p>
            <a:pPr lvl="1" indent="0">
              <a:buNone/>
            </a:pPr>
            <a:br>
              <a:rPr lang="en-US" sz="1800" dirty="0"/>
            </a:br>
            <a:endParaRPr lang="en-US" sz="1800" dirty="0"/>
          </a:p>
          <a:p>
            <a:pPr marL="919163" lvl="1" indent="-457200"/>
            <a:endParaRPr lang="en-US" sz="1800" dirty="0"/>
          </a:p>
          <a:p>
            <a:pPr marL="919163" lvl="1" indent="-457200"/>
            <a:endParaRPr lang="en-US" sz="1800" dirty="0"/>
          </a:p>
          <a:p>
            <a:pPr lvl="1" indent="0">
              <a:buNone/>
            </a:pPr>
            <a:endParaRPr lang="en-US" sz="1800" b="1" dirty="0"/>
          </a:p>
          <a:p>
            <a:pPr marL="919163" lvl="1" indent="-457200"/>
            <a:r>
              <a:rPr lang="en-US" sz="1800" dirty="0"/>
              <a:t>Choose “Visitor Login” if you do not have an MGB username and password</a:t>
            </a:r>
          </a:p>
          <a:p>
            <a:pPr marL="919163" lvl="1" indent="-457200"/>
            <a:r>
              <a:rPr lang="en-US" sz="1800" dirty="0"/>
              <a:t>Complete required fields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AA473E-C1E6-7572-6F15-7B0A47F149A1}"/>
              </a:ext>
            </a:extLst>
          </p:cNvPr>
          <p:cNvSpPr txBox="1"/>
          <p:nvPr/>
        </p:nvSpPr>
        <p:spPr>
          <a:xfrm>
            <a:off x="0" y="6223589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1" dirty="0"/>
              <a:t>Email us with any questions at mgbcpd@mgb.org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18DA108-239F-546F-EEB1-6C1BD94B82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570"/>
          <a:stretch/>
        </p:blipFill>
        <p:spPr>
          <a:xfrm>
            <a:off x="1427747" y="1820794"/>
            <a:ext cx="429921" cy="2286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CE17AE4-D03B-20A9-B47C-71AEC00A1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686" y="2566987"/>
            <a:ext cx="3534268" cy="137179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FB4B7A5-E54C-7258-40B5-BA3EA2D852A3}"/>
              </a:ext>
            </a:extLst>
          </p:cNvPr>
          <p:cNvSpPr txBox="1"/>
          <p:nvPr/>
        </p:nvSpPr>
        <p:spPr>
          <a:xfrm>
            <a:off x="6176211" y="929758"/>
            <a:ext cx="570184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dirty="0"/>
          </a:p>
          <a:p>
            <a:pPr marL="457200" indent="-457200">
              <a:buFont typeface="+mj-lt"/>
              <a:buAutoNum type="arabicParenR" startAt="2"/>
            </a:pPr>
            <a:r>
              <a:rPr lang="en-US" sz="1800" b="1" dirty="0"/>
              <a:t>Click “My Account” &gt;&gt;“Edit” &gt;&gt; “Profile”</a:t>
            </a:r>
          </a:p>
          <a:p>
            <a:endParaRPr lang="en-US" sz="1800" b="1" dirty="0"/>
          </a:p>
          <a:p>
            <a:pPr marL="457200" indent="-457200">
              <a:buFont typeface="+mj-lt"/>
              <a:buAutoNum type="arabicParenR" startAt="3"/>
            </a:pPr>
            <a:r>
              <a:rPr lang="en-US" sz="1800" b="1" dirty="0"/>
              <a:t>PROFESSION TYPE</a:t>
            </a:r>
          </a:p>
          <a:p>
            <a:pPr marL="919163" lvl="1" indent="-457200"/>
            <a:r>
              <a:rPr lang="en-US" sz="1800" dirty="0"/>
              <a:t>Choose </a:t>
            </a:r>
            <a:r>
              <a:rPr lang="en-US" dirty="0"/>
              <a:t>your profession from the dropdown list</a:t>
            </a:r>
            <a:br>
              <a:rPr lang="en-US" sz="1800" dirty="0"/>
            </a:br>
            <a:endParaRPr lang="en-US" sz="1800" dirty="0"/>
          </a:p>
          <a:p>
            <a:pPr marL="457200" indent="-457200">
              <a:buFont typeface="+mj-lt"/>
              <a:buAutoNum type="arabicParenR" startAt="3"/>
            </a:pPr>
            <a:r>
              <a:rPr lang="en-US" sz="1800" b="1" dirty="0"/>
              <a:t>MOBILE NUMBER</a:t>
            </a:r>
          </a:p>
          <a:p>
            <a:pPr marL="919163" lvl="1" indent="-457200"/>
            <a:r>
              <a:rPr lang="en-US" dirty="0"/>
              <a:t>Click “My Account” &gt;&gt; “Edit” &gt;&gt; “Mobile”</a:t>
            </a:r>
          </a:p>
          <a:p>
            <a:pPr marL="919163" lvl="1" indent="-457200"/>
            <a:r>
              <a:rPr lang="en-US" sz="1800" dirty="0"/>
              <a:t>Enter your cell phone number. Then, confirm </a:t>
            </a:r>
            <a:br>
              <a:rPr lang="en-US" sz="1800" dirty="0"/>
            </a:br>
            <a:r>
              <a:rPr lang="en-US" sz="1800" dirty="0"/>
              <a:t>your number when prompted.</a:t>
            </a:r>
          </a:p>
          <a:p>
            <a:pPr marL="919163" lvl="1" indent="-457200"/>
            <a:endParaRPr lang="en-US" sz="1800" dirty="0"/>
          </a:p>
          <a:p>
            <a:pPr marL="457200" indent="-457200">
              <a:buFont typeface="Arial" panose="020B0604020202020204" pitchFamily="34" charset="0"/>
              <a:buAutoNum type="arabicParenR" startAt="3"/>
            </a:pPr>
            <a:r>
              <a:rPr lang="en-US" b="1" dirty="0"/>
              <a:t>CLICK “SAVE”</a:t>
            </a:r>
          </a:p>
          <a:p>
            <a:pPr marL="457200" indent="-457200">
              <a:buFont typeface="Arial" panose="020B0604020202020204" pitchFamily="34" charset="0"/>
              <a:buAutoNum type="arabicParenR" startAt="3"/>
            </a:pPr>
            <a:endParaRPr lang="en-US" b="1" dirty="0"/>
          </a:p>
          <a:p>
            <a:pPr marL="457200" indent="-457200">
              <a:buFont typeface="Arial" panose="020B0604020202020204" pitchFamily="34" charset="0"/>
              <a:buAutoNum type="arabicParenR" startAt="3"/>
            </a:pPr>
            <a:r>
              <a:rPr lang="en-US" b="1" dirty="0"/>
              <a:t>SAVE TEXT NUMBER TO YOUR PHONE</a:t>
            </a:r>
            <a:endParaRPr lang="en-US" sz="1800" b="1" dirty="0"/>
          </a:p>
          <a:p>
            <a:pPr marL="919163" lvl="1" indent="-457200"/>
            <a:r>
              <a:rPr lang="en-US" dirty="0"/>
              <a:t>Add the phone number 857-214-2277 to the contacts on your phone. This will be the number you will always use to text your credit</a:t>
            </a:r>
          </a:p>
          <a:p>
            <a:endParaRPr lang="en-US" sz="1800" dirty="0"/>
          </a:p>
          <a:p>
            <a:pPr marL="919163" lvl="1" indent="-457200"/>
            <a:endParaRPr lang="en-US" sz="1800" dirty="0"/>
          </a:p>
          <a:p>
            <a:pPr marL="919163" lvl="1" indent="-457200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6044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2183C-CDC3-6EE7-023B-8BC0D7D89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65C4346-706D-BD66-B429-E787AE3302AB}"/>
              </a:ext>
            </a:extLst>
          </p:cNvPr>
          <p:cNvSpPr txBox="1">
            <a:spLocks/>
          </p:cNvSpPr>
          <p:nvPr/>
        </p:nvSpPr>
        <p:spPr>
          <a:xfrm>
            <a:off x="647700" y="3192501"/>
            <a:ext cx="5286756" cy="54178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95000"/>
              <a:buFont typeface="Arial" panose="020B0604020202020204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8975" indent="-2206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‒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7575" indent="-2333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80000"/>
              <a:buFont typeface="Wingdings" pitchFamily="2" charset="2"/>
              <a:buChar char="§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6175" indent="-2349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90000"/>
              <a:buFont typeface="System Font Regular"/>
              <a:buChar char="–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30BEFB-914A-FB1E-5C2B-DAFC4E59D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434356"/>
            <a:ext cx="10902950" cy="496086"/>
          </a:xfrm>
        </p:spPr>
        <p:txBody>
          <a:bodyPr/>
          <a:lstStyle/>
          <a:p>
            <a:r>
              <a:rPr lang="en-US" dirty="0"/>
              <a:t>Physician Instructions to Update Profile for MOC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784F3-4318-4902-8C9F-33E9CA0DD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944" y="1440180"/>
            <a:ext cx="5943600" cy="5417820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en-US" sz="1800" b="1" dirty="0"/>
              <a:t>Go to cpd.partners.org &amp; log in</a:t>
            </a:r>
          </a:p>
          <a:p>
            <a:pPr marL="919163" lvl="1" indent="-457200"/>
            <a:r>
              <a:rPr lang="en-US" sz="1800" dirty="0"/>
              <a:t>Click “My Account” &gt;&gt;“Edit” &gt;&gt; “Profile”</a:t>
            </a:r>
          </a:p>
          <a:p>
            <a:pPr marL="457200" indent="-457200">
              <a:buAutoNum type="arabicParenR"/>
            </a:pPr>
            <a:endParaRPr lang="en-US" sz="1800" dirty="0"/>
          </a:p>
          <a:p>
            <a:pPr marL="457200" indent="-457200">
              <a:buAutoNum type="arabicParenR"/>
            </a:pPr>
            <a:r>
              <a:rPr lang="en-US" sz="1800" b="1" dirty="0"/>
              <a:t>PROFESSION TYPE</a:t>
            </a:r>
          </a:p>
          <a:p>
            <a:pPr marL="919163" lvl="1" indent="-457200"/>
            <a:r>
              <a:rPr lang="en-US" sz="1800" dirty="0"/>
              <a:t>Choose “physician” </a:t>
            </a:r>
            <a:br>
              <a:rPr lang="en-US" sz="1800" dirty="0"/>
            </a:b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457200" indent="-457200">
              <a:buFont typeface="+mj-lt"/>
              <a:buAutoNum type="arabicParenR" startAt="3"/>
            </a:pPr>
            <a:r>
              <a:rPr lang="en-US" sz="1800" b="1" dirty="0"/>
              <a:t>BOARDS</a:t>
            </a:r>
          </a:p>
          <a:p>
            <a:pPr marL="919163" lvl="1" indent="-457200"/>
            <a:r>
              <a:rPr lang="en-US" sz="1800" dirty="0"/>
              <a:t>Choose your board</a:t>
            </a:r>
          </a:p>
          <a:p>
            <a:pPr marL="919163" lvl="1" indent="-457200"/>
            <a:r>
              <a:rPr lang="en-US" sz="1800" dirty="0"/>
              <a:t>Enter your board ID</a:t>
            </a:r>
          </a:p>
          <a:p>
            <a:pPr marL="919163" lvl="1" indent="-457200"/>
            <a:r>
              <a:rPr lang="en-US" sz="1800" dirty="0"/>
              <a:t>Click “add another” as needed</a:t>
            </a:r>
          </a:p>
          <a:p>
            <a:pPr marL="919163" lvl="1" indent="-457200"/>
            <a:endParaRPr lang="en-US" sz="1800" dirty="0"/>
          </a:p>
          <a:p>
            <a:pPr marL="457200" indent="-457200">
              <a:buFont typeface="Arial" panose="020B0604020202020204" pitchFamily="34" charset="0"/>
              <a:buAutoNum type="arabicParenR" startAt="3"/>
            </a:pPr>
            <a:r>
              <a:rPr lang="en-US" sz="1800" b="1" dirty="0"/>
              <a:t>DATE OF BIRTH</a:t>
            </a:r>
          </a:p>
          <a:p>
            <a:pPr marL="919163" lvl="1" indent="-457200"/>
            <a:r>
              <a:rPr lang="en-US" sz="1800" dirty="0"/>
              <a:t>Enter the date and month of your birthdate</a:t>
            </a:r>
          </a:p>
          <a:p>
            <a:pPr marL="919163" lvl="1" indent="-457200"/>
            <a:endParaRPr lang="en-US" sz="1800" dirty="0"/>
          </a:p>
          <a:p>
            <a:pPr marL="457200" indent="-457200">
              <a:buFont typeface="Arial" panose="020B0604020202020204" pitchFamily="34" charset="0"/>
              <a:buAutoNum type="arabicParenR" startAt="3"/>
            </a:pPr>
            <a:r>
              <a:rPr lang="en-US" sz="1800" b="1" dirty="0"/>
              <a:t>CLICK “SAVE”</a:t>
            </a:r>
          </a:p>
          <a:p>
            <a:endParaRPr lang="en-US" sz="1800" dirty="0"/>
          </a:p>
          <a:p>
            <a:pPr marL="919163" lvl="1" indent="-457200"/>
            <a:endParaRPr lang="en-US" sz="1800" dirty="0"/>
          </a:p>
          <a:p>
            <a:pPr marL="919163" lvl="1" indent="-457200"/>
            <a:endParaRPr lang="en-US" sz="1800" dirty="0"/>
          </a:p>
          <a:p>
            <a:endParaRPr lang="en-US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542E87-1A6B-FEC7-BC70-4F78128B41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014" r="37261"/>
          <a:stretch/>
        </p:blipFill>
        <p:spPr>
          <a:xfrm>
            <a:off x="5815584" y="2407158"/>
            <a:ext cx="5957196" cy="3063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CBFD70-4660-E113-FC4C-9F977F8A53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62" y="2816263"/>
            <a:ext cx="3733800" cy="7524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F549A6A-8FC0-16AF-2BA3-0A1B3CBA36F5}"/>
              </a:ext>
            </a:extLst>
          </p:cNvPr>
          <p:cNvSpPr txBox="1"/>
          <p:nvPr/>
        </p:nvSpPr>
        <p:spPr>
          <a:xfrm>
            <a:off x="0" y="6223589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1" dirty="0"/>
              <a:t>Email us with any questions at mgbcpd@mgb.org</a:t>
            </a:r>
          </a:p>
        </p:txBody>
      </p:sp>
    </p:spTree>
    <p:extLst>
      <p:ext uri="{BB962C8B-B14F-4D97-AF65-F5344CB8AC3E}">
        <p14:creationId xmlns:p14="http://schemas.microsoft.com/office/powerpoint/2010/main" val="3955714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cxCUTrzp..khx_FJMRB_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GB_standard_template_082020">
  <a:themeElements>
    <a:clrScheme name="MGB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MGB2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2" id="{02AFB435-E4BC-5B40-A90F-4C49A970DE09}" vid="{08332808-3A56-FE44-AF20-BA7BC530ED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Mass General Brigham PowerPoint</Template>
  <TotalTime>107</TotalTime>
  <Words>239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Georgia</vt:lpstr>
      <vt:lpstr>System Font Regular</vt:lpstr>
      <vt:lpstr>Wingdings</vt:lpstr>
      <vt:lpstr>MGB_standard_template_082020</vt:lpstr>
      <vt:lpstr>think-cell Slide</vt:lpstr>
      <vt:lpstr>Learner Instructions to Set Up Texting for Attendance</vt:lpstr>
      <vt:lpstr>Physician Instructions to Update Profile for MOC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of Certification Reporting Update</dc:title>
  <dc:creator>Desilets, Rose</dc:creator>
  <cp:lastModifiedBy>Desilets, Rose</cp:lastModifiedBy>
  <cp:revision>33</cp:revision>
  <dcterms:created xsi:type="dcterms:W3CDTF">2023-06-09T15:20:28Z</dcterms:created>
  <dcterms:modified xsi:type="dcterms:W3CDTF">2025-06-18T19:18:36Z</dcterms:modified>
</cp:coreProperties>
</file>