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tags/tag30.xml" ContentType="application/vnd.openxmlformats-officedocument.presentationml.tags+xml"/>
  <Override PartName="/ppt/tags/tag3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4.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9.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24.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25.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31.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32.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76" r:id="rId5"/>
  </p:sldMasterIdLst>
  <p:notesMasterIdLst>
    <p:notesMasterId r:id="rId48"/>
  </p:notesMasterIdLst>
  <p:handoutMasterIdLst>
    <p:handoutMasterId r:id="rId49"/>
  </p:handoutMasterIdLst>
  <p:sldIdLst>
    <p:sldId id="460" r:id="rId6"/>
    <p:sldId id="454" r:id="rId7"/>
    <p:sldId id="449" r:id="rId8"/>
    <p:sldId id="2147483056" r:id="rId9"/>
    <p:sldId id="458" r:id="rId10"/>
    <p:sldId id="2147483070" r:id="rId11"/>
    <p:sldId id="409" r:id="rId12"/>
    <p:sldId id="2147483071" r:id="rId13"/>
    <p:sldId id="427" r:id="rId14"/>
    <p:sldId id="2147483057" r:id="rId15"/>
    <p:sldId id="2147483058" r:id="rId16"/>
    <p:sldId id="2147483059" r:id="rId17"/>
    <p:sldId id="2147483072" r:id="rId18"/>
    <p:sldId id="2147483060" r:id="rId19"/>
    <p:sldId id="2147483061" r:id="rId20"/>
    <p:sldId id="450" r:id="rId21"/>
    <p:sldId id="2147483073" r:id="rId22"/>
    <p:sldId id="443" r:id="rId23"/>
    <p:sldId id="2147483062" r:id="rId24"/>
    <p:sldId id="2147483075" r:id="rId25"/>
    <p:sldId id="2147483065" r:id="rId26"/>
    <p:sldId id="459" r:id="rId27"/>
    <p:sldId id="2147483076" r:id="rId28"/>
    <p:sldId id="261" r:id="rId29"/>
    <p:sldId id="2147483067" r:id="rId30"/>
    <p:sldId id="2147483068" r:id="rId31"/>
    <p:sldId id="2147483077" r:id="rId32"/>
    <p:sldId id="433" r:id="rId33"/>
    <p:sldId id="431" r:id="rId34"/>
    <p:sldId id="2147483074" r:id="rId35"/>
    <p:sldId id="453" r:id="rId36"/>
    <p:sldId id="2147483063" r:id="rId37"/>
    <p:sldId id="2147483064" r:id="rId38"/>
    <p:sldId id="2147483069" r:id="rId39"/>
    <p:sldId id="2147483080" r:id="rId40"/>
    <p:sldId id="481" r:id="rId41"/>
    <p:sldId id="2147483081" r:id="rId42"/>
    <p:sldId id="2147483078" r:id="rId43"/>
    <p:sldId id="406" r:id="rId44"/>
    <p:sldId id="423" r:id="rId45"/>
    <p:sldId id="401" r:id="rId46"/>
    <p:sldId id="2147483079" r:id="rId47"/>
  </p:sldIdLst>
  <p:sldSz cx="12192000" cy="6858000"/>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GB Covers" id="{5429F704-86E9-DB4E-B6FE-F9789B6467BD}">
          <p14:sldIdLst>
            <p14:sldId id="460"/>
          </p14:sldIdLst>
        </p14:section>
        <p14:section name="Agenda" id="{70945095-ABCC-2545-823B-36B51AADC1C7}">
          <p14:sldIdLst>
            <p14:sldId id="454"/>
          </p14:sldIdLst>
        </p14:section>
        <p14:section name="Dividers" id="{BF54498A-89EF-DB40-8E56-3E68414E5EEE}">
          <p14:sldIdLst>
            <p14:sldId id="449"/>
          </p14:sldIdLst>
        </p14:section>
        <p14:section name="Text and Other" id="{4F6E83C7-320A-E641-BA67-D14133D7E2E0}">
          <p14:sldIdLst>
            <p14:sldId id="2147483056"/>
            <p14:sldId id="458"/>
            <p14:sldId id="2147483070"/>
            <p14:sldId id="409"/>
            <p14:sldId id="2147483071"/>
            <p14:sldId id="427"/>
            <p14:sldId id="2147483057"/>
            <p14:sldId id="2147483058"/>
            <p14:sldId id="2147483059"/>
            <p14:sldId id="2147483072"/>
            <p14:sldId id="2147483060"/>
            <p14:sldId id="2147483061"/>
            <p14:sldId id="450"/>
            <p14:sldId id="2147483073"/>
            <p14:sldId id="443"/>
            <p14:sldId id="2147483062"/>
            <p14:sldId id="2147483075"/>
            <p14:sldId id="2147483065"/>
            <p14:sldId id="459"/>
            <p14:sldId id="2147483076"/>
            <p14:sldId id="261"/>
            <p14:sldId id="2147483067"/>
            <p14:sldId id="2147483068"/>
            <p14:sldId id="2147483077"/>
            <p14:sldId id="433"/>
            <p14:sldId id="431"/>
            <p14:sldId id="2147483074"/>
            <p14:sldId id="453"/>
            <p14:sldId id="2147483063"/>
            <p14:sldId id="2147483064"/>
            <p14:sldId id="2147483069"/>
            <p14:sldId id="2147483080"/>
            <p14:sldId id="481"/>
            <p14:sldId id="2147483081"/>
            <p14:sldId id="2147483078"/>
            <p14:sldId id="406"/>
            <p14:sldId id="423"/>
            <p14:sldId id="401"/>
            <p14:sldId id="2147483079"/>
          </p14:sldIdLst>
        </p14:section>
        <p14:section name="Back Pages" id="{3CA95826-0950-414B-A320-19B838B97043}">
          <p14:sldIdLst/>
        </p14:section>
      </p14:sectionLst>
    </p:ext>
    <p:ext uri="{EFAFB233-063F-42B5-8137-9DF3F51BA10A}">
      <p15:sldGuideLst xmlns:p15="http://schemas.microsoft.com/office/powerpoint/2012/main">
        <p15:guide id="1" pos="1488" userDrawn="1">
          <p15:clr>
            <a:srgbClr val="A4A3A4"/>
          </p15:clr>
        </p15:guide>
        <p15:guide id="2" orient="horz" pos="1464" userDrawn="1">
          <p15:clr>
            <a:srgbClr val="A4A3A4"/>
          </p15:clr>
        </p15:guide>
        <p15:guide id="3" orient="horz" pos="312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B838C6-91E9-8AE7-8ECA-1A2EF94C2966}" name="James, Susanne" initials="" userId="S::sjames15@mgb.org::6ad7c81e-7879-4862-b7d6-6a12bc18e33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1828E"/>
    <a:srgbClr val="003A96"/>
    <a:srgbClr val="D5DCEB"/>
    <a:srgbClr val="000000"/>
    <a:srgbClr val="F2F2F2"/>
    <a:srgbClr val="D9D9D9"/>
    <a:srgbClr val="B0E3E2"/>
    <a:srgbClr val="D4DC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9903" autoAdjust="0"/>
  </p:normalViewPr>
  <p:slideViewPr>
    <p:cSldViewPr snapToGrid="0" showGuides="1">
      <p:cViewPr varScale="1">
        <p:scale>
          <a:sx n="77" d="100"/>
          <a:sy n="77" d="100"/>
        </p:scale>
        <p:origin x="1716" y="294"/>
      </p:cViewPr>
      <p:guideLst>
        <p:guide pos="1488"/>
        <p:guide orient="horz" pos="1464"/>
        <p:guide orient="horz" pos="3120"/>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tags" Target="tags/tag1.xml"/><Relationship Id="rId55"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9AB415-5FA9-0443-B42E-49BC5EB26D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913E61-31A2-D857-207B-35DDEBFDEF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7D12EF-5D1B-BD43-B9FB-F19CADEB55EF}" type="datetimeFigureOut">
              <a:rPr lang="en-US" smtClean="0"/>
              <a:t>4/21/2026</a:t>
            </a:fld>
            <a:endParaRPr lang="en-US"/>
          </a:p>
        </p:txBody>
      </p:sp>
      <p:sp>
        <p:nvSpPr>
          <p:cNvPr id="4" name="Footer Placeholder 3">
            <a:extLst>
              <a:ext uri="{FF2B5EF4-FFF2-40B4-BE49-F238E27FC236}">
                <a16:creationId xmlns:a16="http://schemas.microsoft.com/office/drawing/2014/main" id="{D6D9F85E-0561-C068-D04C-13EA21AB71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74FFEF6-98CA-7C21-6C1C-B3ADD7F9A6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7E1AE4-9F2C-F245-8AA0-D8CA5D731EC3}" type="slidenum">
              <a:rPr lang="en-US" smtClean="0"/>
              <a:t>‹#›</a:t>
            </a:fld>
            <a:endParaRPr lang="en-US"/>
          </a:p>
        </p:txBody>
      </p:sp>
    </p:spTree>
    <p:extLst>
      <p:ext uri="{BB962C8B-B14F-4D97-AF65-F5344CB8AC3E}">
        <p14:creationId xmlns:p14="http://schemas.microsoft.com/office/powerpoint/2010/main" val="4005652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76543-5EF1-DA4A-8415-0A3EFD492F07}" type="datetimeFigureOut">
              <a:rPr lang="en-US" smtClean="0"/>
              <a:t>4/21/2026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6A62D3-769D-F349-A3F8-B6F214D63D0D}" type="slidenum">
              <a:rPr lang="en-US" smtClean="0"/>
              <a:t>‹#›</a:t>
            </a:fld>
            <a:endParaRPr lang="en-US"/>
          </a:p>
        </p:txBody>
      </p:sp>
    </p:spTree>
    <p:extLst>
      <p:ext uri="{BB962C8B-B14F-4D97-AF65-F5344CB8AC3E}">
        <p14:creationId xmlns:p14="http://schemas.microsoft.com/office/powerpoint/2010/main" val="404855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mailto:mgbCPD@mgb.or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partnershealthcare.sharepoint.com/sites/VitalsSystemwideGrandRound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remind everyone this webinar is being recorded.</a:t>
            </a:r>
          </a:p>
          <a:p>
            <a:endParaRPr lang="en-US" dirty="0"/>
          </a:p>
          <a:p>
            <a:r>
              <a:rPr lang="en-US" dirty="0"/>
              <a:t>Welcome to the 2026-2027 In-hospital Series Annual training. I’m looking forward to working with you all and having another successful year.</a:t>
            </a:r>
          </a:p>
        </p:txBody>
      </p:sp>
      <p:sp>
        <p:nvSpPr>
          <p:cNvPr id="4" name="Slide Number Placeholder 3"/>
          <p:cNvSpPr>
            <a:spLocks noGrp="1"/>
          </p:cNvSpPr>
          <p:nvPr>
            <p:ph type="sldNum" sz="quarter" idx="5"/>
          </p:nvPr>
        </p:nvSpPr>
        <p:spPr/>
        <p:txBody>
          <a:bodyPr/>
          <a:lstStyle/>
          <a:p>
            <a:fld id="{8C6A62D3-769D-F349-A3F8-B6F214D63D0D}" type="slidenum">
              <a:rPr lang="en-US" smtClean="0"/>
              <a:t>1</a:t>
            </a:fld>
            <a:endParaRPr lang="en-US"/>
          </a:p>
        </p:txBody>
      </p:sp>
    </p:spTree>
    <p:extLst>
      <p:ext uri="{BB962C8B-B14F-4D97-AF65-F5344CB8AC3E}">
        <p14:creationId xmlns:p14="http://schemas.microsoft.com/office/powerpoint/2010/main" val="1557040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systemwide grand round section should be completed with the speaker names, (all speakers should be listed), the session title, and check if the session is confidential. If the session is not confidential – you must include the link to the session. The link should start with http.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034A7-9452-C54E-A651-2368A59695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73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disclosures or mitigation forms for planners need to be uploaded (even if the planner is a speaker).</a:t>
            </a:r>
          </a:p>
          <a:p>
            <a:endParaRPr lang="en-US" dirty="0"/>
          </a:p>
          <a:p>
            <a:r>
              <a:rPr lang="en-US" dirty="0"/>
              <a:t>Even though the disclosures are not needed for planners who are speaking they still need to be listed in the speaker section of the disclosure summary </a:t>
            </a:r>
            <a:r>
              <a:rPr lang="en-US" dirty="0" err="1"/>
              <a:t>slideand</a:t>
            </a:r>
            <a:r>
              <a:rPr lang="en-US" dirty="0"/>
              <a:t> the name needs to be included in the speaker section of the systemwide grand rounds section.</a:t>
            </a:r>
          </a:p>
        </p:txBody>
      </p:sp>
      <p:sp>
        <p:nvSpPr>
          <p:cNvPr id="4" name="Slide Number Placeholder 3"/>
          <p:cNvSpPr>
            <a:spLocks noGrp="1"/>
          </p:cNvSpPr>
          <p:nvPr>
            <p:ph type="sldNum" sz="quarter" idx="5"/>
          </p:nvPr>
        </p:nvSpPr>
        <p:spPr/>
        <p:txBody>
          <a:bodyPr/>
          <a:lstStyle/>
          <a:p>
            <a:fld id="{8C6A62D3-769D-F349-A3F8-B6F214D63D0D}" type="slidenum">
              <a:rPr lang="en-US" smtClean="0"/>
              <a:t>11</a:t>
            </a:fld>
            <a:endParaRPr lang="en-US" dirty="0"/>
          </a:p>
        </p:txBody>
      </p:sp>
    </p:spTree>
    <p:extLst>
      <p:ext uri="{BB962C8B-B14F-4D97-AF65-F5344CB8AC3E}">
        <p14:creationId xmlns:p14="http://schemas.microsoft.com/office/powerpoint/2010/main" val="3857315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some additional forms that may be required for the session approval. Risk Management, Attestation (this doc is only needed if the planner who completes the mitigation  checks attestation because there is no presentation, Then the attestation should be completed by the speaker (so the date should be the same or later than the mitigation date).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034A7-9452-C54E-A651-2368A59695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438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go over a quick refresher for Ethos. The Back to Basic webinar session in May and August will provide more in-depth details. </a:t>
            </a:r>
          </a:p>
        </p:txBody>
      </p:sp>
      <p:sp>
        <p:nvSpPr>
          <p:cNvPr id="4" name="Slide Number Placeholder 3"/>
          <p:cNvSpPr>
            <a:spLocks noGrp="1"/>
          </p:cNvSpPr>
          <p:nvPr>
            <p:ph type="sldNum" sz="quarter" idx="5"/>
          </p:nvPr>
        </p:nvSpPr>
        <p:spPr/>
        <p:txBody>
          <a:bodyPr/>
          <a:lstStyle/>
          <a:p>
            <a:fld id="{8C6A62D3-769D-F349-A3F8-B6F214D63D0D}" type="slidenum">
              <a:rPr lang="en-US" smtClean="0"/>
              <a:t>13</a:t>
            </a:fld>
            <a:endParaRPr lang="en-US"/>
          </a:p>
        </p:txBody>
      </p:sp>
    </p:spTree>
    <p:extLst>
      <p:ext uri="{BB962C8B-B14F-4D97-AF65-F5344CB8AC3E}">
        <p14:creationId xmlns:p14="http://schemas.microsoft.com/office/powerpoint/2010/main" val="3035343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create a new session – open an existing session. Use the repeat session to generate a new session. Do not use the Session under Add Content – this will create a blank session, and the session will be missing lots of important details.</a:t>
            </a:r>
          </a:p>
          <a:p>
            <a:r>
              <a:rPr lang="en-US" dirty="0"/>
              <a:t>To upload documents to a session. Edit the session, click custom, when everything has been updated and uploaded – you should click ready for review, If ready for review is not selected – the session will not be included in the dashboard and I will not know to approve it. Please try to have the session set to ready for review at least 24 hours prior to the session start time. I usually review the sessions at the end and start of the day – when time permits, I check throughout the day. If the session has started it no longer shows on the dashboard I use for the approval list.</a:t>
            </a:r>
          </a:p>
          <a:p>
            <a:endParaRPr lang="en-US" dirty="0"/>
          </a:p>
          <a:p>
            <a:r>
              <a:rPr lang="en-US" dirty="0"/>
              <a:t>Admis for a series can be added at any time – please make sure they have reviewed this recording and have been trained on how to use the system.</a:t>
            </a:r>
          </a:p>
        </p:txBody>
      </p:sp>
      <p:sp>
        <p:nvSpPr>
          <p:cNvPr id="4" name="Slide Number Placeholder 3"/>
          <p:cNvSpPr>
            <a:spLocks noGrp="1"/>
          </p:cNvSpPr>
          <p:nvPr>
            <p:ph type="sldNum" sz="quarter" idx="5"/>
          </p:nvPr>
        </p:nvSpPr>
        <p:spPr/>
        <p:txBody>
          <a:bodyPr/>
          <a:lstStyle/>
          <a:p>
            <a:fld id="{8C6A62D3-769D-F349-A3F8-B6F214D63D0D}" type="slidenum">
              <a:rPr lang="en-US" smtClean="0"/>
              <a:t>14</a:t>
            </a:fld>
            <a:endParaRPr lang="en-US" dirty="0"/>
          </a:p>
        </p:txBody>
      </p:sp>
    </p:spTree>
    <p:extLst>
      <p:ext uri="{BB962C8B-B14F-4D97-AF65-F5344CB8AC3E}">
        <p14:creationId xmlns:p14="http://schemas.microsoft.com/office/powerpoint/2010/main" val="4077907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attendees enrolled in a session can claim credit. The text code is valid for 6 months (for live and recorded sessions), That is true for this academic year also. I have seen a few disclosure summary slides mention recording cannot claim credit,</a:t>
            </a:r>
          </a:p>
        </p:txBody>
      </p:sp>
      <p:sp>
        <p:nvSpPr>
          <p:cNvPr id="4" name="Slide Number Placeholder 3"/>
          <p:cNvSpPr>
            <a:spLocks noGrp="1"/>
          </p:cNvSpPr>
          <p:nvPr>
            <p:ph type="sldNum" sz="quarter" idx="5"/>
          </p:nvPr>
        </p:nvSpPr>
        <p:spPr/>
        <p:txBody>
          <a:bodyPr/>
          <a:lstStyle/>
          <a:p>
            <a:fld id="{8C6A62D3-769D-F349-A3F8-B6F214D63D0D}" type="slidenum">
              <a:rPr lang="en-US" smtClean="0"/>
              <a:t>15</a:t>
            </a:fld>
            <a:endParaRPr lang="en-US" dirty="0"/>
          </a:p>
        </p:txBody>
      </p:sp>
    </p:spTree>
    <p:extLst>
      <p:ext uri="{BB962C8B-B14F-4D97-AF65-F5344CB8AC3E}">
        <p14:creationId xmlns:p14="http://schemas.microsoft.com/office/powerpoint/2010/main" val="255762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Attendees can be manually enrolled in a session and here are the steps – we will go over these steps in the May and August webinars.</a:t>
            </a:r>
          </a:p>
        </p:txBody>
      </p:sp>
      <p:sp>
        <p:nvSpPr>
          <p:cNvPr id="4" name="Slide Number Placeholder 3"/>
          <p:cNvSpPr>
            <a:spLocks noGrp="1"/>
          </p:cNvSpPr>
          <p:nvPr>
            <p:ph type="sldNum" sz="quarter" idx="5"/>
          </p:nvPr>
        </p:nvSpPr>
        <p:spPr/>
        <p:txBody>
          <a:bodyPr/>
          <a:lstStyle/>
          <a:p>
            <a:fld id="{8C6A62D3-769D-F349-A3F8-B6F214D63D0D}" type="slidenum">
              <a:rPr lang="en-US" smtClean="0"/>
              <a:t>16</a:t>
            </a:fld>
            <a:endParaRPr lang="en-US" dirty="0"/>
          </a:p>
        </p:txBody>
      </p:sp>
    </p:spTree>
    <p:extLst>
      <p:ext uri="{BB962C8B-B14F-4D97-AF65-F5344CB8AC3E}">
        <p14:creationId xmlns:p14="http://schemas.microsoft.com/office/powerpoint/2010/main" val="873807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quick look at the Series Coordinator site,</a:t>
            </a:r>
          </a:p>
        </p:txBody>
      </p:sp>
      <p:sp>
        <p:nvSpPr>
          <p:cNvPr id="4" name="Slide Number Placeholder 3"/>
          <p:cNvSpPr>
            <a:spLocks noGrp="1"/>
          </p:cNvSpPr>
          <p:nvPr>
            <p:ph type="sldNum" sz="quarter" idx="5"/>
          </p:nvPr>
        </p:nvSpPr>
        <p:spPr/>
        <p:txBody>
          <a:bodyPr/>
          <a:lstStyle/>
          <a:p>
            <a:fld id="{8C6A62D3-769D-F349-A3F8-B6F214D63D0D}" type="slidenum">
              <a:rPr lang="en-US" smtClean="0"/>
              <a:t>17</a:t>
            </a:fld>
            <a:endParaRPr lang="en-US"/>
          </a:p>
        </p:txBody>
      </p:sp>
    </p:spTree>
    <p:extLst>
      <p:ext uri="{BB962C8B-B14F-4D97-AF65-F5344CB8AC3E}">
        <p14:creationId xmlns:p14="http://schemas.microsoft.com/office/powerpoint/2010/main" val="2398877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Series Coordinator site is a great resource  for any documents you will need. The latest version is always updated here.</a:t>
            </a:r>
          </a:p>
          <a:p>
            <a:endParaRPr lang="en-US" dirty="0"/>
          </a:p>
          <a:p>
            <a:r>
              <a:rPr lang="en-US" dirty="0"/>
              <a:t>As you see above there is a link to the recordings – this will be added along with the slides. It also has the link for the Open Hours meeting on Tuesday at 9:00 and Thursday at 2:00</a:t>
            </a:r>
          </a:p>
        </p:txBody>
      </p:sp>
      <p:sp>
        <p:nvSpPr>
          <p:cNvPr id="4" name="Slide Number Placeholder 3"/>
          <p:cNvSpPr>
            <a:spLocks noGrp="1"/>
          </p:cNvSpPr>
          <p:nvPr>
            <p:ph type="sldNum" sz="quarter" idx="5"/>
          </p:nvPr>
        </p:nvSpPr>
        <p:spPr/>
        <p:txBody>
          <a:bodyPr/>
          <a:lstStyle/>
          <a:p>
            <a:fld id="{8C6A62D3-769D-F349-A3F8-B6F214D63D0D}" type="slidenum">
              <a:rPr lang="en-US" smtClean="0"/>
              <a:t>18</a:t>
            </a:fld>
            <a:endParaRPr lang="en-US"/>
          </a:p>
        </p:txBody>
      </p:sp>
    </p:spTree>
    <p:extLst>
      <p:ext uri="{BB962C8B-B14F-4D97-AF65-F5344CB8AC3E}">
        <p14:creationId xmlns:p14="http://schemas.microsoft.com/office/powerpoint/2010/main" val="2285039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partial list of the documents on the site. I am always adding new ones too. As an example the full pdf of the proposal for both the new and renewal has been added to the site. Check it out and let me know is anything is missing.</a:t>
            </a:r>
          </a:p>
        </p:txBody>
      </p:sp>
      <p:sp>
        <p:nvSpPr>
          <p:cNvPr id="4" name="Slide Number Placeholder 3"/>
          <p:cNvSpPr>
            <a:spLocks noGrp="1"/>
          </p:cNvSpPr>
          <p:nvPr>
            <p:ph type="sldNum" sz="quarter" idx="5"/>
          </p:nvPr>
        </p:nvSpPr>
        <p:spPr/>
        <p:txBody>
          <a:bodyPr/>
          <a:lstStyle/>
          <a:p>
            <a:fld id="{8C6A62D3-769D-F349-A3F8-B6F214D63D0D}" type="slidenum">
              <a:rPr lang="en-US" smtClean="0"/>
              <a:t>19</a:t>
            </a:fld>
            <a:endParaRPr lang="en-US" dirty="0"/>
          </a:p>
        </p:txBody>
      </p:sp>
    </p:spTree>
    <p:extLst>
      <p:ext uri="{BB962C8B-B14F-4D97-AF65-F5344CB8AC3E}">
        <p14:creationId xmlns:p14="http://schemas.microsoft.com/office/powerpoint/2010/main" val="2227814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agenda for today’s meeting</a:t>
            </a:r>
          </a:p>
        </p:txBody>
      </p:sp>
      <p:sp>
        <p:nvSpPr>
          <p:cNvPr id="4" name="Slide Number Placeholder 3"/>
          <p:cNvSpPr>
            <a:spLocks noGrp="1"/>
          </p:cNvSpPr>
          <p:nvPr>
            <p:ph type="sldNum" sz="quarter" idx="5"/>
          </p:nvPr>
        </p:nvSpPr>
        <p:spPr/>
        <p:txBody>
          <a:bodyPr/>
          <a:lstStyle/>
          <a:p>
            <a:fld id="{8C6A62D3-769D-F349-A3F8-B6F214D63D0D}" type="slidenum">
              <a:rPr lang="en-US" smtClean="0"/>
              <a:t>2</a:t>
            </a:fld>
            <a:endParaRPr lang="en-US"/>
          </a:p>
        </p:txBody>
      </p:sp>
    </p:spTree>
    <p:extLst>
      <p:ext uri="{BB962C8B-B14F-4D97-AF65-F5344CB8AC3E}">
        <p14:creationId xmlns:p14="http://schemas.microsoft.com/office/powerpoint/2010/main" val="2292504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review the evaluation process</a:t>
            </a:r>
          </a:p>
        </p:txBody>
      </p:sp>
      <p:sp>
        <p:nvSpPr>
          <p:cNvPr id="4" name="Slide Number Placeholder 3"/>
          <p:cNvSpPr>
            <a:spLocks noGrp="1"/>
          </p:cNvSpPr>
          <p:nvPr>
            <p:ph type="sldNum" sz="quarter" idx="5"/>
          </p:nvPr>
        </p:nvSpPr>
        <p:spPr/>
        <p:txBody>
          <a:bodyPr/>
          <a:lstStyle/>
          <a:p>
            <a:fld id="{8C6A62D3-769D-F349-A3F8-B6F214D63D0D}" type="slidenum">
              <a:rPr lang="en-US" smtClean="0"/>
              <a:t>20</a:t>
            </a:fld>
            <a:endParaRPr lang="en-US"/>
          </a:p>
        </p:txBody>
      </p:sp>
    </p:spTree>
    <p:extLst>
      <p:ext uri="{BB962C8B-B14F-4D97-AF65-F5344CB8AC3E}">
        <p14:creationId xmlns:p14="http://schemas.microsoft.com/office/powerpoint/2010/main" val="1514421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ways to evaluate sessions. If you chose after every session in the proposal we will build your sessions with an evaluation and the evaluation must be completed for learners to receive credit for the session. You will also receive the follow-up survey in the July/August timeframe.</a:t>
            </a:r>
          </a:p>
          <a:p>
            <a:endParaRPr lang="en-US" dirty="0"/>
          </a:p>
          <a:p>
            <a:r>
              <a:rPr lang="en-US" dirty="0"/>
              <a:t>If you chose 2x/year then the evaluation will be sent by SurveyMonkey in the Dec/Jac timeframe and the same July/August </a:t>
            </a:r>
            <a:r>
              <a:rPr lang="en-US" dirty="0" err="1"/>
              <a:t>followup</a:t>
            </a:r>
            <a:r>
              <a:rPr lang="en-US" dirty="0"/>
              <a:t> will be sent by SurveyMonkey.</a:t>
            </a:r>
          </a:p>
          <a:p>
            <a:endParaRPr lang="en-US" dirty="0"/>
          </a:p>
          <a:p>
            <a:r>
              <a:rPr lang="en-US" dirty="0"/>
              <a:t>We plan to have the 2025-2026 results pulled together in the September timeframe.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034A7-9452-C54E-A651-2368A59695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362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explains the Follow-up surveys process we send in the July/August timeframe.</a:t>
            </a:r>
          </a:p>
        </p:txBody>
      </p:sp>
      <p:sp>
        <p:nvSpPr>
          <p:cNvPr id="4" name="Slide Number Placeholder 3"/>
          <p:cNvSpPr>
            <a:spLocks noGrp="1"/>
          </p:cNvSpPr>
          <p:nvPr>
            <p:ph type="sldNum" sz="quarter" idx="5"/>
          </p:nvPr>
        </p:nvSpPr>
        <p:spPr/>
        <p:txBody>
          <a:bodyPr/>
          <a:lstStyle/>
          <a:p>
            <a:fld id="{8C6A62D3-769D-F349-A3F8-B6F214D63D0D}" type="slidenum">
              <a:rPr lang="en-US" smtClean="0"/>
              <a:t>22</a:t>
            </a:fld>
            <a:endParaRPr lang="en-US"/>
          </a:p>
        </p:txBody>
      </p:sp>
    </p:spTree>
    <p:extLst>
      <p:ext uri="{BB962C8B-B14F-4D97-AF65-F5344CB8AC3E}">
        <p14:creationId xmlns:p14="http://schemas.microsoft.com/office/powerpoint/2010/main" val="3885193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you are lucky enough to never have Owner, Employees and Founders relationships, but for those who do let quickly review the process.</a:t>
            </a:r>
          </a:p>
        </p:txBody>
      </p:sp>
      <p:sp>
        <p:nvSpPr>
          <p:cNvPr id="4" name="Slide Number Placeholder 3"/>
          <p:cNvSpPr>
            <a:spLocks noGrp="1"/>
          </p:cNvSpPr>
          <p:nvPr>
            <p:ph type="sldNum" sz="quarter" idx="5"/>
          </p:nvPr>
        </p:nvSpPr>
        <p:spPr/>
        <p:txBody>
          <a:bodyPr/>
          <a:lstStyle/>
          <a:p>
            <a:fld id="{8C6A62D3-769D-F349-A3F8-B6F214D63D0D}" type="slidenum">
              <a:rPr lang="en-US" smtClean="0"/>
              <a:t>23</a:t>
            </a:fld>
            <a:endParaRPr lang="en-US"/>
          </a:p>
        </p:txBody>
      </p:sp>
    </p:spTree>
    <p:extLst>
      <p:ext uri="{BB962C8B-B14F-4D97-AF65-F5344CB8AC3E}">
        <p14:creationId xmlns:p14="http://schemas.microsoft.com/office/powerpoint/2010/main" val="393943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speaker or planner are owners, employees or founders of a company the speakers are considered to have unresolvable relationships. This could include owning stock in a private company. I would suggest to give the speaker a heads-up the presentation may be required for the session to be approved. Reminder too the presentation can be a draft.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034A7-9452-C54E-A651-2368A59695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675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D6712-8813-2E43-2C2E-3F3E04CAA2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119041-1B4A-66CC-45EC-4769F5F4F0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9EFB88-19DF-2274-E40E-C4B451762868}"/>
              </a:ext>
            </a:extLst>
          </p:cNvPr>
          <p:cNvSpPr>
            <a:spLocks noGrp="1"/>
          </p:cNvSpPr>
          <p:nvPr>
            <p:ph type="body" idx="1"/>
          </p:nvPr>
        </p:nvSpPr>
        <p:spPr/>
        <p:txBody>
          <a:bodyPr/>
          <a:lstStyle/>
          <a:p>
            <a:r>
              <a:rPr lang="en-US" dirty="0"/>
              <a:t>There are a few exceptions listed above. To confirm if an exception can be met, we request the presentation and a planner would review the presentation and complete the </a:t>
            </a:r>
            <a:r>
              <a:rPr lang="en-US" sz="1200" b="0" i="0" kern="1200" dirty="0">
                <a:solidFill>
                  <a:schemeClr val="tx1"/>
                </a:solidFill>
                <a:effectLst/>
                <a:latin typeface="+mn-lt"/>
                <a:ea typeface="+mn-ea"/>
                <a:cs typeface="+mn-cs"/>
              </a:rPr>
              <a:t>Employee - Owner Content Review Form</a:t>
            </a:r>
            <a:r>
              <a:rPr lang="en-US" dirty="0"/>
              <a:t>  which is available you guess it on the series coordinator site. When we receive the signed form and the presentation our team will review and confirm the exception meets ACCME standards</a:t>
            </a:r>
          </a:p>
        </p:txBody>
      </p:sp>
      <p:sp>
        <p:nvSpPr>
          <p:cNvPr id="4" name="Slide Number Placeholder 3">
            <a:extLst>
              <a:ext uri="{FF2B5EF4-FFF2-40B4-BE49-F238E27FC236}">
                <a16:creationId xmlns:a16="http://schemas.microsoft.com/office/drawing/2014/main" id="{AF91465F-17C5-C2A0-291B-7B45DE93EC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034A7-9452-C54E-A651-2368A59695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424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process takes a bit of time to review the companies so the sooner we are aware of the relationships. Hopefully the quicker we can get confirm if an exception can be met.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034A7-9452-C54E-A651-2368A59695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986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take a look at the MOC process and the few changes we made this year</a:t>
            </a:r>
          </a:p>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27</a:t>
            </a:fld>
            <a:endParaRPr lang="en-US"/>
          </a:p>
        </p:txBody>
      </p:sp>
    </p:spTree>
    <p:extLst>
      <p:ext uri="{BB962C8B-B14F-4D97-AF65-F5344CB8AC3E}">
        <p14:creationId xmlns:p14="http://schemas.microsoft.com/office/powerpoint/2010/main" val="5576046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only 1 change to MOC. Patient Safety is now available for the ABIM, ABOHNS and ABTS boards (see the blue boxes above). There is an added form for patient safety which is included on the Series Coordinator Site.</a:t>
            </a:r>
          </a:p>
        </p:txBody>
      </p:sp>
      <p:sp>
        <p:nvSpPr>
          <p:cNvPr id="4" name="Slide Number Placeholder 3"/>
          <p:cNvSpPr>
            <a:spLocks noGrp="1"/>
          </p:cNvSpPr>
          <p:nvPr>
            <p:ph type="sldNum" sz="quarter" idx="5"/>
          </p:nvPr>
        </p:nvSpPr>
        <p:spPr/>
        <p:txBody>
          <a:bodyPr/>
          <a:lstStyle/>
          <a:p>
            <a:fld id="{8C6A62D3-769D-F349-A3F8-B6F214D63D0D}" type="slidenum">
              <a:rPr lang="en-US" smtClean="0"/>
              <a:t>28</a:t>
            </a:fld>
            <a:endParaRPr lang="en-US" dirty="0"/>
          </a:p>
        </p:txBody>
      </p:sp>
    </p:spTree>
    <p:extLst>
      <p:ext uri="{BB962C8B-B14F-4D97-AF65-F5344CB8AC3E}">
        <p14:creationId xmlns:p14="http://schemas.microsoft.com/office/powerpoint/2010/main" val="23643107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Learners will receive credit for MOC automatically. If the profile is not setup correctly the system will send an email and the learner can contact </a:t>
            </a:r>
            <a:r>
              <a:rPr lang="en-US" dirty="0">
                <a:hlinkClick r:id="rId3"/>
              </a:rPr>
              <a:t>mgbCPD@mgb.org</a:t>
            </a:r>
            <a:r>
              <a:rPr lang="en-US" dirty="0"/>
              <a:t> and we will investigate.</a:t>
            </a:r>
          </a:p>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29</a:t>
            </a:fld>
            <a:endParaRPr lang="en-US" dirty="0"/>
          </a:p>
        </p:txBody>
      </p:sp>
    </p:spTree>
    <p:extLst>
      <p:ext uri="{BB962C8B-B14F-4D97-AF65-F5344CB8AC3E}">
        <p14:creationId xmlns:p14="http://schemas.microsoft.com/office/powerpoint/2010/main" val="183456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some of the important dates</a:t>
            </a:r>
          </a:p>
        </p:txBody>
      </p:sp>
      <p:sp>
        <p:nvSpPr>
          <p:cNvPr id="4" name="Slide Number Placeholder 3"/>
          <p:cNvSpPr>
            <a:spLocks noGrp="1"/>
          </p:cNvSpPr>
          <p:nvPr>
            <p:ph type="sldNum" sz="quarter" idx="5"/>
          </p:nvPr>
        </p:nvSpPr>
        <p:spPr/>
        <p:txBody>
          <a:bodyPr/>
          <a:lstStyle/>
          <a:p>
            <a:fld id="{8C6A62D3-769D-F349-A3F8-B6F214D63D0D}" type="slidenum">
              <a:rPr lang="en-US" smtClean="0"/>
              <a:t>3</a:t>
            </a:fld>
            <a:endParaRPr lang="en-US"/>
          </a:p>
        </p:txBody>
      </p:sp>
    </p:spTree>
    <p:extLst>
      <p:ext uri="{BB962C8B-B14F-4D97-AF65-F5344CB8AC3E}">
        <p14:creationId xmlns:p14="http://schemas.microsoft.com/office/powerpoint/2010/main" val="389187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Onward to the Check-in Process</a:t>
            </a:r>
          </a:p>
        </p:txBody>
      </p:sp>
      <p:sp>
        <p:nvSpPr>
          <p:cNvPr id="4" name="Slide Number Placeholder 3"/>
          <p:cNvSpPr>
            <a:spLocks noGrp="1"/>
          </p:cNvSpPr>
          <p:nvPr>
            <p:ph type="sldNum" sz="quarter" idx="5"/>
          </p:nvPr>
        </p:nvSpPr>
        <p:spPr/>
        <p:txBody>
          <a:bodyPr/>
          <a:lstStyle/>
          <a:p>
            <a:fld id="{8C6A62D3-769D-F349-A3F8-B6F214D63D0D}" type="slidenum">
              <a:rPr lang="en-US" smtClean="0"/>
              <a:t>30</a:t>
            </a:fld>
            <a:endParaRPr lang="en-US"/>
          </a:p>
        </p:txBody>
      </p:sp>
    </p:spTree>
    <p:extLst>
      <p:ext uri="{BB962C8B-B14F-4D97-AF65-F5344CB8AC3E}">
        <p14:creationId xmlns:p14="http://schemas.microsoft.com/office/powerpoint/2010/main" val="40231072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had much success with the check-in process and you have all been great! Quick review - Once you have your last session you should go into the check-in session. This is the last session in your series and </a:t>
            </a:r>
            <a:r>
              <a:rPr lang="en-US"/>
              <a:t>the session has </a:t>
            </a:r>
            <a:r>
              <a:rPr lang="en-US" dirty="0"/>
              <a:t>your disclosure summary template and the proposal and click ready for review, The process is this easy if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034A7-9452-C54E-A651-2368A59695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506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titles or cases are missing  - please upload a list in the final check-in session.</a:t>
            </a:r>
          </a:p>
          <a:p>
            <a:r>
              <a:rPr lang="en-US" dirty="0"/>
              <a:t>If the session is marked cancelled – I can unpublish.</a:t>
            </a:r>
          </a:p>
          <a:p>
            <a:r>
              <a:rPr lang="en-US" dirty="0"/>
              <a:t>When we approve the session your check-in has been completed. If there </a:t>
            </a:r>
            <a:r>
              <a:rPr lang="en-US" dirty="0" err="1"/>
              <a:t>ar</a:t>
            </a:r>
            <a:r>
              <a:rPr lang="en-US" dirty="0"/>
              <a:t> any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034A7-9452-C54E-A651-2368A59695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6383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session will be set to feedback for additional information.</a:t>
            </a:r>
          </a:p>
          <a:p>
            <a:r>
              <a:rPr lang="en-US" dirty="0"/>
              <a:t>I will </a:t>
            </a:r>
            <a:r>
              <a:rPr lang="en-US" dirty="0" err="1"/>
              <a:t>noe</a:t>
            </a:r>
            <a:r>
              <a:rPr lang="en-US" dirty="0"/>
              <a:t> turn it over to Rose to discuss the Systemwide Grand Rounds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034A7-9452-C54E-A651-2368A59695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2767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Newsletter Blurb/Talking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Calibri" panose="020F0502020204030204" pitchFamily="34" charset="0"/>
              </a:rPr>
              <a:t>With the launch of departmental Grand Rounds being available system-wide this July, we have taken one more critical step forward,</a:t>
            </a: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ensuring that Mass General Brigham leads the way as an integrated healthcare system, uniting great minds to solve the hardest problems in medicine for our communities and the world. Now, our community-based colleagues will have access to Grand Rounds at Mass General Brigham’s Academic Medical Centers, and the Academic Medical Centers will have access to Grand Rounds at our specialty hospitals. </a:t>
            </a:r>
            <a:r>
              <a:rPr lang="en-US" sz="1800" kern="100" dirty="0">
                <a:effectLst/>
                <a:latin typeface="Calibri" panose="020F0502020204030204" pitchFamily="34" charset="0"/>
                <a:ea typeface="Calibri" panose="020F0502020204030204" pitchFamily="34" charset="0"/>
                <a:cs typeface="Calibri" panose="020F0502020204030204" pitchFamily="34" charset="0"/>
              </a:rPr>
              <a:t>Mass General Brigham</a:t>
            </a: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System-Wide Grand Rounds will be centrally located on the Vitals </a:t>
            </a:r>
            <a:r>
              <a:rPr lang="en-US" sz="1800" u="sng" kern="100" dirty="0">
                <a:solidFill>
                  <a:srgbClr val="4472C4"/>
                </a:solidFill>
                <a:effectLst/>
                <a:latin typeface="Calibri" panose="020F0502020204030204" pitchFamily="34" charset="0"/>
                <a:ea typeface="Calibri" panose="020F0502020204030204" pitchFamily="34" charset="0"/>
                <a:cs typeface="Calibri" panose="020F0502020204030204" pitchFamily="34" charset="0"/>
                <a:hlinkClick r:id="rId3"/>
              </a:rPr>
              <a:t>website</a:t>
            </a: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This initiative is being phased in by first providing links to livestream offerings when they occur. Arrangements are underway with </a:t>
            </a:r>
            <a:r>
              <a:rPr lang="en-US" sz="1800" kern="100" dirty="0">
                <a:effectLst/>
                <a:latin typeface="Calibri" panose="020F0502020204030204" pitchFamily="34" charset="0"/>
                <a:ea typeface="Calibri" panose="020F0502020204030204" pitchFamily="34" charset="0"/>
                <a:cs typeface="Calibri" panose="020F0502020204030204" pitchFamily="34" charset="0"/>
              </a:rPr>
              <a:t>Mass General Brigham</a:t>
            </a: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Digital to archive lectures for on-demand viewing down the road, providing enhanced flexibility. We have been working with </a:t>
            </a:r>
            <a:r>
              <a:rPr lang="en-US" sz="1800" kern="100" dirty="0">
                <a:effectLst/>
                <a:latin typeface="Calibri" panose="020F0502020204030204" pitchFamily="34" charset="0"/>
                <a:ea typeface="Calibri" panose="020F0502020204030204" pitchFamily="34" charset="0"/>
                <a:cs typeface="Calibri" panose="020F0502020204030204" pitchFamily="34" charset="0"/>
              </a:rPr>
              <a:t>Mass General Brigham</a:t>
            </a: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Vitals Communications to launch and advertise the site, starting at the end of June. Each of </a:t>
            </a:r>
            <a:r>
              <a:rPr lang="en-US" sz="1800" kern="100" dirty="0">
                <a:effectLst/>
                <a:latin typeface="Calibri" panose="020F0502020204030204" pitchFamily="34" charset="0"/>
                <a:ea typeface="Calibri" panose="020F0502020204030204" pitchFamily="34" charset="0"/>
                <a:cs typeface="Calibri" panose="020F0502020204030204" pitchFamily="34" charset="0"/>
              </a:rPr>
              <a:t>Mass General Brigham</a:t>
            </a: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 community hospitals has established point persons for cascading communication. Great care has been taken to ensure that sensitive clinical and/or administrative content (e.g., M&amp;M Rounds, Tumor Boards, etc.) have been exempted from this initiative and that these lectures are only accessible internally. Over the next few months, we will focus on procuring feedback and refining our processes.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A62D3-769D-F349-A3F8-B6F214D63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0331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36</a:t>
            </a:fld>
            <a:endParaRPr lang="en-US"/>
          </a:p>
        </p:txBody>
      </p:sp>
    </p:spTree>
    <p:extLst>
      <p:ext uri="{BB962C8B-B14F-4D97-AF65-F5344CB8AC3E}">
        <p14:creationId xmlns:p14="http://schemas.microsoft.com/office/powerpoint/2010/main" val="3594544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We have received about 120 proposals and I am working my way through them.</a:t>
            </a:r>
          </a:p>
          <a:p>
            <a:r>
              <a:rPr lang="en-US" dirty="0"/>
              <a:t>The deadline to submit proposals for the Summer series (July &amp; August timeframe) has passed. If you have not submitted yours - please reach out to me and let me know.</a:t>
            </a:r>
          </a:p>
          <a:p>
            <a:r>
              <a:rPr lang="en-US" dirty="0"/>
              <a:t>The deadline for the Fall series (any series starting Sept 1 or later) is May 18</a:t>
            </a:r>
            <a:r>
              <a:rPr lang="en-US" baseline="30000" dirty="0"/>
              <a:t>th</a:t>
            </a:r>
            <a:r>
              <a:rPr lang="en-US" dirty="0"/>
              <a:t>.</a:t>
            </a:r>
          </a:p>
          <a:p>
            <a:endParaRPr lang="en-US" dirty="0"/>
          </a:p>
          <a:p>
            <a:r>
              <a:rPr lang="en-US" dirty="0"/>
              <a:t>As most of you know I have 2 open hour session every week. Please join the call if you have a question or want to review the process. I stay on the call for the full hour. And if I am on PTO – someone from the team always fills in.</a:t>
            </a:r>
          </a:p>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4</a:t>
            </a:fld>
            <a:endParaRPr lang="en-US" dirty="0"/>
          </a:p>
        </p:txBody>
      </p:sp>
    </p:spTree>
    <p:extLst>
      <p:ext uri="{BB962C8B-B14F-4D97-AF65-F5344CB8AC3E}">
        <p14:creationId xmlns:p14="http://schemas.microsoft.com/office/powerpoint/2010/main" val="358638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some training we have scheduled. These include the Back to Basics and the Phase 3 of the Systemwide Grand Rounds site, I would suggest anyone new should go to one of the Back to Basic webinars in May or August. Also, if you answered yes to the Public Promotion of Series or Sessions – you should attend the June Webinar</a:t>
            </a:r>
          </a:p>
          <a:p>
            <a:endParaRPr lang="en-US" dirty="0"/>
          </a:p>
          <a:p>
            <a:r>
              <a:rPr lang="en-US" dirty="0"/>
              <a:t>These dates will also be included in the approval emails and on the Series Coordinator site.</a:t>
            </a:r>
          </a:p>
        </p:txBody>
      </p:sp>
      <p:sp>
        <p:nvSpPr>
          <p:cNvPr id="4" name="Slide Number Placeholder 3"/>
          <p:cNvSpPr>
            <a:spLocks noGrp="1"/>
          </p:cNvSpPr>
          <p:nvPr>
            <p:ph type="sldNum" sz="quarter" idx="5"/>
          </p:nvPr>
        </p:nvSpPr>
        <p:spPr/>
        <p:txBody>
          <a:bodyPr/>
          <a:lstStyle/>
          <a:p>
            <a:fld id="{8C6A62D3-769D-F349-A3F8-B6F214D63D0D}" type="slidenum">
              <a:rPr lang="en-US" smtClean="0"/>
              <a:t>5</a:t>
            </a:fld>
            <a:endParaRPr lang="en-US" dirty="0"/>
          </a:p>
        </p:txBody>
      </p:sp>
    </p:spTree>
    <p:extLst>
      <p:ext uri="{BB962C8B-B14F-4D97-AF65-F5344CB8AC3E}">
        <p14:creationId xmlns:p14="http://schemas.microsoft.com/office/powerpoint/2010/main" val="3040019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quickly review the Joint Accreditation</a:t>
            </a:r>
          </a:p>
        </p:txBody>
      </p:sp>
      <p:sp>
        <p:nvSpPr>
          <p:cNvPr id="4" name="Slide Number Placeholder 3"/>
          <p:cNvSpPr>
            <a:spLocks noGrp="1"/>
          </p:cNvSpPr>
          <p:nvPr>
            <p:ph type="sldNum" sz="quarter" idx="5"/>
          </p:nvPr>
        </p:nvSpPr>
        <p:spPr/>
        <p:txBody>
          <a:bodyPr/>
          <a:lstStyle/>
          <a:p>
            <a:fld id="{8C6A62D3-769D-F349-A3F8-B6F214D63D0D}" type="slidenum">
              <a:rPr lang="en-US" smtClean="0"/>
              <a:t>6</a:t>
            </a:fld>
            <a:endParaRPr lang="en-US"/>
          </a:p>
        </p:txBody>
      </p:sp>
    </p:spTree>
    <p:extLst>
      <p:ext uri="{BB962C8B-B14F-4D97-AF65-F5344CB8AC3E}">
        <p14:creationId xmlns:p14="http://schemas.microsoft.com/office/powerpoint/2010/main" val="3625299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most of you know we have joint accreditation and we were just approved in November for Joint Accreditation with Commendation. We offer credit for the 10 professions listed there.</a:t>
            </a:r>
          </a:p>
        </p:txBody>
      </p:sp>
      <p:sp>
        <p:nvSpPr>
          <p:cNvPr id="4" name="Slide Number Placeholder 3"/>
          <p:cNvSpPr>
            <a:spLocks noGrp="1"/>
          </p:cNvSpPr>
          <p:nvPr>
            <p:ph type="sldNum" sz="quarter" idx="5"/>
          </p:nvPr>
        </p:nvSpPr>
        <p:spPr/>
        <p:txBody>
          <a:bodyPr/>
          <a:lstStyle/>
          <a:p>
            <a:fld id="{E2D034A7-9452-C54E-A651-2368A596952F}" type="slidenum">
              <a:rPr lang="en-US" smtClean="0"/>
              <a:t>7</a:t>
            </a:fld>
            <a:endParaRPr lang="en-US" dirty="0"/>
          </a:p>
        </p:txBody>
      </p:sp>
    </p:spTree>
    <p:extLst>
      <p:ext uri="{BB962C8B-B14F-4D97-AF65-F5344CB8AC3E}">
        <p14:creationId xmlns:p14="http://schemas.microsoft.com/office/powerpoint/2010/main" val="1588675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Discuss the Approval and Access to your Site Process </a:t>
            </a:r>
          </a:p>
        </p:txBody>
      </p:sp>
      <p:sp>
        <p:nvSpPr>
          <p:cNvPr id="4" name="Slide Number Placeholder 3"/>
          <p:cNvSpPr>
            <a:spLocks noGrp="1"/>
          </p:cNvSpPr>
          <p:nvPr>
            <p:ph type="sldNum" sz="quarter" idx="5"/>
          </p:nvPr>
        </p:nvSpPr>
        <p:spPr/>
        <p:txBody>
          <a:bodyPr/>
          <a:lstStyle/>
          <a:p>
            <a:fld id="{8C6A62D3-769D-F349-A3F8-B6F214D63D0D}" type="slidenum">
              <a:rPr lang="en-US" smtClean="0"/>
              <a:t>8</a:t>
            </a:fld>
            <a:endParaRPr lang="en-US"/>
          </a:p>
        </p:txBody>
      </p:sp>
    </p:spTree>
    <p:extLst>
      <p:ext uri="{BB962C8B-B14F-4D97-AF65-F5344CB8AC3E}">
        <p14:creationId xmlns:p14="http://schemas.microsoft.com/office/powerpoint/2010/main" val="3246853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to everyone who has submitted a proposal – we have about 120. I have reviewed about 50 to 60 proposals and about 40 are ready for approvals. These will be sent by the end of this month. If you received an email requiring additional information, please get that back as quick as possible. It will start to get very busy for us when we start building the sites in May. The emails for the series links will start going out May 22</a:t>
            </a:r>
            <a:r>
              <a:rPr lang="en-US" baseline="30000" dirty="0"/>
              <a:t>nd</a:t>
            </a:r>
            <a:r>
              <a:rPr lang="en-US" dirty="0"/>
              <a:t>. The series starting in July will be built 1</a:t>
            </a:r>
            <a:r>
              <a:rPr lang="en-US" baseline="30000" dirty="0"/>
              <a:t>st</a:t>
            </a:r>
            <a:r>
              <a:rPr lang="en-US" dirty="0"/>
              <a:t> and then the order will be based on the date of the 1</a:t>
            </a:r>
            <a:r>
              <a:rPr lang="en-US" baseline="30000" dirty="0"/>
              <a:t>st</a:t>
            </a:r>
            <a:r>
              <a:rPr lang="en-US" dirty="0"/>
              <a:t> session. the plan is to have all series built a minimum of 2 weeks before the 1</a:t>
            </a:r>
            <a:r>
              <a:rPr lang="en-US" baseline="30000" dirty="0"/>
              <a:t>st</a:t>
            </a:r>
            <a:r>
              <a:rPr lang="en-US" dirty="0"/>
              <a:t> session date.</a:t>
            </a:r>
          </a:p>
          <a:p>
            <a:endParaRPr lang="en-US" dirty="0"/>
          </a:p>
          <a:p>
            <a:r>
              <a:rPr lang="en-US" dirty="0"/>
              <a:t>Reminder if you use the on-line disclosures, please do not remove the link from the session. This is needed to review the disclosures for the session</a:t>
            </a:r>
          </a:p>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9</a:t>
            </a:fld>
            <a:endParaRPr lang="en-US" dirty="0"/>
          </a:p>
        </p:txBody>
      </p:sp>
    </p:spTree>
    <p:extLst>
      <p:ext uri="{BB962C8B-B14F-4D97-AF65-F5344CB8AC3E}">
        <p14:creationId xmlns:p14="http://schemas.microsoft.com/office/powerpoint/2010/main" val="2691027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9.jpeg"/><Relationship Id="rId4" Type="http://schemas.openxmlformats.org/officeDocument/2006/relationships/image" Target="../media/image8.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8.emf"/><Relationship Id="rId4" Type="http://schemas.openxmlformats.org/officeDocument/2006/relationships/oleObject" Target="../embeddings/oleObject2.bin"/></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8.emf"/><Relationship Id="rId4" Type="http://schemas.openxmlformats.org/officeDocument/2006/relationships/oleObject" Target="../embeddings/oleObject2.bin"/></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8.emf"/><Relationship Id="rId4" Type="http://schemas.openxmlformats.org/officeDocument/2006/relationships/oleObject" Target="../embeddings/oleObject2.bin"/></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8.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8.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8.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8.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8.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8.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8.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8.em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8.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8.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8.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8.emf"/></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8.emf"/></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8.emf"/></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8.emf"/></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8.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8.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8.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8.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8.emf"/></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GB Title Slided _ Choose an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C0F4FE-E8A2-39C1-AD17-08929CE8D317}"/>
              </a:ext>
            </a:extLst>
          </p:cNvPr>
          <p:cNvSpPr/>
          <p:nvPr userDrawn="1"/>
        </p:nvSpPr>
        <p:spPr>
          <a:xfrm>
            <a:off x="0" y="50448"/>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Picture Placeholder 2">
            <a:extLst>
              <a:ext uri="{FF2B5EF4-FFF2-40B4-BE49-F238E27FC236}">
                <a16:creationId xmlns:a16="http://schemas.microsoft.com/office/drawing/2014/main" id="{BDDA012F-34F3-F5C9-F7D4-F383C4B87025}"/>
              </a:ext>
            </a:extLst>
          </p:cNvPr>
          <p:cNvSpPr>
            <a:spLocks noGrp="1"/>
          </p:cNvSpPr>
          <p:nvPr>
            <p:ph type="pic" sz="quarter" idx="10"/>
          </p:nvPr>
        </p:nvSpPr>
        <p:spPr>
          <a:xfrm>
            <a:off x="7237707" y="329848"/>
            <a:ext cx="4699111" cy="6291724"/>
          </a:xfrm>
          <a:prstGeom prst="roundRect">
            <a:avLst>
              <a:gd name="adj" fmla="val 2380"/>
            </a:avLst>
          </a:prstGeom>
          <a:solidFill>
            <a:schemeClr val="bg1">
              <a:lumMod val="75000"/>
            </a:schemeClr>
          </a:solidFill>
        </p:spPr>
        <p:txBody>
          <a:bodyPr/>
          <a:lstStyle>
            <a:lvl1pPr algn="ctr">
              <a:defRPr/>
            </a:lvl1pPr>
          </a:lstStyle>
          <a:p>
            <a:r>
              <a:rPr lang="en-US"/>
              <a:t>Click icon to add picture</a:t>
            </a:r>
          </a:p>
        </p:txBody>
      </p:sp>
      <p:sp>
        <p:nvSpPr>
          <p:cNvPr id="20" name="Text Placeholder 7">
            <a:extLst>
              <a:ext uri="{FF2B5EF4-FFF2-40B4-BE49-F238E27FC236}">
                <a16:creationId xmlns:a16="http://schemas.microsoft.com/office/drawing/2014/main" id="{01F1DF67-A2BA-7BFA-2A9A-0B0AD7C7DBB0}"/>
              </a:ext>
            </a:extLst>
          </p:cNvPr>
          <p:cNvSpPr>
            <a:spLocks noGrp="1"/>
          </p:cNvSpPr>
          <p:nvPr>
            <p:ph type="body" sz="quarter" idx="11" hasCustomPrompt="1"/>
          </p:nvPr>
        </p:nvSpPr>
        <p:spPr>
          <a:xfrm>
            <a:off x="662810" y="1749956"/>
            <a:ext cx="6435822" cy="563680"/>
          </a:xfrm>
        </p:spPr>
        <p:txBody>
          <a:bodyPr/>
          <a:lstStyle>
            <a:lvl1pPr>
              <a:defRPr lang="en-US" sz="3600" kern="1200" dirty="0" smtClean="0">
                <a:solidFill>
                  <a:schemeClr val="accent2"/>
                </a:solidFill>
                <a:latin typeface="+mj-lt"/>
                <a:ea typeface="+mj-lt"/>
                <a:cs typeface="+mj-lt"/>
              </a:defRPr>
            </a:lvl1pPr>
          </a:lstStyle>
          <a:p>
            <a:pPr lvl="0"/>
            <a:r>
              <a:rPr lang="en-US"/>
              <a:t>Title descriptor</a:t>
            </a:r>
          </a:p>
        </p:txBody>
      </p:sp>
      <p:sp>
        <p:nvSpPr>
          <p:cNvPr id="21" name="Text Placeholder 7">
            <a:extLst>
              <a:ext uri="{FF2B5EF4-FFF2-40B4-BE49-F238E27FC236}">
                <a16:creationId xmlns:a16="http://schemas.microsoft.com/office/drawing/2014/main" id="{E2F8BA62-AB55-DE9F-47DF-1C11D09C8583}"/>
              </a:ext>
            </a:extLst>
          </p:cNvPr>
          <p:cNvSpPr>
            <a:spLocks noGrp="1"/>
          </p:cNvSpPr>
          <p:nvPr>
            <p:ph type="body" sz="quarter" idx="13" hasCustomPrompt="1"/>
          </p:nvPr>
        </p:nvSpPr>
        <p:spPr>
          <a:xfrm>
            <a:off x="662810" y="2447535"/>
            <a:ext cx="6435822" cy="1233120"/>
          </a:xfrm>
        </p:spPr>
        <p:txBody>
          <a:bodyPr/>
          <a:lstStyle>
            <a:lvl1pPr>
              <a:lnSpc>
                <a:spcPct val="85000"/>
              </a:lnSpc>
              <a:defRPr lang="en-US" sz="5400" kern="1200" dirty="0" smtClean="0">
                <a:solidFill>
                  <a:schemeClr val="accent2"/>
                </a:solidFill>
                <a:latin typeface="+mj-lt"/>
                <a:ea typeface="+mj-lt"/>
                <a:cs typeface="+mj-lt"/>
              </a:defRPr>
            </a:lvl1pPr>
          </a:lstStyle>
          <a:p>
            <a:r>
              <a:rPr lang="en-US"/>
              <a:t>Main title, sentence case capitalization</a:t>
            </a:r>
          </a:p>
        </p:txBody>
      </p:sp>
      <p:sp>
        <p:nvSpPr>
          <p:cNvPr id="22" name="Text Placeholder 7">
            <a:extLst>
              <a:ext uri="{FF2B5EF4-FFF2-40B4-BE49-F238E27FC236}">
                <a16:creationId xmlns:a16="http://schemas.microsoft.com/office/drawing/2014/main" id="{B2BF3188-62EF-B5BF-1363-AF6015929D43}"/>
              </a:ext>
            </a:extLst>
          </p:cNvPr>
          <p:cNvSpPr>
            <a:spLocks noGrp="1"/>
          </p:cNvSpPr>
          <p:nvPr>
            <p:ph type="body" sz="quarter" idx="14" hasCustomPrompt="1"/>
          </p:nvPr>
        </p:nvSpPr>
        <p:spPr>
          <a:xfrm>
            <a:off x="662810" y="4073777"/>
            <a:ext cx="6435822" cy="1233120"/>
          </a:xfrm>
        </p:spPr>
        <p:txBody>
          <a:bodyPr/>
          <a:lstStyle>
            <a:lvl1pPr marL="0" indent="0" algn="l" defTabSz="914400" rtl="0" eaLnBrk="1" latinLnBrk="0" hangingPunct="1">
              <a:lnSpc>
                <a:spcPct val="100000"/>
              </a:lnSpc>
              <a:spcBef>
                <a:spcPts val="0"/>
              </a:spcBef>
              <a:buFont typeface="Arial" panose="020B0604020202020204" pitchFamily="34" charset="0"/>
              <a:buNone/>
              <a:defRPr lang="en-US" sz="2400" b="0" kern="1200" dirty="0" smtClean="0">
                <a:solidFill>
                  <a:schemeClr val="accent2"/>
                </a:solidFill>
                <a:latin typeface="+mn-lt"/>
                <a:ea typeface="+mn-ea"/>
                <a:cs typeface="+mn-cs"/>
              </a:defRPr>
            </a:lvl1pPr>
          </a:lstStyle>
          <a:p>
            <a:pPr lvl="0"/>
            <a:r>
              <a:rPr lang="en-US"/>
              <a:t>First Last</a:t>
            </a:r>
          </a:p>
          <a:p>
            <a:pPr lvl="0"/>
            <a:r>
              <a:rPr lang="en-US"/>
              <a:t>Title</a:t>
            </a:r>
          </a:p>
          <a:p>
            <a:pPr lvl="0"/>
            <a:r>
              <a:rPr lang="en-US"/>
              <a:t>Organization</a:t>
            </a:r>
          </a:p>
        </p:txBody>
      </p:sp>
      <p:sp>
        <p:nvSpPr>
          <p:cNvPr id="23" name="Text Placeholder 7">
            <a:extLst>
              <a:ext uri="{FF2B5EF4-FFF2-40B4-BE49-F238E27FC236}">
                <a16:creationId xmlns:a16="http://schemas.microsoft.com/office/drawing/2014/main" id="{F52FE24D-F629-2B31-9A02-D8EB7C97C1D3}"/>
              </a:ext>
            </a:extLst>
          </p:cNvPr>
          <p:cNvSpPr>
            <a:spLocks noGrp="1"/>
          </p:cNvSpPr>
          <p:nvPr>
            <p:ph type="body" sz="quarter" idx="15" hasCustomPrompt="1"/>
          </p:nvPr>
        </p:nvSpPr>
        <p:spPr>
          <a:xfrm>
            <a:off x="632830" y="5574696"/>
            <a:ext cx="1882270" cy="419144"/>
          </a:xfrm>
        </p:spPr>
        <p:txBody>
          <a:bodyPr/>
          <a:lstStyle>
            <a:lvl1pPr marL="0" indent="0" algn="l" defTabSz="914400" rtl="0" eaLnBrk="1" latinLnBrk="0" hangingPunct="1">
              <a:lnSpc>
                <a:spcPct val="100000"/>
              </a:lnSpc>
              <a:spcBef>
                <a:spcPts val="0"/>
              </a:spcBef>
              <a:buFont typeface="Arial" panose="020B0604020202020204" pitchFamily="34" charset="0"/>
              <a:buNone/>
              <a:defRPr lang="en-US" sz="2400" b="0" kern="1200" dirty="0" smtClean="0">
                <a:solidFill>
                  <a:schemeClr val="accent2"/>
                </a:solidFill>
                <a:latin typeface="+mn-lt"/>
                <a:ea typeface="+mn-ea"/>
                <a:cs typeface="+mn-cs"/>
              </a:defRPr>
            </a:lvl1pPr>
          </a:lstStyle>
          <a:p>
            <a:pPr lvl="0"/>
            <a:r>
              <a:rPr lang="en-US"/>
              <a:t>Month YEAR</a:t>
            </a:r>
          </a:p>
        </p:txBody>
      </p:sp>
    </p:spTree>
    <p:extLst>
      <p:ext uri="{BB962C8B-B14F-4D97-AF65-F5344CB8AC3E}">
        <p14:creationId xmlns:p14="http://schemas.microsoft.com/office/powerpoint/2010/main" val="473337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Divider–Teal">
    <p:bg>
      <p:bgPr>
        <a:solidFill>
          <a:schemeClr val="accent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0A26F6C-7248-10D4-9CF7-EA327A0C772A}"/>
              </a:ext>
            </a:extLst>
          </p:cNvPr>
          <p:cNvGrpSpPr/>
          <p:nvPr userDrawn="1"/>
        </p:nvGrpSpPr>
        <p:grpSpPr>
          <a:xfrm>
            <a:off x="8157625" y="524289"/>
            <a:ext cx="4034375" cy="5796153"/>
            <a:chOff x="7627349" y="524289"/>
            <a:chExt cx="4034375" cy="5796153"/>
          </a:xfrm>
          <a:solidFill>
            <a:schemeClr val="bg1">
              <a:alpha val="26642"/>
            </a:schemeClr>
          </a:solidFill>
        </p:grpSpPr>
        <p:sp>
          <p:nvSpPr>
            <p:cNvPr id="14" name="Freeform 13">
              <a:extLst>
                <a:ext uri="{FF2B5EF4-FFF2-40B4-BE49-F238E27FC236}">
                  <a16:creationId xmlns:a16="http://schemas.microsoft.com/office/drawing/2014/main" id="{A62FFADD-8AD8-A926-8A9C-7044AFE20D2A}"/>
                </a:ext>
              </a:extLst>
            </p:cNvPr>
            <p:cNvSpPr/>
            <p:nvPr/>
          </p:nvSpPr>
          <p:spPr>
            <a:xfrm>
              <a:off x="7627349" y="2695674"/>
              <a:ext cx="541849" cy="1751874"/>
            </a:xfrm>
            <a:custGeom>
              <a:avLst/>
              <a:gdLst>
                <a:gd name="connsiteX0" fmla="*/ 541850 w 541849"/>
                <a:gd name="connsiteY0" fmla="*/ 0 h 1751874"/>
                <a:gd name="connsiteX1" fmla="*/ 0 w 541849"/>
                <a:gd name="connsiteY1" fmla="*/ 0 h 1751874"/>
                <a:gd name="connsiteX2" fmla="*/ 0 w 541849"/>
                <a:gd name="connsiteY2" fmla="*/ 919195 h 1751874"/>
                <a:gd name="connsiteX3" fmla="*/ 0 w 541849"/>
                <a:gd name="connsiteY3" fmla="*/ 1751874 h 1751874"/>
                <a:gd name="connsiteX4" fmla="*/ 541850 w 541849"/>
                <a:gd name="connsiteY4" fmla="*/ 1751874 h 1751874"/>
                <a:gd name="connsiteX5" fmla="*/ 54185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541850" y="0"/>
                  </a:moveTo>
                  <a:lnTo>
                    <a:pt x="0" y="0"/>
                  </a:lnTo>
                  <a:lnTo>
                    <a:pt x="0" y="919195"/>
                  </a:lnTo>
                  <a:lnTo>
                    <a:pt x="0" y="1751874"/>
                  </a:lnTo>
                  <a:lnTo>
                    <a:pt x="541850" y="1751874"/>
                  </a:lnTo>
                  <a:lnTo>
                    <a:pt x="541850" y="0"/>
                  </a:lnTo>
                  <a:close/>
                </a:path>
              </a:pathLst>
            </a:custGeom>
            <a:grpFill/>
            <a:ln w="1267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F83E272-65D8-7B13-8A47-C684A9B5712D}"/>
                </a:ext>
              </a:extLst>
            </p:cNvPr>
            <p:cNvSpPr/>
            <p:nvPr/>
          </p:nvSpPr>
          <p:spPr>
            <a:xfrm>
              <a:off x="8791354"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8F43E5A-41C6-9A2F-FF83-67AA7C71CADC}"/>
                </a:ext>
              </a:extLst>
            </p:cNvPr>
            <p:cNvSpPr/>
            <p:nvPr/>
          </p:nvSpPr>
          <p:spPr>
            <a:xfrm>
              <a:off x="9955360"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0A72F8-776F-24BF-25E1-11EDC6467CD5}"/>
                </a:ext>
              </a:extLst>
            </p:cNvPr>
            <p:cNvSpPr/>
            <p:nvPr/>
          </p:nvSpPr>
          <p:spPr>
            <a:xfrm>
              <a:off x="7627349" y="1874158"/>
              <a:ext cx="4033867" cy="493467"/>
            </a:xfrm>
            <a:custGeom>
              <a:avLst/>
              <a:gdLst>
                <a:gd name="connsiteX0" fmla="*/ 0 w 4033867"/>
                <a:gd name="connsiteY0" fmla="*/ 493468 h 493467"/>
                <a:gd name="connsiteX1" fmla="*/ 2016934 w 4033867"/>
                <a:gd name="connsiteY1" fmla="*/ 493468 h 493467"/>
                <a:gd name="connsiteX2" fmla="*/ 4033868 w 4033867"/>
                <a:gd name="connsiteY2" fmla="*/ 493468 h 493467"/>
                <a:gd name="connsiteX3" fmla="*/ 4033868 w 4033867"/>
                <a:gd name="connsiteY3" fmla="*/ 0 h 493467"/>
                <a:gd name="connsiteX4" fmla="*/ 0 w 4033867"/>
                <a:gd name="connsiteY4" fmla="*/ 0 h 493467"/>
                <a:gd name="connsiteX5" fmla="*/ 0 w 4033867"/>
                <a:gd name="connsiteY5" fmla="*/ 493468 h 49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867" h="493467">
                  <a:moveTo>
                    <a:pt x="0" y="493468"/>
                  </a:moveTo>
                  <a:lnTo>
                    <a:pt x="2016934" y="493468"/>
                  </a:lnTo>
                  <a:lnTo>
                    <a:pt x="4033868" y="493468"/>
                  </a:lnTo>
                  <a:lnTo>
                    <a:pt x="4033868" y="0"/>
                  </a:lnTo>
                  <a:lnTo>
                    <a:pt x="0" y="0"/>
                  </a:lnTo>
                  <a:lnTo>
                    <a:pt x="0" y="493468"/>
                  </a:lnTo>
                  <a:close/>
                </a:path>
              </a:pathLst>
            </a:custGeom>
            <a:grpFill/>
            <a:ln w="1267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CD3C5D1-3373-A8EE-BFDB-3DBF8D98A99E}"/>
                </a:ext>
              </a:extLst>
            </p:cNvPr>
            <p:cNvSpPr/>
            <p:nvPr/>
          </p:nvSpPr>
          <p:spPr>
            <a:xfrm>
              <a:off x="7627349" y="524289"/>
              <a:ext cx="4033867" cy="1181785"/>
            </a:xfrm>
            <a:custGeom>
              <a:avLst/>
              <a:gdLst>
                <a:gd name="connsiteX0" fmla="*/ 2016934 w 4033867"/>
                <a:gd name="connsiteY0" fmla="*/ 0 h 1181785"/>
                <a:gd name="connsiteX1" fmla="*/ 0 w 4033867"/>
                <a:gd name="connsiteY1" fmla="*/ 672207 h 1181785"/>
                <a:gd name="connsiteX2" fmla="*/ 0 w 4033867"/>
                <a:gd name="connsiteY2" fmla="*/ 1181786 h 1181785"/>
                <a:gd name="connsiteX3" fmla="*/ 2016934 w 4033867"/>
                <a:gd name="connsiteY3" fmla="*/ 509579 h 1181785"/>
                <a:gd name="connsiteX4" fmla="*/ 4033868 w 4033867"/>
                <a:gd name="connsiteY4" fmla="*/ 1181786 h 1181785"/>
                <a:gd name="connsiteX5" fmla="*/ 4033868 w 4033867"/>
                <a:gd name="connsiteY5" fmla="*/ 672207 h 1181785"/>
                <a:gd name="connsiteX6" fmla="*/ 2016934 w 4033867"/>
                <a:gd name="connsiteY6" fmla="*/ 0 h 118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867" h="1181785">
                  <a:moveTo>
                    <a:pt x="2016934" y="0"/>
                  </a:moveTo>
                  <a:lnTo>
                    <a:pt x="0" y="672207"/>
                  </a:lnTo>
                  <a:lnTo>
                    <a:pt x="0" y="1181786"/>
                  </a:lnTo>
                  <a:lnTo>
                    <a:pt x="2016934" y="509579"/>
                  </a:lnTo>
                  <a:lnTo>
                    <a:pt x="4033868" y="1181786"/>
                  </a:lnTo>
                  <a:lnTo>
                    <a:pt x="4033868" y="672207"/>
                  </a:lnTo>
                  <a:lnTo>
                    <a:pt x="2016934" y="0"/>
                  </a:lnTo>
                  <a:close/>
                </a:path>
              </a:pathLst>
            </a:custGeom>
            <a:grpFill/>
            <a:ln w="12670"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6B8FA54-1CA5-87B2-8DF2-A06B5B9A32B2}"/>
                </a:ext>
              </a:extLst>
            </p:cNvPr>
            <p:cNvSpPr/>
            <p:nvPr/>
          </p:nvSpPr>
          <p:spPr>
            <a:xfrm>
              <a:off x="7627349" y="440860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116 h 1071548"/>
                <a:gd name="connsiteX6" fmla="*/ 2539753 w 4034375"/>
                <a:gd name="connsiteY6" fmla="*/ 871116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557"/>
                    <a:pt x="3828089" y="366993"/>
                    <a:pt x="2540261" y="366993"/>
                  </a:cubicBezTo>
                  <a:lnTo>
                    <a:pt x="1493988" y="366993"/>
                  </a:lnTo>
                  <a:cubicBezTo>
                    <a:pt x="173174" y="377141"/>
                    <a:pt x="25373" y="549031"/>
                    <a:pt x="0" y="567298"/>
                  </a:cubicBezTo>
                  <a:lnTo>
                    <a:pt x="0" y="1071548"/>
                  </a:lnTo>
                  <a:cubicBezTo>
                    <a:pt x="25373" y="1053154"/>
                    <a:pt x="173174" y="881265"/>
                    <a:pt x="1493988" y="871116"/>
                  </a:cubicBezTo>
                  <a:lnTo>
                    <a:pt x="2539753" y="871116"/>
                  </a:lnTo>
                  <a:cubicBezTo>
                    <a:pt x="3827582" y="871116"/>
                    <a:pt x="4023084" y="533808"/>
                    <a:pt x="4033868" y="504124"/>
                  </a:cubicBezTo>
                  <a:close/>
                </a:path>
              </a:pathLst>
            </a:custGeom>
            <a:grpFill/>
            <a:ln w="1267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556F62B-F171-75F4-A8E1-90684C2AC8F7}"/>
                </a:ext>
              </a:extLst>
            </p:cNvPr>
            <p:cNvSpPr/>
            <p:nvPr/>
          </p:nvSpPr>
          <p:spPr>
            <a:xfrm>
              <a:off x="7627349" y="524889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243 h 1071548"/>
                <a:gd name="connsiteX6" fmla="*/ 2539753 w 4034375"/>
                <a:gd name="connsiteY6" fmla="*/ 871243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684"/>
                    <a:pt x="3828089" y="366993"/>
                    <a:pt x="2540261" y="366993"/>
                  </a:cubicBezTo>
                  <a:lnTo>
                    <a:pt x="1493988" y="366993"/>
                  </a:lnTo>
                  <a:cubicBezTo>
                    <a:pt x="173174" y="377142"/>
                    <a:pt x="25373" y="549031"/>
                    <a:pt x="0" y="567298"/>
                  </a:cubicBezTo>
                  <a:lnTo>
                    <a:pt x="0" y="1071548"/>
                  </a:lnTo>
                  <a:cubicBezTo>
                    <a:pt x="25373" y="1053154"/>
                    <a:pt x="173174" y="881265"/>
                    <a:pt x="1493988" y="871243"/>
                  </a:cubicBezTo>
                  <a:lnTo>
                    <a:pt x="2539753" y="871243"/>
                  </a:lnTo>
                  <a:cubicBezTo>
                    <a:pt x="3827582" y="871243"/>
                    <a:pt x="4023084" y="533808"/>
                    <a:pt x="4033868" y="504124"/>
                  </a:cubicBezTo>
                  <a:close/>
                </a:path>
              </a:pathLst>
            </a:custGeom>
            <a:grpFill/>
            <a:ln w="1267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E582D84-CF3C-BAD6-FC48-0D7BBC9FCF52}"/>
                </a:ext>
              </a:extLst>
            </p:cNvPr>
            <p:cNvSpPr/>
            <p:nvPr/>
          </p:nvSpPr>
          <p:spPr>
            <a:xfrm>
              <a:off x="11119366" y="2695674"/>
              <a:ext cx="541849" cy="1661807"/>
            </a:xfrm>
            <a:custGeom>
              <a:avLst/>
              <a:gdLst>
                <a:gd name="connsiteX0" fmla="*/ 0 w 541849"/>
                <a:gd name="connsiteY0" fmla="*/ 0 h 1661807"/>
                <a:gd name="connsiteX1" fmla="*/ 0 w 541849"/>
                <a:gd name="connsiteY1" fmla="*/ 1661807 h 1661807"/>
                <a:gd name="connsiteX2" fmla="*/ 541849 w 541849"/>
                <a:gd name="connsiteY2" fmla="*/ 1382725 h 1661807"/>
                <a:gd name="connsiteX3" fmla="*/ 541849 w 541849"/>
                <a:gd name="connsiteY3" fmla="*/ 0 h 1661807"/>
              </a:gdLst>
              <a:ahLst/>
              <a:cxnLst>
                <a:cxn ang="0">
                  <a:pos x="connsiteX0" y="connsiteY0"/>
                </a:cxn>
                <a:cxn ang="0">
                  <a:pos x="connsiteX1" y="connsiteY1"/>
                </a:cxn>
                <a:cxn ang="0">
                  <a:pos x="connsiteX2" y="connsiteY2"/>
                </a:cxn>
                <a:cxn ang="0">
                  <a:pos x="connsiteX3" y="connsiteY3"/>
                </a:cxn>
              </a:cxnLst>
              <a:rect l="l" t="t" r="r" b="b"/>
              <a:pathLst>
                <a:path w="541849" h="1661807">
                  <a:moveTo>
                    <a:pt x="0" y="0"/>
                  </a:moveTo>
                  <a:lnTo>
                    <a:pt x="0" y="1661807"/>
                  </a:lnTo>
                  <a:cubicBezTo>
                    <a:pt x="444035" y="1559688"/>
                    <a:pt x="534618" y="1402261"/>
                    <a:pt x="541849" y="1382725"/>
                  </a:cubicBezTo>
                  <a:lnTo>
                    <a:pt x="541849" y="0"/>
                  </a:lnTo>
                  <a:close/>
                </a:path>
              </a:pathLst>
            </a:custGeom>
            <a:grpFill/>
            <a:ln w="12670" cap="flat">
              <a:noFill/>
              <a:prstDash val="solid"/>
              <a:miter/>
            </a:ln>
          </p:spPr>
          <p:txBody>
            <a:bodyPr rtlCol="0" anchor="ctr"/>
            <a:lstStyle/>
            <a:p>
              <a:endParaRPr lang="en-US"/>
            </a:p>
          </p:txBody>
        </p:sp>
      </p:grpSp>
      <p:sp>
        <p:nvSpPr>
          <p:cNvPr id="22" name="Title 1">
            <a:extLst>
              <a:ext uri="{FF2B5EF4-FFF2-40B4-BE49-F238E27FC236}">
                <a16:creationId xmlns:a16="http://schemas.microsoft.com/office/drawing/2014/main" id="{66A1C9D2-97E1-2D7E-3AA0-0C4DB68E697B}"/>
              </a:ext>
            </a:extLst>
          </p:cNvPr>
          <p:cNvSpPr>
            <a:spLocks noGrp="1"/>
          </p:cNvSpPr>
          <p:nvPr>
            <p:ph type="title" hasCustomPrompt="1"/>
          </p:nvPr>
        </p:nvSpPr>
        <p:spPr>
          <a:xfrm>
            <a:off x="640080" y="1892808"/>
            <a:ext cx="7315200" cy="2852737"/>
          </a:xfrm>
        </p:spPr>
        <p:txBody>
          <a:bodyPr anchor="ctr"/>
          <a:lstStyle>
            <a:lvl1pPr>
              <a:defRPr sz="5400">
                <a:solidFill>
                  <a:schemeClr val="bg1"/>
                </a:solidFill>
              </a:defRPr>
            </a:lvl1pPr>
          </a:lstStyle>
          <a:p>
            <a:r>
              <a:rPr lang="en-US"/>
              <a:t>Click to edit divider</a:t>
            </a:r>
          </a:p>
        </p:txBody>
      </p:sp>
    </p:spTree>
    <p:extLst>
      <p:ext uri="{BB962C8B-B14F-4D97-AF65-F5344CB8AC3E}">
        <p14:creationId xmlns:p14="http://schemas.microsoft.com/office/powerpoint/2010/main" val="1337598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1_Divider">
    <p:bg>
      <p:bgPr>
        <a:solidFill>
          <a:schemeClr val="tx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24406D9-1546-F048-999E-B1C3935E3C50}"/>
              </a:ext>
            </a:extLst>
          </p:cNvPr>
          <p:cNvGrpSpPr/>
          <p:nvPr/>
        </p:nvGrpSpPr>
        <p:grpSpPr>
          <a:xfrm>
            <a:off x="8157625" y="524289"/>
            <a:ext cx="4034375" cy="5796153"/>
            <a:chOff x="7627349" y="524289"/>
            <a:chExt cx="4034375" cy="5796153"/>
          </a:xfrm>
          <a:solidFill>
            <a:schemeClr val="bg1"/>
          </a:solidFill>
        </p:grpSpPr>
        <p:sp>
          <p:nvSpPr>
            <p:cNvPr id="4" name="Freeform 3">
              <a:extLst>
                <a:ext uri="{FF2B5EF4-FFF2-40B4-BE49-F238E27FC236}">
                  <a16:creationId xmlns:a16="http://schemas.microsoft.com/office/drawing/2014/main" id="{D84C793A-4639-4F48-91B8-FD66287147D7}"/>
                </a:ext>
              </a:extLst>
            </p:cNvPr>
            <p:cNvSpPr/>
            <p:nvPr/>
          </p:nvSpPr>
          <p:spPr>
            <a:xfrm>
              <a:off x="7627349" y="2695674"/>
              <a:ext cx="541849" cy="1751874"/>
            </a:xfrm>
            <a:custGeom>
              <a:avLst/>
              <a:gdLst>
                <a:gd name="connsiteX0" fmla="*/ 541850 w 541849"/>
                <a:gd name="connsiteY0" fmla="*/ 0 h 1751874"/>
                <a:gd name="connsiteX1" fmla="*/ 0 w 541849"/>
                <a:gd name="connsiteY1" fmla="*/ 0 h 1751874"/>
                <a:gd name="connsiteX2" fmla="*/ 0 w 541849"/>
                <a:gd name="connsiteY2" fmla="*/ 919195 h 1751874"/>
                <a:gd name="connsiteX3" fmla="*/ 0 w 541849"/>
                <a:gd name="connsiteY3" fmla="*/ 1751874 h 1751874"/>
                <a:gd name="connsiteX4" fmla="*/ 541850 w 541849"/>
                <a:gd name="connsiteY4" fmla="*/ 1751874 h 1751874"/>
                <a:gd name="connsiteX5" fmla="*/ 54185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541850" y="0"/>
                  </a:moveTo>
                  <a:lnTo>
                    <a:pt x="0" y="0"/>
                  </a:lnTo>
                  <a:lnTo>
                    <a:pt x="0" y="919195"/>
                  </a:lnTo>
                  <a:lnTo>
                    <a:pt x="0" y="1751874"/>
                  </a:lnTo>
                  <a:lnTo>
                    <a:pt x="541850" y="1751874"/>
                  </a:lnTo>
                  <a:lnTo>
                    <a:pt x="541850" y="0"/>
                  </a:lnTo>
                  <a:close/>
                </a:path>
              </a:pathLst>
            </a:custGeom>
            <a:grpFill/>
            <a:ln w="1267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7DF4404-7F59-6C45-BC46-3436E9AA2E4D}"/>
                </a:ext>
              </a:extLst>
            </p:cNvPr>
            <p:cNvSpPr/>
            <p:nvPr/>
          </p:nvSpPr>
          <p:spPr>
            <a:xfrm>
              <a:off x="8791354"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54618A3F-A28E-5C47-B782-E34CDA443E92}"/>
                </a:ext>
              </a:extLst>
            </p:cNvPr>
            <p:cNvSpPr/>
            <p:nvPr/>
          </p:nvSpPr>
          <p:spPr>
            <a:xfrm>
              <a:off x="9955360"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8396A27-49EC-F348-860F-8E26802DC608}"/>
                </a:ext>
              </a:extLst>
            </p:cNvPr>
            <p:cNvSpPr/>
            <p:nvPr/>
          </p:nvSpPr>
          <p:spPr>
            <a:xfrm>
              <a:off x="7627349" y="1874158"/>
              <a:ext cx="4033867" cy="493467"/>
            </a:xfrm>
            <a:custGeom>
              <a:avLst/>
              <a:gdLst>
                <a:gd name="connsiteX0" fmla="*/ 0 w 4033867"/>
                <a:gd name="connsiteY0" fmla="*/ 493468 h 493467"/>
                <a:gd name="connsiteX1" fmla="*/ 2016934 w 4033867"/>
                <a:gd name="connsiteY1" fmla="*/ 493468 h 493467"/>
                <a:gd name="connsiteX2" fmla="*/ 4033868 w 4033867"/>
                <a:gd name="connsiteY2" fmla="*/ 493468 h 493467"/>
                <a:gd name="connsiteX3" fmla="*/ 4033868 w 4033867"/>
                <a:gd name="connsiteY3" fmla="*/ 0 h 493467"/>
                <a:gd name="connsiteX4" fmla="*/ 0 w 4033867"/>
                <a:gd name="connsiteY4" fmla="*/ 0 h 493467"/>
                <a:gd name="connsiteX5" fmla="*/ 0 w 4033867"/>
                <a:gd name="connsiteY5" fmla="*/ 493468 h 49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867" h="493467">
                  <a:moveTo>
                    <a:pt x="0" y="493468"/>
                  </a:moveTo>
                  <a:lnTo>
                    <a:pt x="2016934" y="493468"/>
                  </a:lnTo>
                  <a:lnTo>
                    <a:pt x="4033868" y="493468"/>
                  </a:lnTo>
                  <a:lnTo>
                    <a:pt x="4033868" y="0"/>
                  </a:lnTo>
                  <a:lnTo>
                    <a:pt x="0" y="0"/>
                  </a:lnTo>
                  <a:lnTo>
                    <a:pt x="0" y="493468"/>
                  </a:lnTo>
                  <a:close/>
                </a:path>
              </a:pathLst>
            </a:custGeom>
            <a:grpFill/>
            <a:ln w="1267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CD75FE-FCEC-BF4D-91B4-4520B4DB5F1E}"/>
                </a:ext>
              </a:extLst>
            </p:cNvPr>
            <p:cNvSpPr/>
            <p:nvPr/>
          </p:nvSpPr>
          <p:spPr>
            <a:xfrm>
              <a:off x="7627349" y="524289"/>
              <a:ext cx="4033867" cy="1181785"/>
            </a:xfrm>
            <a:custGeom>
              <a:avLst/>
              <a:gdLst>
                <a:gd name="connsiteX0" fmla="*/ 2016934 w 4033867"/>
                <a:gd name="connsiteY0" fmla="*/ 0 h 1181785"/>
                <a:gd name="connsiteX1" fmla="*/ 0 w 4033867"/>
                <a:gd name="connsiteY1" fmla="*/ 672207 h 1181785"/>
                <a:gd name="connsiteX2" fmla="*/ 0 w 4033867"/>
                <a:gd name="connsiteY2" fmla="*/ 1181786 h 1181785"/>
                <a:gd name="connsiteX3" fmla="*/ 2016934 w 4033867"/>
                <a:gd name="connsiteY3" fmla="*/ 509579 h 1181785"/>
                <a:gd name="connsiteX4" fmla="*/ 4033868 w 4033867"/>
                <a:gd name="connsiteY4" fmla="*/ 1181786 h 1181785"/>
                <a:gd name="connsiteX5" fmla="*/ 4033868 w 4033867"/>
                <a:gd name="connsiteY5" fmla="*/ 672207 h 1181785"/>
                <a:gd name="connsiteX6" fmla="*/ 2016934 w 4033867"/>
                <a:gd name="connsiteY6" fmla="*/ 0 h 118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867" h="1181785">
                  <a:moveTo>
                    <a:pt x="2016934" y="0"/>
                  </a:moveTo>
                  <a:lnTo>
                    <a:pt x="0" y="672207"/>
                  </a:lnTo>
                  <a:lnTo>
                    <a:pt x="0" y="1181786"/>
                  </a:lnTo>
                  <a:lnTo>
                    <a:pt x="2016934" y="509579"/>
                  </a:lnTo>
                  <a:lnTo>
                    <a:pt x="4033868" y="1181786"/>
                  </a:lnTo>
                  <a:lnTo>
                    <a:pt x="4033868" y="672207"/>
                  </a:lnTo>
                  <a:lnTo>
                    <a:pt x="2016934" y="0"/>
                  </a:lnTo>
                  <a:close/>
                </a:path>
              </a:pathLst>
            </a:custGeom>
            <a:grpFill/>
            <a:ln w="1267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FC8E4B5-0CBF-864B-9110-D197114B5BD8}"/>
                </a:ext>
              </a:extLst>
            </p:cNvPr>
            <p:cNvSpPr/>
            <p:nvPr/>
          </p:nvSpPr>
          <p:spPr>
            <a:xfrm>
              <a:off x="7627349" y="440860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116 h 1071548"/>
                <a:gd name="connsiteX6" fmla="*/ 2539753 w 4034375"/>
                <a:gd name="connsiteY6" fmla="*/ 871116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557"/>
                    <a:pt x="3828089" y="366993"/>
                    <a:pt x="2540261" y="366993"/>
                  </a:cubicBezTo>
                  <a:lnTo>
                    <a:pt x="1493988" y="366993"/>
                  </a:lnTo>
                  <a:cubicBezTo>
                    <a:pt x="173174" y="377141"/>
                    <a:pt x="25373" y="549031"/>
                    <a:pt x="0" y="567298"/>
                  </a:cubicBezTo>
                  <a:lnTo>
                    <a:pt x="0" y="1071548"/>
                  </a:lnTo>
                  <a:cubicBezTo>
                    <a:pt x="25373" y="1053154"/>
                    <a:pt x="173174" y="881265"/>
                    <a:pt x="1493988" y="871116"/>
                  </a:cubicBezTo>
                  <a:lnTo>
                    <a:pt x="2539753" y="871116"/>
                  </a:lnTo>
                  <a:cubicBezTo>
                    <a:pt x="3827582" y="871116"/>
                    <a:pt x="4023084" y="533808"/>
                    <a:pt x="4033868" y="504124"/>
                  </a:cubicBezTo>
                  <a:close/>
                </a:path>
              </a:pathLst>
            </a:custGeom>
            <a:grpFill/>
            <a:ln w="1267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DFD3E64-0D9B-8344-AE26-7E6565667679}"/>
                </a:ext>
              </a:extLst>
            </p:cNvPr>
            <p:cNvSpPr/>
            <p:nvPr/>
          </p:nvSpPr>
          <p:spPr>
            <a:xfrm>
              <a:off x="7627349" y="524889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243 h 1071548"/>
                <a:gd name="connsiteX6" fmla="*/ 2539753 w 4034375"/>
                <a:gd name="connsiteY6" fmla="*/ 871243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684"/>
                    <a:pt x="3828089" y="366993"/>
                    <a:pt x="2540261" y="366993"/>
                  </a:cubicBezTo>
                  <a:lnTo>
                    <a:pt x="1493988" y="366993"/>
                  </a:lnTo>
                  <a:cubicBezTo>
                    <a:pt x="173174" y="377142"/>
                    <a:pt x="25373" y="549031"/>
                    <a:pt x="0" y="567298"/>
                  </a:cubicBezTo>
                  <a:lnTo>
                    <a:pt x="0" y="1071548"/>
                  </a:lnTo>
                  <a:cubicBezTo>
                    <a:pt x="25373" y="1053154"/>
                    <a:pt x="173174" y="881265"/>
                    <a:pt x="1493988" y="871243"/>
                  </a:cubicBezTo>
                  <a:lnTo>
                    <a:pt x="2539753" y="871243"/>
                  </a:lnTo>
                  <a:cubicBezTo>
                    <a:pt x="3827582" y="871243"/>
                    <a:pt x="4023084" y="533808"/>
                    <a:pt x="4033868" y="504124"/>
                  </a:cubicBezTo>
                  <a:close/>
                </a:path>
              </a:pathLst>
            </a:custGeom>
            <a:grp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A52CD8B-2E97-4342-8DBF-61223C03F534}"/>
                </a:ext>
              </a:extLst>
            </p:cNvPr>
            <p:cNvSpPr/>
            <p:nvPr/>
          </p:nvSpPr>
          <p:spPr>
            <a:xfrm>
              <a:off x="11119366" y="2695674"/>
              <a:ext cx="541849" cy="1661807"/>
            </a:xfrm>
            <a:custGeom>
              <a:avLst/>
              <a:gdLst>
                <a:gd name="connsiteX0" fmla="*/ 0 w 541849"/>
                <a:gd name="connsiteY0" fmla="*/ 0 h 1661807"/>
                <a:gd name="connsiteX1" fmla="*/ 0 w 541849"/>
                <a:gd name="connsiteY1" fmla="*/ 1661807 h 1661807"/>
                <a:gd name="connsiteX2" fmla="*/ 541849 w 541849"/>
                <a:gd name="connsiteY2" fmla="*/ 1382725 h 1661807"/>
                <a:gd name="connsiteX3" fmla="*/ 541849 w 541849"/>
                <a:gd name="connsiteY3" fmla="*/ 0 h 1661807"/>
              </a:gdLst>
              <a:ahLst/>
              <a:cxnLst>
                <a:cxn ang="0">
                  <a:pos x="connsiteX0" y="connsiteY0"/>
                </a:cxn>
                <a:cxn ang="0">
                  <a:pos x="connsiteX1" y="connsiteY1"/>
                </a:cxn>
                <a:cxn ang="0">
                  <a:pos x="connsiteX2" y="connsiteY2"/>
                </a:cxn>
                <a:cxn ang="0">
                  <a:pos x="connsiteX3" y="connsiteY3"/>
                </a:cxn>
              </a:cxnLst>
              <a:rect l="l" t="t" r="r" b="b"/>
              <a:pathLst>
                <a:path w="541849" h="1661807">
                  <a:moveTo>
                    <a:pt x="0" y="0"/>
                  </a:moveTo>
                  <a:lnTo>
                    <a:pt x="0" y="1661807"/>
                  </a:lnTo>
                  <a:cubicBezTo>
                    <a:pt x="444035" y="1559688"/>
                    <a:pt x="534618" y="1402261"/>
                    <a:pt x="541849" y="1382725"/>
                  </a:cubicBezTo>
                  <a:lnTo>
                    <a:pt x="541849" y="0"/>
                  </a:lnTo>
                  <a:close/>
                </a:path>
              </a:pathLst>
            </a:custGeom>
            <a:grpFill/>
            <a:ln w="1267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892808"/>
            <a:ext cx="7315200" cy="2852737"/>
          </a:xfrm>
        </p:spPr>
        <p:txBody>
          <a:bodyPr anchor="ctr"/>
          <a:lstStyle>
            <a:lvl1pPr>
              <a:defRPr sz="5400">
                <a:solidFill>
                  <a:schemeClr val="accent2"/>
                </a:solidFill>
              </a:defRPr>
            </a:lvl1pPr>
          </a:lstStyle>
          <a:p>
            <a:r>
              <a:rPr lang="en-US"/>
              <a:t>Click to edit divider</a:t>
            </a:r>
          </a:p>
        </p:txBody>
      </p:sp>
    </p:spTree>
    <p:extLst>
      <p:ext uri="{BB962C8B-B14F-4D97-AF65-F5344CB8AC3E}">
        <p14:creationId xmlns:p14="http://schemas.microsoft.com/office/powerpoint/2010/main" val="2705603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_Divider">
    <p:bg>
      <p:bgPr>
        <a:solidFill>
          <a:schemeClr val="tx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4A3774C-D707-F2A4-E275-634ECF0E29A7}"/>
              </a:ext>
            </a:extLst>
          </p:cNvPr>
          <p:cNvSpPr/>
          <p:nvPr userDrawn="1"/>
        </p:nvSpPr>
        <p:spPr>
          <a:xfrm>
            <a:off x="0" y="0"/>
            <a:ext cx="12192000" cy="6858000"/>
          </a:xfrm>
          <a:prstGeom prst="rect">
            <a:avLst/>
          </a:prstGeom>
          <a:solidFill>
            <a:srgbClr val="D5DCE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 name="Group 2">
            <a:extLst>
              <a:ext uri="{FF2B5EF4-FFF2-40B4-BE49-F238E27FC236}">
                <a16:creationId xmlns:a16="http://schemas.microsoft.com/office/drawing/2014/main" id="{E24406D9-1546-F048-999E-B1C3935E3C50}"/>
              </a:ext>
            </a:extLst>
          </p:cNvPr>
          <p:cNvGrpSpPr/>
          <p:nvPr/>
        </p:nvGrpSpPr>
        <p:grpSpPr>
          <a:xfrm>
            <a:off x="8157625" y="524289"/>
            <a:ext cx="4034375" cy="5796153"/>
            <a:chOff x="7627349" y="524289"/>
            <a:chExt cx="4034375" cy="5796153"/>
          </a:xfrm>
          <a:solidFill>
            <a:schemeClr val="bg1"/>
          </a:solidFill>
        </p:grpSpPr>
        <p:sp>
          <p:nvSpPr>
            <p:cNvPr id="4" name="Freeform 3">
              <a:extLst>
                <a:ext uri="{FF2B5EF4-FFF2-40B4-BE49-F238E27FC236}">
                  <a16:creationId xmlns:a16="http://schemas.microsoft.com/office/drawing/2014/main" id="{D84C793A-4639-4F48-91B8-FD66287147D7}"/>
                </a:ext>
              </a:extLst>
            </p:cNvPr>
            <p:cNvSpPr/>
            <p:nvPr/>
          </p:nvSpPr>
          <p:spPr>
            <a:xfrm>
              <a:off x="7627349" y="2695674"/>
              <a:ext cx="541849" cy="1751874"/>
            </a:xfrm>
            <a:custGeom>
              <a:avLst/>
              <a:gdLst>
                <a:gd name="connsiteX0" fmla="*/ 541850 w 541849"/>
                <a:gd name="connsiteY0" fmla="*/ 0 h 1751874"/>
                <a:gd name="connsiteX1" fmla="*/ 0 w 541849"/>
                <a:gd name="connsiteY1" fmla="*/ 0 h 1751874"/>
                <a:gd name="connsiteX2" fmla="*/ 0 w 541849"/>
                <a:gd name="connsiteY2" fmla="*/ 919195 h 1751874"/>
                <a:gd name="connsiteX3" fmla="*/ 0 w 541849"/>
                <a:gd name="connsiteY3" fmla="*/ 1751874 h 1751874"/>
                <a:gd name="connsiteX4" fmla="*/ 541850 w 541849"/>
                <a:gd name="connsiteY4" fmla="*/ 1751874 h 1751874"/>
                <a:gd name="connsiteX5" fmla="*/ 54185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541850" y="0"/>
                  </a:moveTo>
                  <a:lnTo>
                    <a:pt x="0" y="0"/>
                  </a:lnTo>
                  <a:lnTo>
                    <a:pt x="0" y="919195"/>
                  </a:lnTo>
                  <a:lnTo>
                    <a:pt x="0" y="1751874"/>
                  </a:lnTo>
                  <a:lnTo>
                    <a:pt x="541850" y="1751874"/>
                  </a:lnTo>
                  <a:lnTo>
                    <a:pt x="541850" y="0"/>
                  </a:lnTo>
                  <a:close/>
                </a:path>
              </a:pathLst>
            </a:custGeom>
            <a:grpFill/>
            <a:ln w="1267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7DF4404-7F59-6C45-BC46-3436E9AA2E4D}"/>
                </a:ext>
              </a:extLst>
            </p:cNvPr>
            <p:cNvSpPr/>
            <p:nvPr/>
          </p:nvSpPr>
          <p:spPr>
            <a:xfrm>
              <a:off x="8791354"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54618A3F-A28E-5C47-B782-E34CDA443E92}"/>
                </a:ext>
              </a:extLst>
            </p:cNvPr>
            <p:cNvSpPr/>
            <p:nvPr/>
          </p:nvSpPr>
          <p:spPr>
            <a:xfrm>
              <a:off x="9955360"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8396A27-49EC-F348-860F-8E26802DC608}"/>
                </a:ext>
              </a:extLst>
            </p:cNvPr>
            <p:cNvSpPr/>
            <p:nvPr/>
          </p:nvSpPr>
          <p:spPr>
            <a:xfrm>
              <a:off x="7627349" y="1874158"/>
              <a:ext cx="4033867" cy="493467"/>
            </a:xfrm>
            <a:custGeom>
              <a:avLst/>
              <a:gdLst>
                <a:gd name="connsiteX0" fmla="*/ 0 w 4033867"/>
                <a:gd name="connsiteY0" fmla="*/ 493468 h 493467"/>
                <a:gd name="connsiteX1" fmla="*/ 2016934 w 4033867"/>
                <a:gd name="connsiteY1" fmla="*/ 493468 h 493467"/>
                <a:gd name="connsiteX2" fmla="*/ 4033868 w 4033867"/>
                <a:gd name="connsiteY2" fmla="*/ 493468 h 493467"/>
                <a:gd name="connsiteX3" fmla="*/ 4033868 w 4033867"/>
                <a:gd name="connsiteY3" fmla="*/ 0 h 493467"/>
                <a:gd name="connsiteX4" fmla="*/ 0 w 4033867"/>
                <a:gd name="connsiteY4" fmla="*/ 0 h 493467"/>
                <a:gd name="connsiteX5" fmla="*/ 0 w 4033867"/>
                <a:gd name="connsiteY5" fmla="*/ 493468 h 49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867" h="493467">
                  <a:moveTo>
                    <a:pt x="0" y="493468"/>
                  </a:moveTo>
                  <a:lnTo>
                    <a:pt x="2016934" y="493468"/>
                  </a:lnTo>
                  <a:lnTo>
                    <a:pt x="4033868" y="493468"/>
                  </a:lnTo>
                  <a:lnTo>
                    <a:pt x="4033868" y="0"/>
                  </a:lnTo>
                  <a:lnTo>
                    <a:pt x="0" y="0"/>
                  </a:lnTo>
                  <a:lnTo>
                    <a:pt x="0" y="493468"/>
                  </a:lnTo>
                  <a:close/>
                </a:path>
              </a:pathLst>
            </a:custGeom>
            <a:grpFill/>
            <a:ln w="1267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CD75FE-FCEC-BF4D-91B4-4520B4DB5F1E}"/>
                </a:ext>
              </a:extLst>
            </p:cNvPr>
            <p:cNvSpPr/>
            <p:nvPr/>
          </p:nvSpPr>
          <p:spPr>
            <a:xfrm>
              <a:off x="7627349" y="524289"/>
              <a:ext cx="4033867" cy="1181785"/>
            </a:xfrm>
            <a:custGeom>
              <a:avLst/>
              <a:gdLst>
                <a:gd name="connsiteX0" fmla="*/ 2016934 w 4033867"/>
                <a:gd name="connsiteY0" fmla="*/ 0 h 1181785"/>
                <a:gd name="connsiteX1" fmla="*/ 0 w 4033867"/>
                <a:gd name="connsiteY1" fmla="*/ 672207 h 1181785"/>
                <a:gd name="connsiteX2" fmla="*/ 0 w 4033867"/>
                <a:gd name="connsiteY2" fmla="*/ 1181786 h 1181785"/>
                <a:gd name="connsiteX3" fmla="*/ 2016934 w 4033867"/>
                <a:gd name="connsiteY3" fmla="*/ 509579 h 1181785"/>
                <a:gd name="connsiteX4" fmla="*/ 4033868 w 4033867"/>
                <a:gd name="connsiteY4" fmla="*/ 1181786 h 1181785"/>
                <a:gd name="connsiteX5" fmla="*/ 4033868 w 4033867"/>
                <a:gd name="connsiteY5" fmla="*/ 672207 h 1181785"/>
                <a:gd name="connsiteX6" fmla="*/ 2016934 w 4033867"/>
                <a:gd name="connsiteY6" fmla="*/ 0 h 118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867" h="1181785">
                  <a:moveTo>
                    <a:pt x="2016934" y="0"/>
                  </a:moveTo>
                  <a:lnTo>
                    <a:pt x="0" y="672207"/>
                  </a:lnTo>
                  <a:lnTo>
                    <a:pt x="0" y="1181786"/>
                  </a:lnTo>
                  <a:lnTo>
                    <a:pt x="2016934" y="509579"/>
                  </a:lnTo>
                  <a:lnTo>
                    <a:pt x="4033868" y="1181786"/>
                  </a:lnTo>
                  <a:lnTo>
                    <a:pt x="4033868" y="672207"/>
                  </a:lnTo>
                  <a:lnTo>
                    <a:pt x="2016934" y="0"/>
                  </a:lnTo>
                  <a:close/>
                </a:path>
              </a:pathLst>
            </a:custGeom>
            <a:grpFill/>
            <a:ln w="1267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FC8E4B5-0CBF-864B-9110-D197114B5BD8}"/>
                </a:ext>
              </a:extLst>
            </p:cNvPr>
            <p:cNvSpPr/>
            <p:nvPr/>
          </p:nvSpPr>
          <p:spPr>
            <a:xfrm>
              <a:off x="7627349" y="440860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116 h 1071548"/>
                <a:gd name="connsiteX6" fmla="*/ 2539753 w 4034375"/>
                <a:gd name="connsiteY6" fmla="*/ 871116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557"/>
                    <a:pt x="3828089" y="366993"/>
                    <a:pt x="2540261" y="366993"/>
                  </a:cubicBezTo>
                  <a:lnTo>
                    <a:pt x="1493988" y="366993"/>
                  </a:lnTo>
                  <a:cubicBezTo>
                    <a:pt x="173174" y="377141"/>
                    <a:pt x="25373" y="549031"/>
                    <a:pt x="0" y="567298"/>
                  </a:cubicBezTo>
                  <a:lnTo>
                    <a:pt x="0" y="1071548"/>
                  </a:lnTo>
                  <a:cubicBezTo>
                    <a:pt x="25373" y="1053154"/>
                    <a:pt x="173174" y="881265"/>
                    <a:pt x="1493988" y="871116"/>
                  </a:cubicBezTo>
                  <a:lnTo>
                    <a:pt x="2539753" y="871116"/>
                  </a:lnTo>
                  <a:cubicBezTo>
                    <a:pt x="3827582" y="871116"/>
                    <a:pt x="4023084" y="533808"/>
                    <a:pt x="4033868" y="504124"/>
                  </a:cubicBezTo>
                  <a:close/>
                </a:path>
              </a:pathLst>
            </a:custGeom>
            <a:grpFill/>
            <a:ln w="1267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DFD3E64-0D9B-8344-AE26-7E6565667679}"/>
                </a:ext>
              </a:extLst>
            </p:cNvPr>
            <p:cNvSpPr/>
            <p:nvPr/>
          </p:nvSpPr>
          <p:spPr>
            <a:xfrm>
              <a:off x="7627349" y="524889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243 h 1071548"/>
                <a:gd name="connsiteX6" fmla="*/ 2539753 w 4034375"/>
                <a:gd name="connsiteY6" fmla="*/ 871243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684"/>
                    <a:pt x="3828089" y="366993"/>
                    <a:pt x="2540261" y="366993"/>
                  </a:cubicBezTo>
                  <a:lnTo>
                    <a:pt x="1493988" y="366993"/>
                  </a:lnTo>
                  <a:cubicBezTo>
                    <a:pt x="173174" y="377142"/>
                    <a:pt x="25373" y="549031"/>
                    <a:pt x="0" y="567298"/>
                  </a:cubicBezTo>
                  <a:lnTo>
                    <a:pt x="0" y="1071548"/>
                  </a:lnTo>
                  <a:cubicBezTo>
                    <a:pt x="25373" y="1053154"/>
                    <a:pt x="173174" y="881265"/>
                    <a:pt x="1493988" y="871243"/>
                  </a:cubicBezTo>
                  <a:lnTo>
                    <a:pt x="2539753" y="871243"/>
                  </a:lnTo>
                  <a:cubicBezTo>
                    <a:pt x="3827582" y="871243"/>
                    <a:pt x="4023084" y="533808"/>
                    <a:pt x="4033868" y="504124"/>
                  </a:cubicBezTo>
                  <a:close/>
                </a:path>
              </a:pathLst>
            </a:custGeom>
            <a:grp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A52CD8B-2E97-4342-8DBF-61223C03F534}"/>
                </a:ext>
              </a:extLst>
            </p:cNvPr>
            <p:cNvSpPr/>
            <p:nvPr/>
          </p:nvSpPr>
          <p:spPr>
            <a:xfrm>
              <a:off x="11119366" y="2695674"/>
              <a:ext cx="541849" cy="1661807"/>
            </a:xfrm>
            <a:custGeom>
              <a:avLst/>
              <a:gdLst>
                <a:gd name="connsiteX0" fmla="*/ 0 w 541849"/>
                <a:gd name="connsiteY0" fmla="*/ 0 h 1661807"/>
                <a:gd name="connsiteX1" fmla="*/ 0 w 541849"/>
                <a:gd name="connsiteY1" fmla="*/ 1661807 h 1661807"/>
                <a:gd name="connsiteX2" fmla="*/ 541849 w 541849"/>
                <a:gd name="connsiteY2" fmla="*/ 1382725 h 1661807"/>
                <a:gd name="connsiteX3" fmla="*/ 541849 w 541849"/>
                <a:gd name="connsiteY3" fmla="*/ 0 h 1661807"/>
              </a:gdLst>
              <a:ahLst/>
              <a:cxnLst>
                <a:cxn ang="0">
                  <a:pos x="connsiteX0" y="connsiteY0"/>
                </a:cxn>
                <a:cxn ang="0">
                  <a:pos x="connsiteX1" y="connsiteY1"/>
                </a:cxn>
                <a:cxn ang="0">
                  <a:pos x="connsiteX2" y="connsiteY2"/>
                </a:cxn>
                <a:cxn ang="0">
                  <a:pos x="connsiteX3" y="connsiteY3"/>
                </a:cxn>
              </a:cxnLst>
              <a:rect l="l" t="t" r="r" b="b"/>
              <a:pathLst>
                <a:path w="541849" h="1661807">
                  <a:moveTo>
                    <a:pt x="0" y="0"/>
                  </a:moveTo>
                  <a:lnTo>
                    <a:pt x="0" y="1661807"/>
                  </a:lnTo>
                  <a:cubicBezTo>
                    <a:pt x="444035" y="1559688"/>
                    <a:pt x="534618" y="1402261"/>
                    <a:pt x="541849" y="1382725"/>
                  </a:cubicBezTo>
                  <a:lnTo>
                    <a:pt x="541849" y="0"/>
                  </a:lnTo>
                  <a:close/>
                </a:path>
              </a:pathLst>
            </a:custGeom>
            <a:grpFill/>
            <a:ln w="1267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892808"/>
            <a:ext cx="7315200" cy="2852737"/>
          </a:xfrm>
        </p:spPr>
        <p:txBody>
          <a:bodyPr anchor="ctr"/>
          <a:lstStyle>
            <a:lvl1pPr>
              <a:defRPr sz="5400">
                <a:solidFill>
                  <a:schemeClr val="accent2"/>
                </a:solidFill>
              </a:defRPr>
            </a:lvl1pPr>
          </a:lstStyle>
          <a:p>
            <a:r>
              <a:rPr lang="en-US"/>
              <a:t>Click to edit divider</a:t>
            </a:r>
          </a:p>
        </p:txBody>
      </p:sp>
    </p:spTree>
    <p:extLst>
      <p:ext uri="{BB962C8B-B14F-4D97-AF65-F5344CB8AC3E}">
        <p14:creationId xmlns:p14="http://schemas.microsoft.com/office/powerpoint/2010/main" val="2180702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GB Quote 1">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C956DAAB-4311-6FB6-1E88-B126F229E1F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255181" y="239487"/>
            <a:ext cx="11668595" cy="6382086"/>
          </a:xfrm>
          <a:prstGeom prst="roundRect">
            <a:avLst>
              <a:gd name="adj" fmla="val 2634"/>
            </a:avLst>
          </a:prstGeom>
        </p:spPr>
      </p:pic>
      <p:sp>
        <p:nvSpPr>
          <p:cNvPr id="11" name="Title 1">
            <a:extLst>
              <a:ext uri="{FF2B5EF4-FFF2-40B4-BE49-F238E27FC236}">
                <a16:creationId xmlns:a16="http://schemas.microsoft.com/office/drawing/2014/main" id="{F4AAE623-33AB-B986-3EF7-218E19AD4ACE}"/>
              </a:ext>
            </a:extLst>
          </p:cNvPr>
          <p:cNvSpPr>
            <a:spLocks noGrp="1"/>
          </p:cNvSpPr>
          <p:nvPr>
            <p:ph type="title"/>
          </p:nvPr>
        </p:nvSpPr>
        <p:spPr>
          <a:xfrm>
            <a:off x="1170432" y="1920240"/>
            <a:ext cx="7444408" cy="2576378"/>
          </a:xfrm>
        </p:spPr>
        <p:txBody>
          <a:bodyPr/>
          <a:lstStyle>
            <a:lvl1pPr>
              <a:defRPr lang="en-US" sz="5400" kern="1200" dirty="0">
                <a:solidFill>
                  <a:schemeClr val="accent2"/>
                </a:solidFill>
                <a:latin typeface="+mj-lt"/>
                <a:ea typeface="+mj-ea"/>
                <a:cs typeface="+mj-cs"/>
              </a:defRPr>
            </a:lvl1pPr>
          </a:lstStyle>
          <a:p>
            <a:r>
              <a:rPr lang="en-US"/>
              <a:t>Click to edit Master title style</a:t>
            </a:r>
          </a:p>
        </p:txBody>
      </p:sp>
      <p:sp>
        <p:nvSpPr>
          <p:cNvPr id="14" name="Text Placeholder 3">
            <a:extLst>
              <a:ext uri="{FF2B5EF4-FFF2-40B4-BE49-F238E27FC236}">
                <a16:creationId xmlns:a16="http://schemas.microsoft.com/office/drawing/2014/main" id="{7ABF227A-9ADB-D7A2-E1B7-23302A1C1FFA}"/>
              </a:ext>
            </a:extLst>
          </p:cNvPr>
          <p:cNvSpPr>
            <a:spLocks noGrp="1"/>
          </p:cNvSpPr>
          <p:nvPr>
            <p:ph type="body" sz="half" idx="2" hasCustomPrompt="1"/>
          </p:nvPr>
        </p:nvSpPr>
        <p:spPr>
          <a:xfrm>
            <a:off x="1170432" y="4626864"/>
            <a:ext cx="3657599" cy="914401"/>
          </a:xfrm>
        </p:spPr>
        <p:txBody>
          <a:bodyPr/>
          <a:lstStyle/>
          <a:p>
            <a:r>
              <a:rPr lang="en-US"/>
              <a:t>–Author of quote</a:t>
            </a:r>
          </a:p>
        </p:txBody>
      </p:sp>
    </p:spTree>
    <p:extLst>
      <p:ext uri="{BB962C8B-B14F-4D97-AF65-F5344CB8AC3E}">
        <p14:creationId xmlns:p14="http://schemas.microsoft.com/office/powerpoint/2010/main" val="112567047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GB Quot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08D3E0-0C97-66F6-7CE4-3FC4D72939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5181" y="239487"/>
            <a:ext cx="11668595" cy="6382086"/>
          </a:xfrm>
          <a:prstGeom prst="roundRect">
            <a:avLst>
              <a:gd name="adj" fmla="val 2634"/>
            </a:avLst>
          </a:prstGeom>
        </p:spPr>
      </p:pic>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Title 1">
            <a:extLst>
              <a:ext uri="{FF2B5EF4-FFF2-40B4-BE49-F238E27FC236}">
                <a16:creationId xmlns:a16="http://schemas.microsoft.com/office/drawing/2014/main" id="{F4AAE623-33AB-B986-3EF7-218E19AD4ACE}"/>
              </a:ext>
            </a:extLst>
          </p:cNvPr>
          <p:cNvSpPr>
            <a:spLocks noGrp="1"/>
          </p:cNvSpPr>
          <p:nvPr>
            <p:ph type="title"/>
          </p:nvPr>
        </p:nvSpPr>
        <p:spPr>
          <a:xfrm>
            <a:off x="1170432" y="1920240"/>
            <a:ext cx="7444408" cy="2576378"/>
          </a:xfrm>
        </p:spPr>
        <p:txBody>
          <a:bodyPr/>
          <a:lstStyle>
            <a:lvl1pPr>
              <a:defRPr lang="en-US" sz="5400" kern="1200" dirty="0">
                <a:solidFill>
                  <a:schemeClr val="accent2"/>
                </a:solidFill>
                <a:latin typeface="+mj-lt"/>
                <a:ea typeface="+mj-ea"/>
                <a:cs typeface="+mj-cs"/>
              </a:defRPr>
            </a:lvl1pPr>
          </a:lstStyle>
          <a:p>
            <a:r>
              <a:rPr lang="en-US"/>
              <a:t>Click to edit Master title style</a:t>
            </a:r>
          </a:p>
        </p:txBody>
      </p:sp>
      <p:sp>
        <p:nvSpPr>
          <p:cNvPr id="14" name="Text Placeholder 3">
            <a:extLst>
              <a:ext uri="{FF2B5EF4-FFF2-40B4-BE49-F238E27FC236}">
                <a16:creationId xmlns:a16="http://schemas.microsoft.com/office/drawing/2014/main" id="{7ABF227A-9ADB-D7A2-E1B7-23302A1C1FFA}"/>
              </a:ext>
            </a:extLst>
          </p:cNvPr>
          <p:cNvSpPr>
            <a:spLocks noGrp="1"/>
          </p:cNvSpPr>
          <p:nvPr>
            <p:ph type="body" sz="half" idx="2" hasCustomPrompt="1"/>
          </p:nvPr>
        </p:nvSpPr>
        <p:spPr>
          <a:xfrm>
            <a:off x="1170432" y="4626864"/>
            <a:ext cx="3657599" cy="914401"/>
          </a:xfrm>
        </p:spPr>
        <p:txBody>
          <a:bodyPr/>
          <a:lstStyle/>
          <a:p>
            <a:r>
              <a:rPr lang="en-US"/>
              <a:t>–Author of quote</a:t>
            </a:r>
          </a:p>
        </p:txBody>
      </p:sp>
    </p:spTree>
    <p:extLst>
      <p:ext uri="{BB962C8B-B14F-4D97-AF65-F5344CB8AC3E}">
        <p14:creationId xmlns:p14="http://schemas.microsoft.com/office/powerpoint/2010/main" val="18239227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GB Quote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024749-BD1A-F885-FC45-4DBADF08D63F}"/>
              </a:ext>
            </a:extLst>
          </p:cNvPr>
          <p:cNvPicPr>
            <a:picLocks noChangeAspect="1"/>
          </p:cNvPicPr>
          <p:nvPr userDrawn="1"/>
        </p:nvPicPr>
        <p:blipFill>
          <a:blip r:embed="rId3" cstate="screen">
            <a:extLst>
              <a:ext uri="{28A0092B-C50C-407E-A947-70E740481C1C}">
                <a14:useLocalDpi xmlns:a14="http://schemas.microsoft.com/office/drawing/2010/main"/>
              </a:ext>
            </a:extLst>
          </a:blip>
          <a:srcRect t="3439" r="8360" b="4922"/>
          <a:stretch/>
        </p:blipFill>
        <p:spPr>
          <a:xfrm>
            <a:off x="255181" y="239487"/>
            <a:ext cx="11668595" cy="6382086"/>
          </a:xfrm>
          <a:prstGeom prst="roundRect">
            <a:avLst>
              <a:gd name="adj" fmla="val 2634"/>
            </a:avLst>
          </a:prstGeom>
        </p:spPr>
      </p:pic>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Title 1">
            <a:extLst>
              <a:ext uri="{FF2B5EF4-FFF2-40B4-BE49-F238E27FC236}">
                <a16:creationId xmlns:a16="http://schemas.microsoft.com/office/drawing/2014/main" id="{F4AAE623-33AB-B986-3EF7-218E19AD4ACE}"/>
              </a:ext>
            </a:extLst>
          </p:cNvPr>
          <p:cNvSpPr>
            <a:spLocks noGrp="1"/>
          </p:cNvSpPr>
          <p:nvPr>
            <p:ph type="title"/>
          </p:nvPr>
        </p:nvSpPr>
        <p:spPr>
          <a:xfrm>
            <a:off x="1170432" y="1920240"/>
            <a:ext cx="7444408" cy="2576378"/>
          </a:xfrm>
        </p:spPr>
        <p:txBody>
          <a:bodyPr/>
          <a:lstStyle>
            <a:lvl1pPr>
              <a:defRPr lang="en-US" sz="5400" kern="1200" dirty="0">
                <a:solidFill>
                  <a:schemeClr val="accent2"/>
                </a:solidFill>
                <a:latin typeface="+mj-lt"/>
                <a:ea typeface="+mj-ea"/>
                <a:cs typeface="+mj-cs"/>
              </a:defRPr>
            </a:lvl1pPr>
          </a:lstStyle>
          <a:p>
            <a:r>
              <a:rPr lang="en-US"/>
              <a:t>Click to edit Master title style</a:t>
            </a:r>
          </a:p>
        </p:txBody>
      </p:sp>
      <p:sp>
        <p:nvSpPr>
          <p:cNvPr id="14" name="Text Placeholder 3">
            <a:extLst>
              <a:ext uri="{FF2B5EF4-FFF2-40B4-BE49-F238E27FC236}">
                <a16:creationId xmlns:a16="http://schemas.microsoft.com/office/drawing/2014/main" id="{7ABF227A-9ADB-D7A2-E1B7-23302A1C1FFA}"/>
              </a:ext>
            </a:extLst>
          </p:cNvPr>
          <p:cNvSpPr>
            <a:spLocks noGrp="1"/>
          </p:cNvSpPr>
          <p:nvPr>
            <p:ph type="body" sz="half" idx="2" hasCustomPrompt="1"/>
          </p:nvPr>
        </p:nvSpPr>
        <p:spPr>
          <a:xfrm>
            <a:off x="1170432" y="4626864"/>
            <a:ext cx="3657599" cy="914401"/>
          </a:xfrm>
        </p:spPr>
        <p:txBody>
          <a:bodyPr/>
          <a:lstStyle/>
          <a:p>
            <a:r>
              <a:rPr lang="en-US"/>
              <a:t>–Author of quote</a:t>
            </a:r>
          </a:p>
        </p:txBody>
      </p:sp>
    </p:spTree>
    <p:extLst>
      <p:ext uri="{BB962C8B-B14F-4D97-AF65-F5344CB8AC3E}">
        <p14:creationId xmlns:p14="http://schemas.microsoft.com/office/powerpoint/2010/main" val="356398233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GB Quote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7CC433-ABB9-CA2C-ABF8-EFA691A8D9E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5181" y="239487"/>
            <a:ext cx="11668595" cy="6382086"/>
          </a:xfrm>
          <a:prstGeom prst="roundRect">
            <a:avLst>
              <a:gd name="adj" fmla="val 2634"/>
            </a:avLst>
          </a:prstGeom>
        </p:spPr>
      </p:pic>
      <p:sp>
        <p:nvSpPr>
          <p:cNvPr id="4" name="Rounded Rectangle 3">
            <a:extLst>
              <a:ext uri="{FF2B5EF4-FFF2-40B4-BE49-F238E27FC236}">
                <a16:creationId xmlns:a16="http://schemas.microsoft.com/office/drawing/2014/main" id="{A550EBF1-27F3-A7C8-22A0-6688ED1D4A03}"/>
              </a:ext>
            </a:extLst>
          </p:cNvPr>
          <p:cNvSpPr/>
          <p:nvPr userDrawn="1"/>
        </p:nvSpPr>
        <p:spPr>
          <a:xfrm>
            <a:off x="255181" y="236426"/>
            <a:ext cx="11668595" cy="6382085"/>
          </a:xfrm>
          <a:prstGeom prst="roundRect">
            <a:avLst>
              <a:gd name="adj" fmla="val 2196"/>
            </a:avLst>
          </a:prstGeom>
          <a:gradFill>
            <a:gsLst>
              <a:gs pos="5000">
                <a:schemeClr val="bg1">
                  <a:lumMod val="87000"/>
                  <a:lumOff val="13000"/>
                  <a:alpha val="0"/>
                </a:schemeClr>
              </a:gs>
              <a:gs pos="43000">
                <a:schemeClr val="bg1">
                  <a:alpha val="77504"/>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Title 1">
            <a:extLst>
              <a:ext uri="{FF2B5EF4-FFF2-40B4-BE49-F238E27FC236}">
                <a16:creationId xmlns:a16="http://schemas.microsoft.com/office/drawing/2014/main" id="{F4AAE623-33AB-B986-3EF7-218E19AD4ACE}"/>
              </a:ext>
            </a:extLst>
          </p:cNvPr>
          <p:cNvSpPr>
            <a:spLocks noGrp="1"/>
          </p:cNvSpPr>
          <p:nvPr>
            <p:ph type="title"/>
          </p:nvPr>
        </p:nvSpPr>
        <p:spPr>
          <a:xfrm>
            <a:off x="1170432" y="1920240"/>
            <a:ext cx="7444408" cy="2576378"/>
          </a:xfrm>
        </p:spPr>
        <p:txBody>
          <a:bodyPr/>
          <a:lstStyle>
            <a:lvl1pPr>
              <a:defRPr lang="en-US" sz="5400" kern="1200" dirty="0">
                <a:solidFill>
                  <a:schemeClr val="accent2"/>
                </a:solidFill>
                <a:latin typeface="+mj-lt"/>
                <a:ea typeface="+mj-ea"/>
                <a:cs typeface="+mj-cs"/>
              </a:defRPr>
            </a:lvl1pPr>
          </a:lstStyle>
          <a:p>
            <a:r>
              <a:rPr lang="en-US"/>
              <a:t>Click to edit Master title style</a:t>
            </a:r>
          </a:p>
        </p:txBody>
      </p:sp>
      <p:sp>
        <p:nvSpPr>
          <p:cNvPr id="14" name="Text Placeholder 3">
            <a:extLst>
              <a:ext uri="{FF2B5EF4-FFF2-40B4-BE49-F238E27FC236}">
                <a16:creationId xmlns:a16="http://schemas.microsoft.com/office/drawing/2014/main" id="{7ABF227A-9ADB-D7A2-E1B7-23302A1C1FFA}"/>
              </a:ext>
            </a:extLst>
          </p:cNvPr>
          <p:cNvSpPr>
            <a:spLocks noGrp="1"/>
          </p:cNvSpPr>
          <p:nvPr>
            <p:ph type="body" sz="half" idx="2" hasCustomPrompt="1"/>
          </p:nvPr>
        </p:nvSpPr>
        <p:spPr>
          <a:xfrm>
            <a:off x="1170432" y="4626864"/>
            <a:ext cx="3657599" cy="914401"/>
          </a:xfrm>
        </p:spPr>
        <p:txBody>
          <a:bodyPr/>
          <a:lstStyle/>
          <a:p>
            <a:r>
              <a:rPr lang="en-US"/>
              <a:t>–Author of quote</a:t>
            </a:r>
          </a:p>
        </p:txBody>
      </p:sp>
    </p:spTree>
    <p:extLst>
      <p:ext uri="{BB962C8B-B14F-4D97-AF65-F5344CB8AC3E}">
        <p14:creationId xmlns:p14="http://schemas.microsoft.com/office/powerpoint/2010/main" val="242399241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GB Factoid 1">
    <p:bg>
      <p:bgPr>
        <a:solidFill>
          <a:srgbClr val="D5DC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796841"/>
            <a:ext cx="10911840" cy="2852737"/>
          </a:xfrm>
        </p:spPr>
        <p:txBody>
          <a:bodyPr anchor="ctr"/>
          <a:lstStyle>
            <a:lvl1pPr>
              <a:lnSpc>
                <a:spcPct val="100000"/>
              </a:lnSpc>
              <a:defRPr sz="5400">
                <a:solidFill>
                  <a:schemeClr val="accent2"/>
                </a:solidFill>
              </a:defRPr>
            </a:lvl1pPr>
          </a:lstStyle>
          <a:p>
            <a:r>
              <a:rPr lang="en-US"/>
              <a:t>Factoid teal—Georgia font in sentence case. Use this slide for hero statement.</a:t>
            </a:r>
          </a:p>
        </p:txBody>
      </p:sp>
    </p:spTree>
    <p:extLst>
      <p:ext uri="{BB962C8B-B14F-4D97-AF65-F5344CB8AC3E}">
        <p14:creationId xmlns:p14="http://schemas.microsoft.com/office/powerpoint/2010/main" val="3051809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GB Factoid 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796841"/>
            <a:ext cx="10911840" cy="2852737"/>
          </a:xfrm>
        </p:spPr>
        <p:txBody>
          <a:bodyPr anchor="ctr"/>
          <a:lstStyle>
            <a:lvl1pPr>
              <a:lnSpc>
                <a:spcPct val="100000"/>
              </a:lnSpc>
              <a:defRPr sz="5400">
                <a:solidFill>
                  <a:schemeClr val="accent2"/>
                </a:solidFill>
              </a:defRPr>
            </a:lvl1pPr>
          </a:lstStyle>
          <a:p>
            <a:r>
              <a:rPr lang="en-US"/>
              <a:t>Factoid teal—Georgia font in sentence case. Use this slide for hero statement.</a:t>
            </a:r>
          </a:p>
        </p:txBody>
      </p:sp>
    </p:spTree>
    <p:extLst>
      <p:ext uri="{BB962C8B-B14F-4D97-AF65-F5344CB8AC3E}">
        <p14:creationId xmlns:p14="http://schemas.microsoft.com/office/powerpoint/2010/main" val="2891569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lvl1pPr>
              <a:defRPr sz="3200" baseline="0"/>
            </a:lvl1pPr>
          </a:lstStyle>
          <a:p>
            <a:r>
              <a:rPr lang="en-US"/>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a:xfrm>
            <a:off x="350520" y="1719072"/>
            <a:ext cx="11315700" cy="4023360"/>
          </a:xfrm>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F243F78F-49AE-367E-9267-B3FD2E55B5D9}"/>
              </a:ext>
            </a:extLst>
          </p:cNvPr>
          <p:cNvSpPr>
            <a:spLocks noGrp="1"/>
          </p:cNvSpPr>
          <p:nvPr>
            <p:ph idx="10" hasCustomPrompt="1"/>
          </p:nvPr>
        </p:nvSpPr>
        <p:spPr>
          <a:xfrm>
            <a:off x="350520" y="5878274"/>
            <a:ext cx="11315700" cy="306032"/>
          </a:xfrm>
        </p:spPr>
        <p:txBody>
          <a:bodyPr/>
          <a:lstStyle>
            <a:lvl1pPr marL="409575" indent="0" algn="l" defTabSz="914400" rtl="0" eaLnBrk="1" latinLnBrk="0" hangingPunct="1">
              <a:lnSpc>
                <a:spcPct val="100000"/>
              </a:lnSpc>
              <a:spcBef>
                <a:spcPts val="0"/>
              </a:spcBef>
              <a:buFont typeface="Arial" panose="020B0604020202020204" pitchFamily="34" charset="0"/>
              <a:buNone/>
              <a:tabLst/>
              <a:defRPr lang="en-US" sz="800" b="0" kern="1200" dirty="0">
                <a:solidFill>
                  <a:schemeClr val="tx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lang="en-US" sz="800" b="0" kern="1200" dirty="0">
                <a:solidFill>
                  <a:schemeClr val="tx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lang="en-US" sz="800" b="0" kern="1200" dirty="0">
                <a:solidFill>
                  <a:schemeClr val="tx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lang="en-US" sz="800" b="0" kern="1200" dirty="0">
                <a:solidFill>
                  <a:schemeClr val="tx1"/>
                </a:solidFill>
                <a:latin typeface="+mn-lt"/>
                <a:ea typeface="+mn-ea"/>
                <a:cs typeface="+mn-cs"/>
              </a:defRPr>
            </a:lvl4pPr>
            <a:lvl5pPr marL="0" indent="0" algn="l" defTabSz="914400" rtl="0" eaLnBrk="1" latinLnBrk="0" hangingPunct="1">
              <a:lnSpc>
                <a:spcPct val="100000"/>
              </a:lnSpc>
              <a:spcBef>
                <a:spcPts val="0"/>
              </a:spcBef>
              <a:buSzPct val="90000"/>
              <a:buFont typeface="Arial" panose="020B0604020202020204" pitchFamily="34" charset="0"/>
              <a:buNone/>
              <a:defRPr lang="en-US" sz="800" b="0" kern="1200" dirty="0">
                <a:solidFill>
                  <a:schemeClr val="tx1"/>
                </a:solidFill>
                <a:latin typeface="+mn-lt"/>
                <a:ea typeface="+mn-ea"/>
                <a:cs typeface="+mn-cs"/>
              </a:defRPr>
            </a:lvl5pPr>
          </a:lstStyle>
          <a:p>
            <a:r>
              <a:rPr lang="en-US" sz="800"/>
              <a:t>Source: enter source copy and/or notes in this live text box</a:t>
            </a:r>
            <a:br>
              <a:rPr lang="en-US" sz="800"/>
            </a:br>
            <a:r>
              <a:rPr lang="en-US" sz="800"/>
              <a:t>Text will wrap up from bottom of text box. Do not resize or reposition this text box. </a:t>
            </a:r>
          </a:p>
        </p:txBody>
      </p:sp>
      <p:sp>
        <p:nvSpPr>
          <p:cNvPr id="4" name="Footer Placeholder 12">
            <a:extLst>
              <a:ext uri="{FF2B5EF4-FFF2-40B4-BE49-F238E27FC236}">
                <a16:creationId xmlns:a16="http://schemas.microsoft.com/office/drawing/2014/main" id="{574C0647-A9CA-9BC2-7188-FE467F0DE5BF}"/>
              </a:ext>
            </a:extLst>
          </p:cNvPr>
          <p:cNvSpPr>
            <a:spLocks noGrp="1"/>
          </p:cNvSpPr>
          <p:nvPr>
            <p:ph type="ftr" sz="quarter" idx="3"/>
          </p:nvPr>
        </p:nvSpPr>
        <p:spPr>
          <a:xfrm>
            <a:off x="4248992" y="6313990"/>
            <a:ext cx="7278757" cy="258926"/>
          </a:xfrm>
          <a:prstGeom prst="rect">
            <a:avLst/>
          </a:prstGeom>
        </p:spPr>
        <p:txBody>
          <a:bodyPr vert="horz" lIns="91440" tIns="45720" rIns="91440" bIns="45720" rtlCol="0" anchor="ctr"/>
          <a:lstStyle>
            <a:lvl1pPr algn="r">
              <a:defRPr lang="en-US" sz="1000" kern="1200" dirty="0" smtClean="0">
                <a:solidFill>
                  <a:schemeClr val="tx1"/>
                </a:solidFill>
                <a:latin typeface="+mn-lt"/>
                <a:ea typeface="+mn-ea"/>
                <a:cs typeface="+mn-cs"/>
              </a:defRPr>
            </a:lvl1pPr>
          </a:lstStyle>
          <a:p>
            <a:r>
              <a:rPr lang="en-US"/>
              <a:t>In-Hospital Annual Training |   Confidential—do not copy or distribute</a:t>
            </a:r>
          </a:p>
        </p:txBody>
      </p:sp>
    </p:spTree>
    <p:extLst>
      <p:ext uri="{BB962C8B-B14F-4D97-AF65-F5344CB8AC3E}">
        <p14:creationId xmlns:p14="http://schemas.microsoft.com/office/powerpoint/2010/main" val="237943448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GB Title Slid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C0F4FE-E8A2-39C1-AD17-08929CE8D317}"/>
              </a:ext>
            </a:extLst>
          </p:cNvPr>
          <p:cNvSpPr/>
          <p:nvPr userDrawn="1"/>
        </p:nvSpPr>
        <p:spPr>
          <a:xfrm>
            <a:off x="0" y="50448"/>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4" descr="A person sitting on a couch&#10;&#10;Description automatically generated">
            <a:extLst>
              <a:ext uri="{FF2B5EF4-FFF2-40B4-BE49-F238E27FC236}">
                <a16:creationId xmlns:a16="http://schemas.microsoft.com/office/drawing/2014/main" id="{0EE87768-2D24-0922-DFA2-7D77F1F97C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55181" y="307237"/>
            <a:ext cx="11668595" cy="6314335"/>
          </a:xfrm>
          <a:prstGeom prst="roundRect">
            <a:avLst>
              <a:gd name="adj" fmla="val 2634"/>
            </a:avLst>
          </a:prstGeom>
        </p:spPr>
      </p:pic>
      <p:sp>
        <p:nvSpPr>
          <p:cNvPr id="8" name="Text Placeholder 7">
            <a:extLst>
              <a:ext uri="{FF2B5EF4-FFF2-40B4-BE49-F238E27FC236}">
                <a16:creationId xmlns:a16="http://schemas.microsoft.com/office/drawing/2014/main" id="{1855444C-7285-5283-E2C7-2A837EBF0C76}"/>
              </a:ext>
            </a:extLst>
          </p:cNvPr>
          <p:cNvSpPr>
            <a:spLocks noGrp="1"/>
          </p:cNvSpPr>
          <p:nvPr>
            <p:ph type="body" sz="quarter" idx="11" hasCustomPrompt="1"/>
          </p:nvPr>
        </p:nvSpPr>
        <p:spPr>
          <a:xfrm>
            <a:off x="662810" y="1749956"/>
            <a:ext cx="6435822" cy="563680"/>
          </a:xfrm>
        </p:spPr>
        <p:txBody>
          <a:bodyPr/>
          <a:lstStyle>
            <a:lvl1pPr>
              <a:defRPr lang="en-US" sz="3600" kern="1200" dirty="0" smtClean="0">
                <a:solidFill>
                  <a:schemeClr val="accent2"/>
                </a:solidFill>
                <a:latin typeface="+mj-lt"/>
                <a:ea typeface="+mj-lt"/>
                <a:cs typeface="+mj-lt"/>
              </a:defRPr>
            </a:lvl1pPr>
          </a:lstStyle>
          <a:p>
            <a:pPr lvl="0"/>
            <a:r>
              <a:rPr lang="en-US"/>
              <a:t>Title descriptor</a:t>
            </a:r>
          </a:p>
        </p:txBody>
      </p:sp>
      <p:sp>
        <p:nvSpPr>
          <p:cNvPr id="11" name="Text Placeholder 7">
            <a:extLst>
              <a:ext uri="{FF2B5EF4-FFF2-40B4-BE49-F238E27FC236}">
                <a16:creationId xmlns:a16="http://schemas.microsoft.com/office/drawing/2014/main" id="{713145B5-8E56-81FC-A879-9F4C36DC9273}"/>
              </a:ext>
            </a:extLst>
          </p:cNvPr>
          <p:cNvSpPr>
            <a:spLocks noGrp="1"/>
          </p:cNvSpPr>
          <p:nvPr>
            <p:ph type="body" sz="quarter" idx="13" hasCustomPrompt="1"/>
          </p:nvPr>
        </p:nvSpPr>
        <p:spPr>
          <a:xfrm>
            <a:off x="662810" y="2447535"/>
            <a:ext cx="6435822" cy="1233120"/>
          </a:xfrm>
        </p:spPr>
        <p:txBody>
          <a:bodyPr/>
          <a:lstStyle>
            <a:lvl1pPr>
              <a:lnSpc>
                <a:spcPct val="85000"/>
              </a:lnSpc>
              <a:defRPr lang="en-US" sz="5400" kern="1200" dirty="0" smtClean="0">
                <a:solidFill>
                  <a:schemeClr val="accent2"/>
                </a:solidFill>
                <a:latin typeface="+mj-lt"/>
                <a:ea typeface="+mj-lt"/>
                <a:cs typeface="+mj-lt"/>
              </a:defRPr>
            </a:lvl1pPr>
          </a:lstStyle>
          <a:p>
            <a:r>
              <a:rPr lang="en-US"/>
              <a:t>Main title, sentence case capitalization</a:t>
            </a:r>
          </a:p>
        </p:txBody>
      </p:sp>
      <p:sp>
        <p:nvSpPr>
          <p:cNvPr id="14" name="Text Placeholder 7">
            <a:extLst>
              <a:ext uri="{FF2B5EF4-FFF2-40B4-BE49-F238E27FC236}">
                <a16:creationId xmlns:a16="http://schemas.microsoft.com/office/drawing/2014/main" id="{A0FBF841-C932-CD49-19F7-BD69125B966E}"/>
              </a:ext>
            </a:extLst>
          </p:cNvPr>
          <p:cNvSpPr>
            <a:spLocks noGrp="1"/>
          </p:cNvSpPr>
          <p:nvPr>
            <p:ph type="body" sz="quarter" idx="14" hasCustomPrompt="1"/>
          </p:nvPr>
        </p:nvSpPr>
        <p:spPr>
          <a:xfrm>
            <a:off x="662810" y="4073777"/>
            <a:ext cx="6435822" cy="1233120"/>
          </a:xfrm>
        </p:spPr>
        <p:txBody>
          <a:bodyPr/>
          <a:lstStyle>
            <a:lvl1pPr marL="0" indent="0" algn="l" defTabSz="914400" rtl="0" eaLnBrk="1" latinLnBrk="0" hangingPunct="1">
              <a:lnSpc>
                <a:spcPct val="100000"/>
              </a:lnSpc>
              <a:spcBef>
                <a:spcPts val="0"/>
              </a:spcBef>
              <a:buFont typeface="Arial" panose="020B0604020202020204" pitchFamily="34" charset="0"/>
              <a:buNone/>
              <a:defRPr lang="en-US" sz="2400" b="0" kern="1200" dirty="0" smtClean="0">
                <a:solidFill>
                  <a:schemeClr val="accent2"/>
                </a:solidFill>
                <a:latin typeface="+mn-lt"/>
                <a:ea typeface="+mn-ea"/>
                <a:cs typeface="+mn-cs"/>
              </a:defRPr>
            </a:lvl1pPr>
          </a:lstStyle>
          <a:p>
            <a:pPr lvl="0"/>
            <a:r>
              <a:rPr lang="en-US"/>
              <a:t>First Last</a:t>
            </a:r>
          </a:p>
          <a:p>
            <a:pPr lvl="0"/>
            <a:r>
              <a:rPr lang="en-US"/>
              <a:t>Title</a:t>
            </a:r>
          </a:p>
          <a:p>
            <a:pPr lvl="0"/>
            <a:r>
              <a:rPr lang="en-US"/>
              <a:t>Organization</a:t>
            </a:r>
          </a:p>
        </p:txBody>
      </p:sp>
      <p:sp>
        <p:nvSpPr>
          <p:cNvPr id="15" name="Text Placeholder 7">
            <a:extLst>
              <a:ext uri="{FF2B5EF4-FFF2-40B4-BE49-F238E27FC236}">
                <a16:creationId xmlns:a16="http://schemas.microsoft.com/office/drawing/2014/main" id="{DD2040AF-493C-42DD-4546-B68397C2D06D}"/>
              </a:ext>
            </a:extLst>
          </p:cNvPr>
          <p:cNvSpPr>
            <a:spLocks noGrp="1"/>
          </p:cNvSpPr>
          <p:nvPr>
            <p:ph type="body" sz="quarter" idx="15" hasCustomPrompt="1"/>
          </p:nvPr>
        </p:nvSpPr>
        <p:spPr>
          <a:xfrm>
            <a:off x="632830" y="5574696"/>
            <a:ext cx="1882270" cy="419144"/>
          </a:xfrm>
        </p:spPr>
        <p:txBody>
          <a:bodyPr/>
          <a:lstStyle>
            <a:lvl1pPr marL="0" indent="0" algn="l" defTabSz="914400" rtl="0" eaLnBrk="1" latinLnBrk="0" hangingPunct="1">
              <a:lnSpc>
                <a:spcPct val="100000"/>
              </a:lnSpc>
              <a:spcBef>
                <a:spcPts val="0"/>
              </a:spcBef>
              <a:buFont typeface="Arial" panose="020B0604020202020204" pitchFamily="34" charset="0"/>
              <a:buNone/>
              <a:defRPr lang="en-US" sz="2400" b="0" kern="1200" dirty="0" smtClean="0">
                <a:solidFill>
                  <a:schemeClr val="accent2"/>
                </a:solidFill>
                <a:latin typeface="+mn-lt"/>
                <a:ea typeface="+mn-ea"/>
                <a:cs typeface="+mn-cs"/>
              </a:defRPr>
            </a:lvl1pPr>
          </a:lstStyle>
          <a:p>
            <a:pPr lvl="0"/>
            <a:r>
              <a:rPr lang="en-US"/>
              <a:t>Month YEAR</a:t>
            </a:r>
          </a:p>
        </p:txBody>
      </p:sp>
      <p:pic>
        <p:nvPicPr>
          <p:cNvPr id="6" name="Graphic 5">
            <a:extLst>
              <a:ext uri="{FF2B5EF4-FFF2-40B4-BE49-F238E27FC236}">
                <a16:creationId xmlns:a16="http://schemas.microsoft.com/office/drawing/2014/main" id="{7B6D094D-EBCB-BD85-4700-4AF974974EA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29738" y="645397"/>
            <a:ext cx="2750674" cy="439960"/>
          </a:xfrm>
          <a:prstGeom prst="rect">
            <a:avLst/>
          </a:prstGeom>
        </p:spPr>
      </p:pic>
    </p:spTree>
    <p:extLst>
      <p:ext uri="{BB962C8B-B14F-4D97-AF65-F5344CB8AC3E}">
        <p14:creationId xmlns:p14="http://schemas.microsoft.com/office/powerpoint/2010/main" val="15219017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MGB Agenda_by topic">
    <p:spTree>
      <p:nvGrpSpPr>
        <p:cNvPr id="1" name=""/>
        <p:cNvGrpSpPr/>
        <p:nvPr/>
      </p:nvGrpSpPr>
      <p:grpSpPr>
        <a:xfrm>
          <a:off x="0" y="0"/>
          <a:ext cx="0" cy="0"/>
          <a:chOff x="0" y="0"/>
          <a:chExt cx="0" cy="0"/>
        </a:xfrm>
      </p:grpSpPr>
      <p:sp>
        <p:nvSpPr>
          <p:cNvPr id="20" name="Table Placeholder 19">
            <a:extLst>
              <a:ext uri="{FF2B5EF4-FFF2-40B4-BE49-F238E27FC236}">
                <a16:creationId xmlns:a16="http://schemas.microsoft.com/office/drawing/2014/main" id="{147479DF-B54A-40E9-050D-A7D543D51E04}"/>
              </a:ext>
            </a:extLst>
          </p:cNvPr>
          <p:cNvSpPr>
            <a:spLocks noGrp="1"/>
          </p:cNvSpPr>
          <p:nvPr>
            <p:ph type="tbl" sz="quarter" idx="11"/>
          </p:nvPr>
        </p:nvSpPr>
        <p:spPr>
          <a:xfrm>
            <a:off x="342900" y="1258887"/>
            <a:ext cx="11466808" cy="4340225"/>
          </a:xfrm>
        </p:spPr>
        <p:txBody>
          <a:bodyPr/>
          <a:lstStyle/>
          <a:p>
            <a:r>
              <a:rPr lang="en-US"/>
              <a:t>Click icon to add table</a:t>
            </a:r>
          </a:p>
        </p:txBody>
      </p:sp>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lvl1pPr>
              <a:defRPr sz="3200" baseline="0"/>
            </a:lvl1pPr>
          </a:lstStyle>
          <a:p>
            <a:r>
              <a:rPr lang="en-US"/>
              <a:t>Agenda</a:t>
            </a:r>
          </a:p>
        </p:txBody>
      </p:sp>
      <p:sp>
        <p:nvSpPr>
          <p:cNvPr id="3" name="Footer Placeholder 1">
            <a:extLst>
              <a:ext uri="{FF2B5EF4-FFF2-40B4-BE49-F238E27FC236}">
                <a16:creationId xmlns:a16="http://schemas.microsoft.com/office/drawing/2014/main" id="{05FEACEE-E4E4-8CAB-2DD6-6DE78AEA11B6}"/>
              </a:ext>
            </a:extLst>
          </p:cNvPr>
          <p:cNvSpPr>
            <a:spLocks noGrp="1"/>
          </p:cNvSpPr>
          <p:nvPr>
            <p:ph type="ftr" sz="quarter" idx="15"/>
          </p:nvPr>
        </p:nvSpPr>
        <p:spPr>
          <a:xfrm>
            <a:off x="4248992" y="6313990"/>
            <a:ext cx="7278757" cy="258926"/>
          </a:xfrm>
        </p:spPr>
        <p:txBody>
          <a:bodyPr/>
          <a:lstStyle/>
          <a:p>
            <a:r>
              <a:rPr lang="en-US"/>
              <a:t>In-Hospital Annual Training |   Confidential—do not copy or distribute</a:t>
            </a:r>
          </a:p>
        </p:txBody>
      </p:sp>
    </p:spTree>
    <p:extLst>
      <p:ext uri="{BB962C8B-B14F-4D97-AF65-F5344CB8AC3E}">
        <p14:creationId xmlns:p14="http://schemas.microsoft.com/office/powerpoint/2010/main" val="421786892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GB Agenda_by time">
    <p:spTree>
      <p:nvGrpSpPr>
        <p:cNvPr id="1" name=""/>
        <p:cNvGrpSpPr/>
        <p:nvPr/>
      </p:nvGrpSpPr>
      <p:grpSpPr>
        <a:xfrm>
          <a:off x="0" y="0"/>
          <a:ext cx="0" cy="0"/>
          <a:chOff x="0" y="0"/>
          <a:chExt cx="0" cy="0"/>
        </a:xfrm>
      </p:grpSpPr>
      <p:sp>
        <p:nvSpPr>
          <p:cNvPr id="20" name="Table Placeholder 19">
            <a:extLst>
              <a:ext uri="{FF2B5EF4-FFF2-40B4-BE49-F238E27FC236}">
                <a16:creationId xmlns:a16="http://schemas.microsoft.com/office/drawing/2014/main" id="{147479DF-B54A-40E9-050D-A7D543D51E04}"/>
              </a:ext>
            </a:extLst>
          </p:cNvPr>
          <p:cNvSpPr>
            <a:spLocks noGrp="1"/>
          </p:cNvSpPr>
          <p:nvPr>
            <p:ph type="tbl" sz="quarter" idx="11"/>
          </p:nvPr>
        </p:nvSpPr>
        <p:spPr>
          <a:xfrm>
            <a:off x="342900" y="1979613"/>
            <a:ext cx="4618038" cy="4340225"/>
          </a:xfrm>
        </p:spPr>
        <p:txBody>
          <a:bodyPr/>
          <a:lstStyle/>
          <a:p>
            <a:r>
              <a:rPr lang="en-US"/>
              <a:t>Click icon to add table</a:t>
            </a:r>
          </a:p>
        </p:txBody>
      </p:sp>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lvl1pPr>
              <a:defRPr sz="3200" baseline="0"/>
            </a:lvl1pPr>
          </a:lstStyle>
          <a:p>
            <a:r>
              <a:rPr lang="en-US"/>
              <a:t>Agenda</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a:xfrm>
            <a:off x="342900" y="1466692"/>
            <a:ext cx="3640377" cy="310770"/>
          </a:xfrm>
        </p:spPr>
        <p:txBody>
          <a:bodyPr/>
          <a:lstStyle>
            <a:lvl2pPr marL="233363" indent="0">
              <a:buNone/>
              <a:defRPr/>
            </a:lvl2pPr>
            <a:lvl4pPr marL="917575" indent="-233363">
              <a:buFont typeface="Wingdings" pitchFamily="2" charset="2"/>
              <a:buChar char="§"/>
              <a:defRPr/>
            </a:lvl4pPr>
            <a:lvl5pPr marL="1146175" indent="-234950">
              <a:buSzPct val="90000"/>
              <a:buFont typeface="System Font Regular"/>
              <a:buChar char="–"/>
              <a:defRPr/>
            </a:lvl5pPr>
          </a:lstStyle>
          <a:p>
            <a:pPr lvl="0"/>
            <a:r>
              <a:rPr lang="en-US"/>
              <a:t>Morning</a:t>
            </a:r>
          </a:p>
        </p:txBody>
      </p:sp>
      <p:sp>
        <p:nvSpPr>
          <p:cNvPr id="10" name="Content Placeholder 2">
            <a:extLst>
              <a:ext uri="{FF2B5EF4-FFF2-40B4-BE49-F238E27FC236}">
                <a16:creationId xmlns:a16="http://schemas.microsoft.com/office/drawing/2014/main" id="{55E49F21-C05A-BCFE-E799-D333C765099D}"/>
              </a:ext>
            </a:extLst>
          </p:cNvPr>
          <p:cNvSpPr>
            <a:spLocks noGrp="1"/>
          </p:cNvSpPr>
          <p:nvPr>
            <p:ph idx="10" hasCustomPrompt="1"/>
          </p:nvPr>
        </p:nvSpPr>
        <p:spPr>
          <a:xfrm>
            <a:off x="6355393" y="1466692"/>
            <a:ext cx="3640377" cy="310770"/>
          </a:xfrm>
        </p:spPr>
        <p:txBody>
          <a:bodyPr/>
          <a:lstStyle>
            <a:lvl2pPr marL="233363" indent="0">
              <a:buNone/>
              <a:defRPr/>
            </a:lvl2pPr>
            <a:lvl4pPr marL="917575" indent="-233363">
              <a:buFont typeface="Wingdings" pitchFamily="2" charset="2"/>
              <a:buChar char="§"/>
              <a:defRPr/>
            </a:lvl4pPr>
            <a:lvl5pPr marL="1146175" indent="-234950">
              <a:buSzPct val="90000"/>
              <a:buFont typeface="System Font Regular"/>
              <a:buChar char="–"/>
              <a:defRPr/>
            </a:lvl5pPr>
          </a:lstStyle>
          <a:p>
            <a:pPr lvl="0"/>
            <a:r>
              <a:rPr lang="en-US"/>
              <a:t>Afternoon</a:t>
            </a:r>
          </a:p>
        </p:txBody>
      </p:sp>
      <p:sp>
        <p:nvSpPr>
          <p:cNvPr id="23" name="Table Placeholder 19">
            <a:extLst>
              <a:ext uri="{FF2B5EF4-FFF2-40B4-BE49-F238E27FC236}">
                <a16:creationId xmlns:a16="http://schemas.microsoft.com/office/drawing/2014/main" id="{E5A83A06-4EFB-E846-3B8F-B46700C5CE9E}"/>
              </a:ext>
            </a:extLst>
          </p:cNvPr>
          <p:cNvSpPr>
            <a:spLocks noGrp="1"/>
          </p:cNvSpPr>
          <p:nvPr>
            <p:ph type="tbl" sz="quarter" idx="12"/>
          </p:nvPr>
        </p:nvSpPr>
        <p:spPr>
          <a:xfrm>
            <a:off x="6355393" y="1979613"/>
            <a:ext cx="4618038" cy="4340225"/>
          </a:xfrm>
        </p:spPr>
        <p:txBody>
          <a:bodyPr/>
          <a:lstStyle/>
          <a:p>
            <a:r>
              <a:rPr lang="en-US"/>
              <a:t>Click icon to add table</a:t>
            </a:r>
          </a:p>
        </p:txBody>
      </p:sp>
      <p:sp>
        <p:nvSpPr>
          <p:cNvPr id="4" name="Footer Placeholder 1">
            <a:extLst>
              <a:ext uri="{FF2B5EF4-FFF2-40B4-BE49-F238E27FC236}">
                <a16:creationId xmlns:a16="http://schemas.microsoft.com/office/drawing/2014/main" id="{C5D3DCF1-0EC1-0490-3DF2-BB2840A59697}"/>
              </a:ext>
            </a:extLst>
          </p:cNvPr>
          <p:cNvSpPr>
            <a:spLocks noGrp="1"/>
          </p:cNvSpPr>
          <p:nvPr>
            <p:ph type="ftr" sz="quarter" idx="15"/>
          </p:nvPr>
        </p:nvSpPr>
        <p:spPr>
          <a:xfrm>
            <a:off x="4248992" y="6313990"/>
            <a:ext cx="7278757" cy="258926"/>
          </a:xfrm>
        </p:spPr>
        <p:txBody>
          <a:bodyPr/>
          <a:lstStyle/>
          <a:p>
            <a:r>
              <a:rPr lang="en-US"/>
              <a:t>In-Hospital Annual Training |   Confidential—do not copy or distribute</a:t>
            </a:r>
          </a:p>
        </p:txBody>
      </p:sp>
    </p:spTree>
    <p:extLst>
      <p:ext uri="{BB962C8B-B14F-4D97-AF65-F5344CB8AC3E}">
        <p14:creationId xmlns:p14="http://schemas.microsoft.com/office/powerpoint/2010/main" val="349498032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GB Subhead + Key message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lvl1pPr>
              <a:defRPr sz="3200" baseline="0"/>
            </a:lvl1pPr>
          </a:lstStyle>
          <a:p>
            <a:r>
              <a:rPr lang="en-US"/>
              <a:t>Click to edit title</a:t>
            </a:r>
          </a:p>
        </p:txBody>
      </p:sp>
      <p:sp>
        <p:nvSpPr>
          <p:cNvPr id="24" name="Text Placeholder 23">
            <a:extLst>
              <a:ext uri="{FF2B5EF4-FFF2-40B4-BE49-F238E27FC236}">
                <a16:creationId xmlns:a16="http://schemas.microsoft.com/office/drawing/2014/main" id="{E3EE7EC3-11E7-0A1E-6544-CE00433931E1}"/>
              </a:ext>
            </a:extLst>
          </p:cNvPr>
          <p:cNvSpPr>
            <a:spLocks noGrp="1"/>
          </p:cNvSpPr>
          <p:nvPr>
            <p:ph type="body" sz="quarter" idx="18" hasCustomPrompt="1"/>
          </p:nvPr>
        </p:nvSpPr>
        <p:spPr>
          <a:xfrm>
            <a:off x="342655" y="1435100"/>
            <a:ext cx="11315700" cy="1476375"/>
          </a:xfrm>
        </p:spPr>
        <p:txBody>
          <a:bodyPr/>
          <a:lstStyle>
            <a:lvl1pPr>
              <a:defRPr/>
            </a:lvl1pPr>
          </a:lstStyle>
          <a:p>
            <a:pPr>
              <a:spcAft>
                <a:spcPts val="1200"/>
              </a:spcAft>
            </a:pPr>
            <a:r>
              <a:rPr lang="en-US" sz="2000" b="1">
                <a:solidFill>
                  <a:schemeClr val="accent2"/>
                </a:solidFill>
              </a:rPr>
              <a:t>Subhead is Calibri Bold </a:t>
            </a:r>
            <a:r>
              <a:rPr lang="en-US" sz="2000" b="1">
                <a:solidFill>
                  <a:schemeClr val="accent2"/>
                </a:solidFill>
                <a:latin typeface="Calibri" panose="020F0502020204030204" pitchFamily="34" charset="0"/>
                <a:cs typeface="Calibri" panose="020F0502020204030204" pitchFamily="34" charset="0"/>
              </a:rPr>
              <a:t>24pt. </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Lorem ipsum odor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amet</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consectetuer</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adipiscing</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elit</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Molestie</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hac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primis</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lacus</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in ac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facilisi</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massa</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faucibus</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placerat</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Nullam</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et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blandit</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placerat</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justo</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iaculis</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augue</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cras</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sociosqu</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 </a:t>
            </a:r>
            <a:r>
              <a:rPr lang="en-US" sz="2000" b="1" i="0" err="1">
                <a:solidFill>
                  <a:schemeClr val="accent2"/>
                </a:solidFill>
                <a:effectLst/>
                <a:highlight>
                  <a:srgbClr val="FFFFFF"/>
                </a:highlight>
                <a:latin typeface="Calibri" panose="020F0502020204030204" pitchFamily="34" charset="0"/>
                <a:cs typeface="Calibri" panose="020F0502020204030204" pitchFamily="34" charset="0"/>
              </a:rPr>
              <a:t>montes</a:t>
            </a:r>
            <a:r>
              <a:rPr lang="en-US" sz="2000" b="1" i="0">
                <a:solidFill>
                  <a:schemeClr val="accent2"/>
                </a:solidFill>
                <a:effectLst/>
                <a:highlight>
                  <a:srgbClr val="FFFFFF"/>
                </a:highlight>
                <a:latin typeface="Calibri" panose="020F0502020204030204" pitchFamily="34" charset="0"/>
                <a:cs typeface="Calibri" panose="020F0502020204030204" pitchFamily="34" charset="0"/>
              </a:rPr>
              <a:t>.</a:t>
            </a:r>
            <a:endParaRPr lang="en-US" sz="2000" b="1">
              <a:solidFill>
                <a:schemeClr val="accent2"/>
              </a:solidFill>
              <a:latin typeface="Calibri" panose="020F0502020204030204" pitchFamily="34" charset="0"/>
              <a:cs typeface="Calibri" panose="020F0502020204030204" pitchFamily="34" charset="0"/>
            </a:endParaRPr>
          </a:p>
        </p:txBody>
      </p:sp>
      <p:sp>
        <p:nvSpPr>
          <p:cNvPr id="29" name="Text Placeholder 28">
            <a:extLst>
              <a:ext uri="{FF2B5EF4-FFF2-40B4-BE49-F238E27FC236}">
                <a16:creationId xmlns:a16="http://schemas.microsoft.com/office/drawing/2014/main" id="{BAC403A3-4FFA-88A7-BC76-E623A8D48C7A}"/>
              </a:ext>
            </a:extLst>
          </p:cNvPr>
          <p:cNvSpPr>
            <a:spLocks noGrp="1"/>
          </p:cNvSpPr>
          <p:nvPr>
            <p:ph type="body" sz="quarter" idx="19" hasCustomPrompt="1"/>
          </p:nvPr>
        </p:nvSpPr>
        <p:spPr>
          <a:xfrm>
            <a:off x="342901" y="4229412"/>
            <a:ext cx="3261946" cy="1661993"/>
          </a:xfrm>
        </p:spPr>
        <p:txBody>
          <a:bodyPr/>
          <a:lstStyle>
            <a:lvl1pPr>
              <a:defRPr sz="2400"/>
            </a:lvl1pPr>
          </a:lstStyle>
          <a:p>
            <a:r>
              <a:rPr lang="en-US" sz="2000" b="1"/>
              <a:t>Icon header here</a:t>
            </a:r>
          </a:p>
          <a:p>
            <a:endParaRPr lang="en-US" sz="500" b="1"/>
          </a:p>
          <a:p>
            <a:r>
              <a:rPr lang="en-US" sz="2000"/>
              <a:t>Key message goes here ipsum dolor </a:t>
            </a:r>
            <a:r>
              <a:rPr lang="en-US" sz="2000" err="1"/>
              <a:t>amet</a:t>
            </a:r>
            <a:endParaRPr lang="en-US" sz="2000"/>
          </a:p>
          <a:p>
            <a:r>
              <a:rPr lang="en-US" sz="2000"/>
              <a:t>lorem ipsum dolor </a:t>
            </a:r>
            <a:r>
              <a:rPr lang="en-US" sz="2000" err="1"/>
              <a:t>amet</a:t>
            </a:r>
            <a:endParaRPr lang="en-US"/>
          </a:p>
        </p:txBody>
      </p:sp>
      <p:sp>
        <p:nvSpPr>
          <p:cNvPr id="30" name="Text Placeholder 28">
            <a:extLst>
              <a:ext uri="{FF2B5EF4-FFF2-40B4-BE49-F238E27FC236}">
                <a16:creationId xmlns:a16="http://schemas.microsoft.com/office/drawing/2014/main" id="{EE78052F-F235-A33E-A96C-D8FA7926457C}"/>
              </a:ext>
            </a:extLst>
          </p:cNvPr>
          <p:cNvSpPr>
            <a:spLocks noGrp="1"/>
          </p:cNvSpPr>
          <p:nvPr>
            <p:ph type="body" sz="quarter" idx="20" hasCustomPrompt="1"/>
          </p:nvPr>
        </p:nvSpPr>
        <p:spPr>
          <a:xfrm>
            <a:off x="4465028" y="4229412"/>
            <a:ext cx="3261946" cy="1661993"/>
          </a:xfrm>
        </p:spPr>
        <p:txBody>
          <a:bodyPr/>
          <a:lstStyle>
            <a:lvl1pPr>
              <a:defRPr sz="2400"/>
            </a:lvl1pPr>
          </a:lstStyle>
          <a:p>
            <a:r>
              <a:rPr lang="en-US" sz="2000" b="1"/>
              <a:t>Icon header here</a:t>
            </a:r>
          </a:p>
          <a:p>
            <a:endParaRPr lang="en-US" sz="500" b="1"/>
          </a:p>
          <a:p>
            <a:r>
              <a:rPr lang="en-US" sz="2000"/>
              <a:t>Key message goes here ipsum dolor </a:t>
            </a:r>
            <a:r>
              <a:rPr lang="en-US" sz="2000" err="1"/>
              <a:t>amet</a:t>
            </a:r>
            <a:endParaRPr lang="en-US" sz="2000"/>
          </a:p>
          <a:p>
            <a:r>
              <a:rPr lang="en-US" sz="2000"/>
              <a:t>lorem ipsum dolor </a:t>
            </a:r>
            <a:r>
              <a:rPr lang="en-US" sz="2000" err="1"/>
              <a:t>amet</a:t>
            </a:r>
            <a:endParaRPr lang="en-US"/>
          </a:p>
        </p:txBody>
      </p:sp>
      <p:sp>
        <p:nvSpPr>
          <p:cNvPr id="31" name="Text Placeholder 28">
            <a:extLst>
              <a:ext uri="{FF2B5EF4-FFF2-40B4-BE49-F238E27FC236}">
                <a16:creationId xmlns:a16="http://schemas.microsoft.com/office/drawing/2014/main" id="{6A43EE2E-ED7C-F6FB-30AD-E6BC94DB8FE8}"/>
              </a:ext>
            </a:extLst>
          </p:cNvPr>
          <p:cNvSpPr>
            <a:spLocks noGrp="1"/>
          </p:cNvSpPr>
          <p:nvPr>
            <p:ph type="body" sz="quarter" idx="21" hasCustomPrompt="1"/>
          </p:nvPr>
        </p:nvSpPr>
        <p:spPr>
          <a:xfrm>
            <a:off x="8587154" y="4229412"/>
            <a:ext cx="3261946" cy="1661993"/>
          </a:xfrm>
        </p:spPr>
        <p:txBody>
          <a:bodyPr/>
          <a:lstStyle>
            <a:lvl1pPr>
              <a:defRPr sz="2400"/>
            </a:lvl1pPr>
          </a:lstStyle>
          <a:p>
            <a:r>
              <a:rPr lang="en-US" sz="2000" b="1"/>
              <a:t>Icon header here</a:t>
            </a:r>
          </a:p>
          <a:p>
            <a:endParaRPr lang="en-US" sz="500" b="1"/>
          </a:p>
          <a:p>
            <a:r>
              <a:rPr lang="en-US" sz="2000"/>
              <a:t>Key message goes here ipsum dolor </a:t>
            </a:r>
            <a:r>
              <a:rPr lang="en-US" sz="2000" err="1"/>
              <a:t>amet</a:t>
            </a:r>
            <a:endParaRPr lang="en-US" sz="2000"/>
          </a:p>
          <a:p>
            <a:r>
              <a:rPr lang="en-US" sz="2000"/>
              <a:t>lorem ipsum dolor </a:t>
            </a:r>
            <a:r>
              <a:rPr lang="en-US" sz="2000" err="1"/>
              <a:t>amet</a:t>
            </a:r>
            <a:endParaRPr lang="en-US"/>
          </a:p>
        </p:txBody>
      </p:sp>
      <p:sp>
        <p:nvSpPr>
          <p:cNvPr id="3" name="Footer Placeholder 1">
            <a:extLst>
              <a:ext uri="{FF2B5EF4-FFF2-40B4-BE49-F238E27FC236}">
                <a16:creationId xmlns:a16="http://schemas.microsoft.com/office/drawing/2014/main" id="{A07EEBBC-09C6-0432-1393-3A93B8F4EF22}"/>
              </a:ext>
            </a:extLst>
          </p:cNvPr>
          <p:cNvSpPr>
            <a:spLocks noGrp="1"/>
          </p:cNvSpPr>
          <p:nvPr>
            <p:ph type="ftr" sz="quarter" idx="15"/>
          </p:nvPr>
        </p:nvSpPr>
        <p:spPr>
          <a:xfrm>
            <a:off x="4248992" y="6313990"/>
            <a:ext cx="7278757" cy="258926"/>
          </a:xfrm>
        </p:spPr>
        <p:txBody>
          <a:bodyPr/>
          <a:lstStyle/>
          <a:p>
            <a:r>
              <a:rPr lang="en-US"/>
              <a:t>In-Hospital Annual Training |   Confidential—do not copy or distribute</a:t>
            </a:r>
          </a:p>
        </p:txBody>
      </p:sp>
    </p:spTree>
    <p:extLst>
      <p:ext uri="{BB962C8B-B14F-4D97-AF65-F5344CB8AC3E}">
        <p14:creationId xmlns:p14="http://schemas.microsoft.com/office/powerpoint/2010/main" val="19482229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MGB Blue Bar Subhead + Key messages">
    <p:spTree>
      <p:nvGrpSpPr>
        <p:cNvPr id="1" name=""/>
        <p:cNvGrpSpPr/>
        <p:nvPr/>
      </p:nvGrpSpPr>
      <p:grpSpPr>
        <a:xfrm>
          <a:off x="0" y="0"/>
          <a:ext cx="0" cy="0"/>
          <a:chOff x="0" y="0"/>
          <a:chExt cx="0" cy="0"/>
        </a:xfrm>
      </p:grpSpPr>
      <p:sp>
        <p:nvSpPr>
          <p:cNvPr id="3" name="Round Same Side Corner Rectangle 2">
            <a:extLst>
              <a:ext uri="{FF2B5EF4-FFF2-40B4-BE49-F238E27FC236}">
                <a16:creationId xmlns:a16="http://schemas.microsoft.com/office/drawing/2014/main" id="{DD283610-62DE-F746-A2FB-60CB5C7064D0}"/>
              </a:ext>
            </a:extLst>
          </p:cNvPr>
          <p:cNvSpPr/>
          <p:nvPr userDrawn="1"/>
        </p:nvSpPr>
        <p:spPr>
          <a:xfrm rot="5400000">
            <a:off x="5704321" y="-4448310"/>
            <a:ext cx="461664" cy="11870306"/>
          </a:xfrm>
          <a:prstGeom prst="round2SameRect">
            <a:avLst>
              <a:gd name="adj1" fmla="val 25279"/>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Text Placeholder 23">
            <a:extLst>
              <a:ext uri="{FF2B5EF4-FFF2-40B4-BE49-F238E27FC236}">
                <a16:creationId xmlns:a16="http://schemas.microsoft.com/office/drawing/2014/main" id="{E3EE7EC3-11E7-0A1E-6544-CE00433931E1}"/>
              </a:ext>
            </a:extLst>
          </p:cNvPr>
          <p:cNvSpPr>
            <a:spLocks noGrp="1"/>
          </p:cNvSpPr>
          <p:nvPr>
            <p:ph type="body" sz="quarter" idx="18" hasCustomPrompt="1"/>
          </p:nvPr>
        </p:nvSpPr>
        <p:spPr>
          <a:xfrm>
            <a:off x="350520" y="1332954"/>
            <a:ext cx="8207491" cy="307777"/>
          </a:xfrm>
          <a:solidFill>
            <a:schemeClr val="accent2"/>
          </a:solidFill>
        </p:spPr>
        <p:txBody>
          <a:bodyPr wrap="square" anchor="ctr" anchorCtr="0">
            <a:spAutoFit/>
          </a:bodyPr>
          <a:lstStyle>
            <a:lvl1pPr marL="0" indent="0" algn="l" defTabSz="914400" rtl="0" eaLnBrk="1" latinLnBrk="0" hangingPunct="1">
              <a:lnSpc>
                <a:spcPct val="100000"/>
              </a:lnSpc>
              <a:spcBef>
                <a:spcPts val="0"/>
              </a:spcBef>
              <a:buFont typeface="Arial" panose="020B0604020202020204" pitchFamily="34" charset="0"/>
              <a:buNone/>
              <a:defRPr lang="en-US" sz="2400" dirty="0" smtClean="0"/>
            </a:lvl1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2000">
                <a:solidFill>
                  <a:schemeClr val="bg1"/>
                </a:solidFill>
              </a:rPr>
              <a:t>Subhead– Calibri 24pt type</a:t>
            </a:r>
          </a:p>
        </p:txBody>
      </p:sp>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lvl1pPr>
              <a:defRPr sz="3200" baseline="0"/>
            </a:lvl1pPr>
          </a:lstStyle>
          <a:p>
            <a:r>
              <a:rPr lang="en-US"/>
              <a:t>Click to edit title</a:t>
            </a:r>
          </a:p>
        </p:txBody>
      </p:sp>
      <p:sp>
        <p:nvSpPr>
          <p:cNvPr id="29" name="Text Placeholder 28">
            <a:extLst>
              <a:ext uri="{FF2B5EF4-FFF2-40B4-BE49-F238E27FC236}">
                <a16:creationId xmlns:a16="http://schemas.microsoft.com/office/drawing/2014/main" id="{BAC403A3-4FFA-88A7-BC76-E623A8D48C7A}"/>
              </a:ext>
            </a:extLst>
          </p:cNvPr>
          <p:cNvSpPr>
            <a:spLocks noGrp="1"/>
          </p:cNvSpPr>
          <p:nvPr>
            <p:ph type="body" sz="quarter" idx="19" hasCustomPrompt="1"/>
          </p:nvPr>
        </p:nvSpPr>
        <p:spPr>
          <a:xfrm>
            <a:off x="342901" y="4382384"/>
            <a:ext cx="3261946" cy="1308050"/>
          </a:xfrm>
        </p:spPr>
        <p:txBody>
          <a:bodyPr>
            <a:spAutoFit/>
          </a:bodyPr>
          <a:lstStyle>
            <a:lvl1pPr>
              <a:defRPr sz="2400"/>
            </a:lvl1pPr>
          </a:lstStyle>
          <a:p>
            <a:r>
              <a:rPr lang="en-US" sz="2000" b="1"/>
              <a:t>Icon header here</a:t>
            </a:r>
          </a:p>
          <a:p>
            <a:endParaRPr lang="en-US" sz="500" b="1"/>
          </a:p>
          <a:p>
            <a:r>
              <a:rPr lang="en-US" sz="2000"/>
              <a:t>Key message goes here ipsum dolor </a:t>
            </a:r>
            <a:r>
              <a:rPr lang="en-US" sz="2000" err="1"/>
              <a:t>amet</a:t>
            </a:r>
            <a:endParaRPr lang="en-US" sz="2000"/>
          </a:p>
          <a:p>
            <a:r>
              <a:rPr lang="en-US" sz="2000"/>
              <a:t>lorem ipsum dolor </a:t>
            </a:r>
            <a:r>
              <a:rPr lang="en-US" sz="2000" err="1"/>
              <a:t>amet</a:t>
            </a:r>
            <a:endParaRPr lang="en-US"/>
          </a:p>
        </p:txBody>
      </p:sp>
      <p:sp>
        <p:nvSpPr>
          <p:cNvPr id="30" name="Text Placeholder 28">
            <a:extLst>
              <a:ext uri="{FF2B5EF4-FFF2-40B4-BE49-F238E27FC236}">
                <a16:creationId xmlns:a16="http://schemas.microsoft.com/office/drawing/2014/main" id="{EE78052F-F235-A33E-A96C-D8FA7926457C}"/>
              </a:ext>
            </a:extLst>
          </p:cNvPr>
          <p:cNvSpPr>
            <a:spLocks noGrp="1"/>
          </p:cNvSpPr>
          <p:nvPr>
            <p:ph type="body" sz="quarter" idx="20" hasCustomPrompt="1"/>
          </p:nvPr>
        </p:nvSpPr>
        <p:spPr>
          <a:xfrm>
            <a:off x="4450456" y="4382384"/>
            <a:ext cx="3261946" cy="1308050"/>
          </a:xfrm>
        </p:spPr>
        <p:txBody>
          <a:bodyPr>
            <a:spAutoFit/>
          </a:bodyPr>
          <a:lstStyle>
            <a:lvl1pPr>
              <a:defRPr sz="2400"/>
            </a:lvl1pPr>
          </a:lstStyle>
          <a:p>
            <a:r>
              <a:rPr lang="en-US" sz="2000" b="1"/>
              <a:t>Icon header here</a:t>
            </a:r>
          </a:p>
          <a:p>
            <a:endParaRPr lang="en-US" sz="500" b="1"/>
          </a:p>
          <a:p>
            <a:r>
              <a:rPr lang="en-US" sz="2000"/>
              <a:t>Key message goes here ipsum dolor </a:t>
            </a:r>
            <a:r>
              <a:rPr lang="en-US" sz="2000" err="1"/>
              <a:t>amet</a:t>
            </a:r>
            <a:endParaRPr lang="en-US" sz="2000"/>
          </a:p>
          <a:p>
            <a:r>
              <a:rPr lang="en-US" sz="2000"/>
              <a:t>lorem ipsum dolor </a:t>
            </a:r>
            <a:r>
              <a:rPr lang="en-US" sz="2000" err="1"/>
              <a:t>amet</a:t>
            </a:r>
            <a:endParaRPr lang="en-US"/>
          </a:p>
        </p:txBody>
      </p:sp>
      <p:sp>
        <p:nvSpPr>
          <p:cNvPr id="31" name="Text Placeholder 28">
            <a:extLst>
              <a:ext uri="{FF2B5EF4-FFF2-40B4-BE49-F238E27FC236}">
                <a16:creationId xmlns:a16="http://schemas.microsoft.com/office/drawing/2014/main" id="{6A43EE2E-ED7C-F6FB-30AD-E6BC94DB8FE8}"/>
              </a:ext>
            </a:extLst>
          </p:cNvPr>
          <p:cNvSpPr>
            <a:spLocks noGrp="1"/>
          </p:cNvSpPr>
          <p:nvPr>
            <p:ph type="body" sz="quarter" idx="21" hasCustomPrompt="1"/>
          </p:nvPr>
        </p:nvSpPr>
        <p:spPr>
          <a:xfrm>
            <a:off x="8558011" y="4382384"/>
            <a:ext cx="3261946" cy="1308050"/>
          </a:xfrm>
        </p:spPr>
        <p:txBody>
          <a:bodyPr>
            <a:spAutoFit/>
          </a:bodyPr>
          <a:lstStyle>
            <a:lvl1pPr>
              <a:defRPr sz="2400"/>
            </a:lvl1pPr>
          </a:lstStyle>
          <a:p>
            <a:r>
              <a:rPr lang="en-US" sz="2000" b="1"/>
              <a:t>Icon header here</a:t>
            </a:r>
          </a:p>
          <a:p>
            <a:endParaRPr lang="en-US" sz="500" b="1"/>
          </a:p>
          <a:p>
            <a:r>
              <a:rPr lang="en-US" sz="2000"/>
              <a:t>Key message goes here ipsum dolor </a:t>
            </a:r>
            <a:r>
              <a:rPr lang="en-US" sz="2000" err="1"/>
              <a:t>amet</a:t>
            </a:r>
            <a:endParaRPr lang="en-US" sz="2000"/>
          </a:p>
          <a:p>
            <a:r>
              <a:rPr lang="en-US" sz="2000"/>
              <a:t>lorem ipsum dolor </a:t>
            </a:r>
            <a:r>
              <a:rPr lang="en-US" sz="2000" err="1"/>
              <a:t>amet</a:t>
            </a:r>
            <a:endParaRPr lang="en-US"/>
          </a:p>
        </p:txBody>
      </p:sp>
      <p:sp>
        <p:nvSpPr>
          <p:cNvPr id="7" name="Text Placeholder 6">
            <a:extLst>
              <a:ext uri="{FF2B5EF4-FFF2-40B4-BE49-F238E27FC236}">
                <a16:creationId xmlns:a16="http://schemas.microsoft.com/office/drawing/2014/main" id="{70962A4D-0CB3-3DF9-6C8D-8A79AD455D40}"/>
              </a:ext>
            </a:extLst>
          </p:cNvPr>
          <p:cNvSpPr>
            <a:spLocks noGrp="1"/>
          </p:cNvSpPr>
          <p:nvPr>
            <p:ph type="body" sz="quarter" idx="22" hasCustomPrompt="1"/>
          </p:nvPr>
        </p:nvSpPr>
        <p:spPr>
          <a:xfrm>
            <a:off x="342900" y="2069474"/>
            <a:ext cx="11526838" cy="983969"/>
          </a:xfrm>
        </p:spPr>
        <p:txBody>
          <a:bodyPr/>
          <a:lstStyle>
            <a:lvl5pPr marL="911225" indent="0">
              <a:buNone/>
              <a:defRPr/>
            </a:lvl5pPr>
          </a:lstStyle>
          <a:p>
            <a:r>
              <a:rPr lang="en-US" sz="2000"/>
              <a:t>This is an example of how body copy should be treated in template. Starting out body copy will default to Calibri (</a:t>
            </a:r>
            <a:r>
              <a:rPr lang="cs-CZ" sz="2000"/>
              <a:t>24pt</a:t>
            </a:r>
            <a:r>
              <a:rPr lang="en-US" sz="2000"/>
              <a:t> type). Text can be sized up or down as the need should arise, but the best bet is to keep primary copy at this size. </a:t>
            </a:r>
          </a:p>
        </p:txBody>
      </p:sp>
      <p:sp>
        <p:nvSpPr>
          <p:cNvPr id="4" name="Footer Placeholder 1">
            <a:extLst>
              <a:ext uri="{FF2B5EF4-FFF2-40B4-BE49-F238E27FC236}">
                <a16:creationId xmlns:a16="http://schemas.microsoft.com/office/drawing/2014/main" id="{D155CED7-2ACD-468B-2194-11BB602DB54D}"/>
              </a:ext>
            </a:extLst>
          </p:cNvPr>
          <p:cNvSpPr>
            <a:spLocks noGrp="1"/>
          </p:cNvSpPr>
          <p:nvPr>
            <p:ph type="ftr" sz="quarter" idx="15"/>
          </p:nvPr>
        </p:nvSpPr>
        <p:spPr>
          <a:xfrm>
            <a:off x="4248992" y="6313990"/>
            <a:ext cx="7278757" cy="258926"/>
          </a:xfrm>
        </p:spPr>
        <p:txBody>
          <a:bodyPr/>
          <a:lstStyle/>
          <a:p>
            <a:r>
              <a:rPr lang="en-US"/>
              <a:t>In-Hospital Annual Training |   Confidential—do not copy or distribute</a:t>
            </a:r>
          </a:p>
        </p:txBody>
      </p:sp>
    </p:spTree>
    <p:extLst>
      <p:ext uri="{BB962C8B-B14F-4D97-AF65-F5344CB8AC3E}">
        <p14:creationId xmlns:p14="http://schemas.microsoft.com/office/powerpoint/2010/main" val="60527287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MGB Teal Bar Subhead + Key messages">
    <p:spTree>
      <p:nvGrpSpPr>
        <p:cNvPr id="1" name=""/>
        <p:cNvGrpSpPr/>
        <p:nvPr/>
      </p:nvGrpSpPr>
      <p:grpSpPr>
        <a:xfrm>
          <a:off x="0" y="0"/>
          <a:ext cx="0" cy="0"/>
          <a:chOff x="0" y="0"/>
          <a:chExt cx="0" cy="0"/>
        </a:xfrm>
      </p:grpSpPr>
      <p:sp>
        <p:nvSpPr>
          <p:cNvPr id="3" name="Round Same Side Corner Rectangle 2">
            <a:extLst>
              <a:ext uri="{FF2B5EF4-FFF2-40B4-BE49-F238E27FC236}">
                <a16:creationId xmlns:a16="http://schemas.microsoft.com/office/drawing/2014/main" id="{DD283610-62DE-F746-A2FB-60CB5C7064D0}"/>
              </a:ext>
            </a:extLst>
          </p:cNvPr>
          <p:cNvSpPr/>
          <p:nvPr userDrawn="1"/>
        </p:nvSpPr>
        <p:spPr>
          <a:xfrm rot="5400000">
            <a:off x="5695346" y="-4448311"/>
            <a:ext cx="461664" cy="11870306"/>
          </a:xfrm>
          <a:prstGeom prst="round2SameRect">
            <a:avLst>
              <a:gd name="adj1" fmla="val 25279"/>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24" name="Text Placeholder 23">
            <a:extLst>
              <a:ext uri="{FF2B5EF4-FFF2-40B4-BE49-F238E27FC236}">
                <a16:creationId xmlns:a16="http://schemas.microsoft.com/office/drawing/2014/main" id="{E3EE7EC3-11E7-0A1E-6544-CE00433931E1}"/>
              </a:ext>
            </a:extLst>
          </p:cNvPr>
          <p:cNvSpPr>
            <a:spLocks noGrp="1"/>
          </p:cNvSpPr>
          <p:nvPr>
            <p:ph type="body" sz="quarter" idx="18" hasCustomPrompt="1"/>
          </p:nvPr>
        </p:nvSpPr>
        <p:spPr>
          <a:xfrm>
            <a:off x="350520" y="1332954"/>
            <a:ext cx="8207491" cy="307777"/>
          </a:xfrm>
          <a:noFill/>
        </p:spPr>
        <p:txBody>
          <a:bodyPr wrap="square" anchor="ctr" anchorCtr="0">
            <a:spAutoFit/>
          </a:bodyPr>
          <a:lstStyle>
            <a:lvl1pPr marL="0" indent="0" algn="l" defTabSz="914400" rtl="0" eaLnBrk="1" latinLnBrk="0" hangingPunct="1">
              <a:lnSpc>
                <a:spcPct val="100000"/>
              </a:lnSpc>
              <a:spcBef>
                <a:spcPts val="0"/>
              </a:spcBef>
              <a:buFont typeface="Arial" panose="020B0604020202020204" pitchFamily="34" charset="0"/>
              <a:buNone/>
              <a:defRPr lang="en-US" sz="2400" dirty="0" smtClean="0">
                <a:solidFill>
                  <a:schemeClr val="bg1"/>
                </a:solidFill>
              </a:defRPr>
            </a:lvl1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2000">
                <a:solidFill>
                  <a:schemeClr val="bg1"/>
                </a:solidFill>
              </a:rPr>
              <a:t>Subhead– Calibri 24pt type</a:t>
            </a:r>
          </a:p>
        </p:txBody>
      </p:sp>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lvl1pPr>
              <a:defRPr sz="3200" baseline="0"/>
            </a:lvl1pPr>
          </a:lstStyle>
          <a:p>
            <a:r>
              <a:rPr lang="en-US"/>
              <a:t>Click to edit title</a:t>
            </a:r>
          </a:p>
        </p:txBody>
      </p:sp>
      <p:sp>
        <p:nvSpPr>
          <p:cNvPr id="29" name="Text Placeholder 28">
            <a:extLst>
              <a:ext uri="{FF2B5EF4-FFF2-40B4-BE49-F238E27FC236}">
                <a16:creationId xmlns:a16="http://schemas.microsoft.com/office/drawing/2014/main" id="{BAC403A3-4FFA-88A7-BC76-E623A8D48C7A}"/>
              </a:ext>
            </a:extLst>
          </p:cNvPr>
          <p:cNvSpPr>
            <a:spLocks noGrp="1"/>
          </p:cNvSpPr>
          <p:nvPr>
            <p:ph type="body" sz="quarter" idx="19" hasCustomPrompt="1"/>
          </p:nvPr>
        </p:nvSpPr>
        <p:spPr>
          <a:xfrm>
            <a:off x="342901" y="4382384"/>
            <a:ext cx="3261946" cy="1308050"/>
          </a:xfrm>
        </p:spPr>
        <p:txBody>
          <a:bodyPr>
            <a:spAutoFit/>
          </a:bodyPr>
          <a:lstStyle>
            <a:lvl1pPr>
              <a:defRPr sz="2400"/>
            </a:lvl1pPr>
          </a:lstStyle>
          <a:p>
            <a:r>
              <a:rPr lang="en-US" sz="2000" b="1"/>
              <a:t>Icon header here</a:t>
            </a:r>
          </a:p>
          <a:p>
            <a:endParaRPr lang="en-US" sz="500" b="1"/>
          </a:p>
          <a:p>
            <a:r>
              <a:rPr lang="en-US" sz="2000"/>
              <a:t>Key message goes here ipsum dolor </a:t>
            </a:r>
            <a:r>
              <a:rPr lang="en-US" sz="2000" err="1"/>
              <a:t>amet</a:t>
            </a:r>
            <a:endParaRPr lang="en-US" sz="2000"/>
          </a:p>
          <a:p>
            <a:r>
              <a:rPr lang="en-US" sz="2000"/>
              <a:t>lorem ipsum dolor </a:t>
            </a:r>
            <a:r>
              <a:rPr lang="en-US" sz="2000" err="1"/>
              <a:t>amet</a:t>
            </a:r>
            <a:endParaRPr lang="en-US"/>
          </a:p>
        </p:txBody>
      </p:sp>
      <p:sp>
        <p:nvSpPr>
          <p:cNvPr id="30" name="Text Placeholder 28">
            <a:extLst>
              <a:ext uri="{FF2B5EF4-FFF2-40B4-BE49-F238E27FC236}">
                <a16:creationId xmlns:a16="http://schemas.microsoft.com/office/drawing/2014/main" id="{EE78052F-F235-A33E-A96C-D8FA7926457C}"/>
              </a:ext>
            </a:extLst>
          </p:cNvPr>
          <p:cNvSpPr>
            <a:spLocks noGrp="1"/>
          </p:cNvSpPr>
          <p:nvPr>
            <p:ph type="body" sz="quarter" idx="20" hasCustomPrompt="1"/>
          </p:nvPr>
        </p:nvSpPr>
        <p:spPr>
          <a:xfrm>
            <a:off x="4450456" y="4382384"/>
            <a:ext cx="3261946" cy="1308050"/>
          </a:xfrm>
        </p:spPr>
        <p:txBody>
          <a:bodyPr>
            <a:spAutoFit/>
          </a:bodyPr>
          <a:lstStyle>
            <a:lvl1pPr>
              <a:defRPr sz="2400"/>
            </a:lvl1pPr>
          </a:lstStyle>
          <a:p>
            <a:r>
              <a:rPr lang="en-US" sz="2000" b="1"/>
              <a:t>Icon header here</a:t>
            </a:r>
          </a:p>
          <a:p>
            <a:endParaRPr lang="en-US" sz="500" b="1"/>
          </a:p>
          <a:p>
            <a:r>
              <a:rPr lang="en-US" sz="2000"/>
              <a:t>Key message goes here ipsum dolor </a:t>
            </a:r>
            <a:r>
              <a:rPr lang="en-US" sz="2000" err="1"/>
              <a:t>amet</a:t>
            </a:r>
            <a:endParaRPr lang="en-US" sz="2000"/>
          </a:p>
          <a:p>
            <a:r>
              <a:rPr lang="en-US" sz="2000"/>
              <a:t>lorem ipsum dolor </a:t>
            </a:r>
            <a:r>
              <a:rPr lang="en-US" sz="2000" err="1"/>
              <a:t>amet</a:t>
            </a:r>
            <a:endParaRPr lang="en-US"/>
          </a:p>
        </p:txBody>
      </p:sp>
      <p:sp>
        <p:nvSpPr>
          <p:cNvPr id="31" name="Text Placeholder 28">
            <a:extLst>
              <a:ext uri="{FF2B5EF4-FFF2-40B4-BE49-F238E27FC236}">
                <a16:creationId xmlns:a16="http://schemas.microsoft.com/office/drawing/2014/main" id="{6A43EE2E-ED7C-F6FB-30AD-E6BC94DB8FE8}"/>
              </a:ext>
            </a:extLst>
          </p:cNvPr>
          <p:cNvSpPr>
            <a:spLocks noGrp="1"/>
          </p:cNvSpPr>
          <p:nvPr>
            <p:ph type="body" sz="quarter" idx="21" hasCustomPrompt="1"/>
          </p:nvPr>
        </p:nvSpPr>
        <p:spPr>
          <a:xfrm>
            <a:off x="8558011" y="4382384"/>
            <a:ext cx="3261946" cy="1308050"/>
          </a:xfrm>
        </p:spPr>
        <p:txBody>
          <a:bodyPr>
            <a:spAutoFit/>
          </a:bodyPr>
          <a:lstStyle>
            <a:lvl1pPr>
              <a:defRPr sz="2400"/>
            </a:lvl1pPr>
          </a:lstStyle>
          <a:p>
            <a:r>
              <a:rPr lang="en-US" sz="2000" b="1"/>
              <a:t>Icon header here</a:t>
            </a:r>
          </a:p>
          <a:p>
            <a:endParaRPr lang="en-US" sz="500" b="1"/>
          </a:p>
          <a:p>
            <a:r>
              <a:rPr lang="en-US" sz="2000"/>
              <a:t>Key message goes here ipsum dolor </a:t>
            </a:r>
            <a:r>
              <a:rPr lang="en-US" sz="2000" err="1"/>
              <a:t>amet</a:t>
            </a:r>
            <a:endParaRPr lang="en-US" sz="2000"/>
          </a:p>
          <a:p>
            <a:r>
              <a:rPr lang="en-US" sz="2000"/>
              <a:t>lorem ipsum dolor </a:t>
            </a:r>
            <a:r>
              <a:rPr lang="en-US" sz="2000" err="1"/>
              <a:t>amet</a:t>
            </a:r>
            <a:endParaRPr lang="en-US"/>
          </a:p>
        </p:txBody>
      </p:sp>
      <p:sp>
        <p:nvSpPr>
          <p:cNvPr id="7" name="Text Placeholder 6">
            <a:extLst>
              <a:ext uri="{FF2B5EF4-FFF2-40B4-BE49-F238E27FC236}">
                <a16:creationId xmlns:a16="http://schemas.microsoft.com/office/drawing/2014/main" id="{70962A4D-0CB3-3DF9-6C8D-8A79AD455D40}"/>
              </a:ext>
            </a:extLst>
          </p:cNvPr>
          <p:cNvSpPr>
            <a:spLocks noGrp="1"/>
          </p:cNvSpPr>
          <p:nvPr>
            <p:ph type="body" sz="quarter" idx="22" hasCustomPrompt="1"/>
          </p:nvPr>
        </p:nvSpPr>
        <p:spPr>
          <a:xfrm>
            <a:off x="342900" y="2069474"/>
            <a:ext cx="11526838" cy="983969"/>
          </a:xfrm>
        </p:spPr>
        <p:txBody>
          <a:bodyPr/>
          <a:lstStyle>
            <a:lvl5pPr marL="911225" indent="0">
              <a:buNone/>
              <a:defRPr/>
            </a:lvl5pPr>
          </a:lstStyle>
          <a:p>
            <a:r>
              <a:rPr lang="en-US" sz="2000"/>
              <a:t>This is an example of how body copy should be treated in template. Starting out body copy will default to Calibri (</a:t>
            </a:r>
            <a:r>
              <a:rPr lang="cs-CZ" sz="2000"/>
              <a:t>24pt</a:t>
            </a:r>
            <a:r>
              <a:rPr lang="en-US" sz="2000"/>
              <a:t> type). Text can be sized up or down as the need should arise, but the best bet is to keep primary copy at this size. </a:t>
            </a:r>
          </a:p>
        </p:txBody>
      </p:sp>
      <p:sp>
        <p:nvSpPr>
          <p:cNvPr id="4" name="Footer Placeholder 1">
            <a:extLst>
              <a:ext uri="{FF2B5EF4-FFF2-40B4-BE49-F238E27FC236}">
                <a16:creationId xmlns:a16="http://schemas.microsoft.com/office/drawing/2014/main" id="{92EC92F2-B706-E7EA-E04E-8FCC434CB23B}"/>
              </a:ext>
            </a:extLst>
          </p:cNvPr>
          <p:cNvSpPr>
            <a:spLocks noGrp="1"/>
          </p:cNvSpPr>
          <p:nvPr>
            <p:ph type="ftr" sz="quarter" idx="15"/>
          </p:nvPr>
        </p:nvSpPr>
        <p:spPr>
          <a:xfrm>
            <a:off x="4248992" y="6313990"/>
            <a:ext cx="7278757" cy="258926"/>
          </a:xfrm>
        </p:spPr>
        <p:txBody>
          <a:bodyPr/>
          <a:lstStyle/>
          <a:p>
            <a:r>
              <a:rPr lang="en-US"/>
              <a:t>In-Hospital Annual Training |   Confidential—do not copy or distribute</a:t>
            </a:r>
          </a:p>
        </p:txBody>
      </p:sp>
    </p:spTree>
    <p:extLst>
      <p:ext uri="{BB962C8B-B14F-4D97-AF65-F5344CB8AC3E}">
        <p14:creationId xmlns:p14="http://schemas.microsoft.com/office/powerpoint/2010/main" val="45421710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MGB Light Green Bar Subhead + Key messages">
    <p:spTree>
      <p:nvGrpSpPr>
        <p:cNvPr id="1" name=""/>
        <p:cNvGrpSpPr/>
        <p:nvPr/>
      </p:nvGrpSpPr>
      <p:grpSpPr>
        <a:xfrm>
          <a:off x="0" y="0"/>
          <a:ext cx="0" cy="0"/>
          <a:chOff x="0" y="0"/>
          <a:chExt cx="0" cy="0"/>
        </a:xfrm>
      </p:grpSpPr>
      <p:sp>
        <p:nvSpPr>
          <p:cNvPr id="3" name="Round Same Side Corner Rectangle 2">
            <a:extLst>
              <a:ext uri="{FF2B5EF4-FFF2-40B4-BE49-F238E27FC236}">
                <a16:creationId xmlns:a16="http://schemas.microsoft.com/office/drawing/2014/main" id="{DD283610-62DE-F746-A2FB-60CB5C7064D0}"/>
              </a:ext>
            </a:extLst>
          </p:cNvPr>
          <p:cNvSpPr/>
          <p:nvPr userDrawn="1"/>
        </p:nvSpPr>
        <p:spPr>
          <a:xfrm rot="5400000">
            <a:off x="5704321" y="-4448310"/>
            <a:ext cx="461664" cy="11870306"/>
          </a:xfrm>
          <a:prstGeom prst="round2SameRect">
            <a:avLst>
              <a:gd name="adj1" fmla="val 25279"/>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24" name="Text Placeholder 23">
            <a:extLst>
              <a:ext uri="{FF2B5EF4-FFF2-40B4-BE49-F238E27FC236}">
                <a16:creationId xmlns:a16="http://schemas.microsoft.com/office/drawing/2014/main" id="{E3EE7EC3-11E7-0A1E-6544-CE00433931E1}"/>
              </a:ext>
            </a:extLst>
          </p:cNvPr>
          <p:cNvSpPr>
            <a:spLocks noGrp="1"/>
          </p:cNvSpPr>
          <p:nvPr>
            <p:ph type="body" sz="quarter" idx="18" hasCustomPrompt="1"/>
          </p:nvPr>
        </p:nvSpPr>
        <p:spPr>
          <a:xfrm>
            <a:off x="350520" y="1332954"/>
            <a:ext cx="8207491" cy="307777"/>
          </a:xfrm>
          <a:noFill/>
        </p:spPr>
        <p:txBody>
          <a:bodyPr wrap="square" anchor="ctr" anchorCtr="0">
            <a:sp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lang="en-US" sz="2400">
                <a:solidFill>
                  <a:schemeClr val="accent2"/>
                </a:solidFill>
              </a:defRPr>
            </a:lvl1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2000">
                <a:solidFill>
                  <a:schemeClr val="bg1"/>
                </a:solidFill>
              </a:rPr>
              <a:t>Subhead– Calibri 24pt type</a:t>
            </a:r>
          </a:p>
        </p:txBody>
      </p:sp>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lvl1pPr>
              <a:defRPr sz="3200" baseline="0"/>
            </a:lvl1pPr>
          </a:lstStyle>
          <a:p>
            <a:r>
              <a:rPr lang="en-US"/>
              <a:t>Click to edit title</a:t>
            </a:r>
          </a:p>
        </p:txBody>
      </p:sp>
      <p:sp>
        <p:nvSpPr>
          <p:cNvPr id="29" name="Text Placeholder 28">
            <a:extLst>
              <a:ext uri="{FF2B5EF4-FFF2-40B4-BE49-F238E27FC236}">
                <a16:creationId xmlns:a16="http://schemas.microsoft.com/office/drawing/2014/main" id="{BAC403A3-4FFA-88A7-BC76-E623A8D48C7A}"/>
              </a:ext>
            </a:extLst>
          </p:cNvPr>
          <p:cNvSpPr>
            <a:spLocks noGrp="1"/>
          </p:cNvSpPr>
          <p:nvPr>
            <p:ph type="body" sz="quarter" idx="19" hasCustomPrompt="1"/>
          </p:nvPr>
        </p:nvSpPr>
        <p:spPr>
          <a:xfrm>
            <a:off x="342901" y="4382384"/>
            <a:ext cx="3261946" cy="1308050"/>
          </a:xfrm>
        </p:spPr>
        <p:txBody>
          <a:bodyPr>
            <a:spAutoFit/>
          </a:bodyPr>
          <a:lstStyle>
            <a:lvl1pPr>
              <a:defRPr sz="2400"/>
            </a:lvl1pPr>
          </a:lstStyle>
          <a:p>
            <a:r>
              <a:rPr lang="en-US" sz="2000" b="1"/>
              <a:t>Icon header here</a:t>
            </a:r>
          </a:p>
          <a:p>
            <a:endParaRPr lang="en-US" sz="500" b="1"/>
          </a:p>
          <a:p>
            <a:r>
              <a:rPr lang="en-US" sz="2000"/>
              <a:t>Key message goes here ipsum dolor </a:t>
            </a:r>
            <a:r>
              <a:rPr lang="en-US" sz="2000" err="1"/>
              <a:t>amet</a:t>
            </a:r>
            <a:endParaRPr lang="en-US" sz="2000"/>
          </a:p>
          <a:p>
            <a:r>
              <a:rPr lang="en-US" sz="2000"/>
              <a:t>lorem ipsum dolor </a:t>
            </a:r>
            <a:r>
              <a:rPr lang="en-US" sz="2000" err="1"/>
              <a:t>amet</a:t>
            </a:r>
            <a:endParaRPr lang="en-US"/>
          </a:p>
        </p:txBody>
      </p:sp>
      <p:sp>
        <p:nvSpPr>
          <p:cNvPr id="30" name="Text Placeholder 28">
            <a:extLst>
              <a:ext uri="{FF2B5EF4-FFF2-40B4-BE49-F238E27FC236}">
                <a16:creationId xmlns:a16="http://schemas.microsoft.com/office/drawing/2014/main" id="{EE78052F-F235-A33E-A96C-D8FA7926457C}"/>
              </a:ext>
            </a:extLst>
          </p:cNvPr>
          <p:cNvSpPr>
            <a:spLocks noGrp="1"/>
          </p:cNvSpPr>
          <p:nvPr>
            <p:ph type="body" sz="quarter" idx="20" hasCustomPrompt="1"/>
          </p:nvPr>
        </p:nvSpPr>
        <p:spPr>
          <a:xfrm>
            <a:off x="4450456" y="4382384"/>
            <a:ext cx="3261946" cy="1308050"/>
          </a:xfrm>
        </p:spPr>
        <p:txBody>
          <a:bodyPr>
            <a:spAutoFit/>
          </a:bodyPr>
          <a:lstStyle>
            <a:lvl1pPr>
              <a:defRPr sz="2400"/>
            </a:lvl1pPr>
          </a:lstStyle>
          <a:p>
            <a:r>
              <a:rPr lang="en-US" sz="2000" b="1"/>
              <a:t>Icon header here</a:t>
            </a:r>
          </a:p>
          <a:p>
            <a:endParaRPr lang="en-US" sz="500" b="1"/>
          </a:p>
          <a:p>
            <a:r>
              <a:rPr lang="en-US" sz="2000"/>
              <a:t>Key message goes here ipsum dolor </a:t>
            </a:r>
            <a:r>
              <a:rPr lang="en-US" sz="2000" err="1"/>
              <a:t>amet</a:t>
            </a:r>
            <a:endParaRPr lang="en-US" sz="2000"/>
          </a:p>
          <a:p>
            <a:r>
              <a:rPr lang="en-US" sz="2000"/>
              <a:t>lorem ipsum dolor </a:t>
            </a:r>
            <a:r>
              <a:rPr lang="en-US" sz="2000" err="1"/>
              <a:t>amet</a:t>
            </a:r>
            <a:endParaRPr lang="en-US"/>
          </a:p>
        </p:txBody>
      </p:sp>
      <p:sp>
        <p:nvSpPr>
          <p:cNvPr id="31" name="Text Placeholder 28">
            <a:extLst>
              <a:ext uri="{FF2B5EF4-FFF2-40B4-BE49-F238E27FC236}">
                <a16:creationId xmlns:a16="http://schemas.microsoft.com/office/drawing/2014/main" id="{6A43EE2E-ED7C-F6FB-30AD-E6BC94DB8FE8}"/>
              </a:ext>
            </a:extLst>
          </p:cNvPr>
          <p:cNvSpPr>
            <a:spLocks noGrp="1"/>
          </p:cNvSpPr>
          <p:nvPr>
            <p:ph type="body" sz="quarter" idx="21" hasCustomPrompt="1"/>
          </p:nvPr>
        </p:nvSpPr>
        <p:spPr>
          <a:xfrm>
            <a:off x="8558011" y="4382384"/>
            <a:ext cx="3261946" cy="1308050"/>
          </a:xfrm>
        </p:spPr>
        <p:txBody>
          <a:bodyPr>
            <a:spAutoFit/>
          </a:bodyPr>
          <a:lstStyle>
            <a:lvl1pPr>
              <a:defRPr sz="2400"/>
            </a:lvl1pPr>
          </a:lstStyle>
          <a:p>
            <a:r>
              <a:rPr lang="en-US" sz="2000" b="1"/>
              <a:t>Icon header here</a:t>
            </a:r>
          </a:p>
          <a:p>
            <a:endParaRPr lang="en-US" sz="500" b="1"/>
          </a:p>
          <a:p>
            <a:r>
              <a:rPr lang="en-US" sz="2000"/>
              <a:t>Key message goes here ipsum dolor </a:t>
            </a:r>
            <a:r>
              <a:rPr lang="en-US" sz="2000" err="1"/>
              <a:t>amet</a:t>
            </a:r>
            <a:endParaRPr lang="en-US" sz="2000"/>
          </a:p>
          <a:p>
            <a:r>
              <a:rPr lang="en-US" sz="2000"/>
              <a:t>lorem ipsum dolor </a:t>
            </a:r>
            <a:r>
              <a:rPr lang="en-US" sz="2000" err="1"/>
              <a:t>amet</a:t>
            </a:r>
            <a:endParaRPr lang="en-US"/>
          </a:p>
        </p:txBody>
      </p:sp>
      <p:sp>
        <p:nvSpPr>
          <p:cNvPr id="7" name="Text Placeholder 6">
            <a:extLst>
              <a:ext uri="{FF2B5EF4-FFF2-40B4-BE49-F238E27FC236}">
                <a16:creationId xmlns:a16="http://schemas.microsoft.com/office/drawing/2014/main" id="{70962A4D-0CB3-3DF9-6C8D-8A79AD455D40}"/>
              </a:ext>
            </a:extLst>
          </p:cNvPr>
          <p:cNvSpPr>
            <a:spLocks noGrp="1"/>
          </p:cNvSpPr>
          <p:nvPr>
            <p:ph type="body" sz="quarter" idx="22" hasCustomPrompt="1"/>
          </p:nvPr>
        </p:nvSpPr>
        <p:spPr>
          <a:xfrm>
            <a:off x="342900" y="2069474"/>
            <a:ext cx="11526838" cy="983969"/>
          </a:xfrm>
        </p:spPr>
        <p:txBody>
          <a:bodyPr/>
          <a:lstStyle>
            <a:lvl5pPr marL="911225" indent="0">
              <a:buNone/>
              <a:defRPr/>
            </a:lvl5pPr>
          </a:lstStyle>
          <a:p>
            <a:r>
              <a:rPr lang="en-US" sz="2000"/>
              <a:t>This is an example of how body copy should be treated in template. Starting out body copy will default to Calibri (</a:t>
            </a:r>
            <a:r>
              <a:rPr lang="cs-CZ" sz="2000"/>
              <a:t>24pt</a:t>
            </a:r>
            <a:r>
              <a:rPr lang="en-US" sz="2000"/>
              <a:t> type). Text can be sized up or down as the need should arise, but the best bet is to keep primary copy at this size. </a:t>
            </a:r>
          </a:p>
        </p:txBody>
      </p:sp>
      <p:sp>
        <p:nvSpPr>
          <p:cNvPr id="4" name="Footer Placeholder 1">
            <a:extLst>
              <a:ext uri="{FF2B5EF4-FFF2-40B4-BE49-F238E27FC236}">
                <a16:creationId xmlns:a16="http://schemas.microsoft.com/office/drawing/2014/main" id="{C9333FD0-E0BA-B451-5AF3-889DF4A6E7B9}"/>
              </a:ext>
            </a:extLst>
          </p:cNvPr>
          <p:cNvSpPr>
            <a:spLocks noGrp="1"/>
          </p:cNvSpPr>
          <p:nvPr>
            <p:ph type="ftr" sz="quarter" idx="15"/>
          </p:nvPr>
        </p:nvSpPr>
        <p:spPr>
          <a:xfrm>
            <a:off x="4248992" y="6313990"/>
            <a:ext cx="7278757" cy="258926"/>
          </a:xfrm>
        </p:spPr>
        <p:txBody>
          <a:bodyPr/>
          <a:lstStyle/>
          <a:p>
            <a:r>
              <a:rPr lang="en-US"/>
              <a:t>In-Hospital Annual Training |   Confidential—do not copy or distribute</a:t>
            </a:r>
          </a:p>
        </p:txBody>
      </p:sp>
    </p:spTree>
    <p:extLst>
      <p:ext uri="{BB962C8B-B14F-4D97-AF65-F5344CB8AC3E}">
        <p14:creationId xmlns:p14="http://schemas.microsoft.com/office/powerpoint/2010/main" val="1944968102"/>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MGB Light Green Bar Subhead + Key messages">
    <p:spTree>
      <p:nvGrpSpPr>
        <p:cNvPr id="1" name=""/>
        <p:cNvGrpSpPr/>
        <p:nvPr/>
      </p:nvGrpSpPr>
      <p:grpSpPr>
        <a:xfrm>
          <a:off x="0" y="0"/>
          <a:ext cx="0" cy="0"/>
          <a:chOff x="0" y="0"/>
          <a:chExt cx="0" cy="0"/>
        </a:xfrm>
      </p:grpSpPr>
      <p:sp>
        <p:nvSpPr>
          <p:cNvPr id="4" name="Round Same Side Corner Rectangle 3">
            <a:extLst>
              <a:ext uri="{FF2B5EF4-FFF2-40B4-BE49-F238E27FC236}">
                <a16:creationId xmlns:a16="http://schemas.microsoft.com/office/drawing/2014/main" id="{8D170B2A-189C-8DED-1132-8A2AEC78ADF6}"/>
              </a:ext>
            </a:extLst>
          </p:cNvPr>
          <p:cNvSpPr/>
          <p:nvPr userDrawn="1"/>
        </p:nvSpPr>
        <p:spPr>
          <a:xfrm rot="5400000">
            <a:off x="5207506" y="-3951494"/>
            <a:ext cx="1455294" cy="11870306"/>
          </a:xfrm>
          <a:prstGeom prst="round2SameRect">
            <a:avLst>
              <a:gd name="adj1" fmla="val 10289"/>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lvl1pPr>
              <a:defRPr sz="3200" baseline="0"/>
            </a:lvl1pPr>
          </a:lstStyle>
          <a:p>
            <a:r>
              <a:rPr lang="en-US"/>
              <a:t>Click to edit title</a:t>
            </a:r>
          </a:p>
        </p:txBody>
      </p:sp>
      <p:sp>
        <p:nvSpPr>
          <p:cNvPr id="29" name="Text Placeholder 28">
            <a:extLst>
              <a:ext uri="{FF2B5EF4-FFF2-40B4-BE49-F238E27FC236}">
                <a16:creationId xmlns:a16="http://schemas.microsoft.com/office/drawing/2014/main" id="{BAC403A3-4FFA-88A7-BC76-E623A8D48C7A}"/>
              </a:ext>
            </a:extLst>
          </p:cNvPr>
          <p:cNvSpPr>
            <a:spLocks noGrp="1"/>
          </p:cNvSpPr>
          <p:nvPr>
            <p:ph type="body" sz="quarter" idx="19" hasCustomPrompt="1"/>
          </p:nvPr>
        </p:nvSpPr>
        <p:spPr>
          <a:xfrm>
            <a:off x="342901" y="4382384"/>
            <a:ext cx="3261946" cy="1308050"/>
          </a:xfrm>
        </p:spPr>
        <p:txBody>
          <a:bodyPr>
            <a:spAutoFit/>
          </a:bodyPr>
          <a:lstStyle>
            <a:lvl1pPr>
              <a:defRPr sz="2400"/>
            </a:lvl1pPr>
          </a:lstStyle>
          <a:p>
            <a:r>
              <a:rPr lang="en-US" sz="2000" b="1"/>
              <a:t>Icon header here</a:t>
            </a:r>
          </a:p>
          <a:p>
            <a:endParaRPr lang="en-US" sz="500" b="1"/>
          </a:p>
          <a:p>
            <a:r>
              <a:rPr lang="en-US" sz="2000"/>
              <a:t>Key message goes here ipsum dolor </a:t>
            </a:r>
            <a:r>
              <a:rPr lang="en-US" sz="2000" err="1"/>
              <a:t>amet</a:t>
            </a:r>
            <a:endParaRPr lang="en-US" sz="2000"/>
          </a:p>
          <a:p>
            <a:r>
              <a:rPr lang="en-US" sz="2000"/>
              <a:t>lorem ipsum dolor </a:t>
            </a:r>
            <a:r>
              <a:rPr lang="en-US" sz="2000" err="1"/>
              <a:t>amet</a:t>
            </a:r>
            <a:endParaRPr lang="en-US"/>
          </a:p>
        </p:txBody>
      </p:sp>
      <p:sp>
        <p:nvSpPr>
          <p:cNvPr id="30" name="Text Placeholder 28">
            <a:extLst>
              <a:ext uri="{FF2B5EF4-FFF2-40B4-BE49-F238E27FC236}">
                <a16:creationId xmlns:a16="http://schemas.microsoft.com/office/drawing/2014/main" id="{EE78052F-F235-A33E-A96C-D8FA7926457C}"/>
              </a:ext>
            </a:extLst>
          </p:cNvPr>
          <p:cNvSpPr>
            <a:spLocks noGrp="1"/>
          </p:cNvSpPr>
          <p:nvPr>
            <p:ph type="body" sz="quarter" idx="20" hasCustomPrompt="1"/>
          </p:nvPr>
        </p:nvSpPr>
        <p:spPr>
          <a:xfrm>
            <a:off x="4450456" y="4382384"/>
            <a:ext cx="3261946" cy="1308050"/>
          </a:xfrm>
        </p:spPr>
        <p:txBody>
          <a:bodyPr>
            <a:spAutoFit/>
          </a:bodyPr>
          <a:lstStyle>
            <a:lvl1pPr>
              <a:defRPr sz="2400"/>
            </a:lvl1pPr>
          </a:lstStyle>
          <a:p>
            <a:r>
              <a:rPr lang="en-US" sz="2000" b="1"/>
              <a:t>Icon header here</a:t>
            </a:r>
          </a:p>
          <a:p>
            <a:endParaRPr lang="en-US" sz="500" b="1"/>
          </a:p>
          <a:p>
            <a:r>
              <a:rPr lang="en-US" sz="2000"/>
              <a:t>Key message goes here ipsum dolor </a:t>
            </a:r>
            <a:r>
              <a:rPr lang="en-US" sz="2000" err="1"/>
              <a:t>amet</a:t>
            </a:r>
            <a:endParaRPr lang="en-US" sz="2000"/>
          </a:p>
          <a:p>
            <a:r>
              <a:rPr lang="en-US" sz="2000"/>
              <a:t>lorem ipsum dolor </a:t>
            </a:r>
            <a:r>
              <a:rPr lang="en-US" sz="2000" err="1"/>
              <a:t>amet</a:t>
            </a:r>
            <a:endParaRPr lang="en-US"/>
          </a:p>
        </p:txBody>
      </p:sp>
      <p:sp>
        <p:nvSpPr>
          <p:cNvPr id="31" name="Text Placeholder 28">
            <a:extLst>
              <a:ext uri="{FF2B5EF4-FFF2-40B4-BE49-F238E27FC236}">
                <a16:creationId xmlns:a16="http://schemas.microsoft.com/office/drawing/2014/main" id="{6A43EE2E-ED7C-F6FB-30AD-E6BC94DB8FE8}"/>
              </a:ext>
            </a:extLst>
          </p:cNvPr>
          <p:cNvSpPr>
            <a:spLocks noGrp="1"/>
          </p:cNvSpPr>
          <p:nvPr>
            <p:ph type="body" sz="quarter" idx="21" hasCustomPrompt="1"/>
          </p:nvPr>
        </p:nvSpPr>
        <p:spPr>
          <a:xfrm>
            <a:off x="8558011" y="4382384"/>
            <a:ext cx="3261946" cy="1308050"/>
          </a:xfrm>
        </p:spPr>
        <p:txBody>
          <a:bodyPr>
            <a:spAutoFit/>
          </a:bodyPr>
          <a:lstStyle>
            <a:lvl1pPr>
              <a:defRPr sz="2400"/>
            </a:lvl1pPr>
          </a:lstStyle>
          <a:p>
            <a:r>
              <a:rPr lang="en-US" sz="2000" b="1"/>
              <a:t>Icon header here</a:t>
            </a:r>
          </a:p>
          <a:p>
            <a:endParaRPr lang="en-US" sz="500" b="1"/>
          </a:p>
          <a:p>
            <a:r>
              <a:rPr lang="en-US" sz="2000"/>
              <a:t>Key message goes here ipsum dolor </a:t>
            </a:r>
            <a:r>
              <a:rPr lang="en-US" sz="2000" err="1"/>
              <a:t>amet</a:t>
            </a:r>
            <a:endParaRPr lang="en-US" sz="2000"/>
          </a:p>
          <a:p>
            <a:r>
              <a:rPr lang="en-US" sz="2000"/>
              <a:t>lorem ipsum dolor </a:t>
            </a:r>
            <a:r>
              <a:rPr lang="en-US" sz="2000" err="1"/>
              <a:t>amet</a:t>
            </a:r>
            <a:endParaRPr lang="en-US"/>
          </a:p>
        </p:txBody>
      </p:sp>
      <p:sp>
        <p:nvSpPr>
          <p:cNvPr id="7" name="Text Placeholder 6">
            <a:extLst>
              <a:ext uri="{FF2B5EF4-FFF2-40B4-BE49-F238E27FC236}">
                <a16:creationId xmlns:a16="http://schemas.microsoft.com/office/drawing/2014/main" id="{70962A4D-0CB3-3DF9-6C8D-8A79AD455D40}"/>
              </a:ext>
            </a:extLst>
          </p:cNvPr>
          <p:cNvSpPr>
            <a:spLocks noGrp="1"/>
          </p:cNvSpPr>
          <p:nvPr>
            <p:ph type="body" sz="quarter" idx="22" hasCustomPrompt="1"/>
          </p:nvPr>
        </p:nvSpPr>
        <p:spPr>
          <a:xfrm>
            <a:off x="342900" y="1489075"/>
            <a:ext cx="11184495" cy="923330"/>
          </a:xfrm>
        </p:spPr>
        <p:txBody>
          <a:bodyPr wrap="square">
            <a:spAutoFit/>
          </a:bodyPr>
          <a:lstStyle>
            <a:lvl1pPr>
              <a:defRPr lang="en-US" sz="2400" dirty="0" smtClean="0">
                <a:solidFill>
                  <a:schemeClr val="accent2"/>
                </a:solidFill>
              </a:defRPr>
            </a:lvl1pPr>
            <a:lvl5pPr marL="911225" indent="0">
              <a:buNone/>
              <a:defRPr/>
            </a:lvl5pPr>
          </a:lstStyle>
          <a:p>
            <a:r>
              <a:rPr lang="en-US" sz="2000"/>
              <a:t>This is an example of how body copy should be treated in template. Starting out body copy will default to Calibri (</a:t>
            </a:r>
            <a:r>
              <a:rPr lang="cs-CZ" sz="2000"/>
              <a:t>24pt</a:t>
            </a:r>
            <a:r>
              <a:rPr lang="en-US" sz="2000"/>
              <a:t> type). Text can be sized up or down as the need should arise, but it’s best to keep primary copy at this size. </a:t>
            </a:r>
          </a:p>
        </p:txBody>
      </p:sp>
      <p:sp>
        <p:nvSpPr>
          <p:cNvPr id="3" name="Footer Placeholder 1">
            <a:extLst>
              <a:ext uri="{FF2B5EF4-FFF2-40B4-BE49-F238E27FC236}">
                <a16:creationId xmlns:a16="http://schemas.microsoft.com/office/drawing/2014/main" id="{C9B99A5E-B0B5-FE06-B06E-6BDFD31BC8DD}"/>
              </a:ext>
            </a:extLst>
          </p:cNvPr>
          <p:cNvSpPr>
            <a:spLocks noGrp="1"/>
          </p:cNvSpPr>
          <p:nvPr>
            <p:ph type="ftr" sz="quarter" idx="15"/>
          </p:nvPr>
        </p:nvSpPr>
        <p:spPr>
          <a:xfrm>
            <a:off x="4248992" y="6313990"/>
            <a:ext cx="7278757" cy="258926"/>
          </a:xfrm>
        </p:spPr>
        <p:txBody>
          <a:bodyPr/>
          <a:lstStyle/>
          <a:p>
            <a:r>
              <a:rPr lang="en-US"/>
              <a:t>In-Hospital Annual Training |   Confidential—do not copy or distribute</a:t>
            </a:r>
          </a:p>
        </p:txBody>
      </p:sp>
    </p:spTree>
    <p:extLst>
      <p:ext uri="{BB962C8B-B14F-4D97-AF65-F5344CB8AC3E}">
        <p14:creationId xmlns:p14="http://schemas.microsoft.com/office/powerpoint/2010/main" val="3626953616"/>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GB 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57C3BE6-2E2A-4A2D-A3F5-C50D273712DB}"/>
              </a:ext>
            </a:extLst>
          </p:cNvPr>
          <p:cNvSpPr>
            <a:spLocks noGrp="1"/>
          </p:cNvSpPr>
          <p:nvPr>
            <p:ph sz="half" idx="2" hasCustomPrompt="1"/>
          </p:nvPr>
        </p:nvSpPr>
        <p:spPr>
          <a:xfrm>
            <a:off x="342900" y="2029842"/>
            <a:ext cx="5184648" cy="3715321"/>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8B75C9D9-E2F8-49F1-974F-B06A783A1E17}"/>
              </a:ext>
            </a:extLst>
          </p:cNvPr>
          <p:cNvSpPr>
            <a:spLocks noGrp="1"/>
          </p:cNvSpPr>
          <p:nvPr>
            <p:ph type="body" idx="1" hasCustomPrompt="1"/>
          </p:nvPr>
        </p:nvSpPr>
        <p:spPr>
          <a:xfrm>
            <a:off x="342900" y="1719072"/>
            <a:ext cx="5184648"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headline</a:t>
            </a:r>
          </a:p>
        </p:txBody>
      </p:sp>
      <p:sp>
        <p:nvSpPr>
          <p:cNvPr id="5" name="Text Placeholder 4">
            <a:extLst>
              <a:ext uri="{FF2B5EF4-FFF2-40B4-BE49-F238E27FC236}">
                <a16:creationId xmlns:a16="http://schemas.microsoft.com/office/drawing/2014/main" id="{5B17A10F-FA16-489F-B6F5-AF30FC09B40C}"/>
              </a:ext>
            </a:extLst>
          </p:cNvPr>
          <p:cNvSpPr>
            <a:spLocks noGrp="1"/>
          </p:cNvSpPr>
          <p:nvPr>
            <p:ph type="body" sz="quarter" idx="3" hasCustomPrompt="1"/>
          </p:nvPr>
        </p:nvSpPr>
        <p:spPr>
          <a:xfrm>
            <a:off x="6361112" y="1719072"/>
            <a:ext cx="5183188" cy="310770"/>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headline</a:t>
            </a:r>
          </a:p>
        </p:txBody>
      </p:sp>
      <p:sp>
        <p:nvSpPr>
          <p:cNvPr id="6" name="Content Placeholder 5">
            <a:extLst>
              <a:ext uri="{FF2B5EF4-FFF2-40B4-BE49-F238E27FC236}">
                <a16:creationId xmlns:a16="http://schemas.microsoft.com/office/drawing/2014/main" id="{D28EC26D-D076-400E-AA91-3DB2533CB7BA}"/>
              </a:ext>
            </a:extLst>
          </p:cNvPr>
          <p:cNvSpPr>
            <a:spLocks noGrp="1"/>
          </p:cNvSpPr>
          <p:nvPr>
            <p:ph sz="quarter" idx="4" hasCustomPrompt="1"/>
          </p:nvPr>
        </p:nvSpPr>
        <p:spPr>
          <a:xfrm>
            <a:off x="6361112" y="2029842"/>
            <a:ext cx="5183188" cy="3715321"/>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EECB684-FDD4-594C-98A0-429D85877AE8}"/>
              </a:ext>
            </a:extLst>
          </p:cNvPr>
          <p:cNvSpPr>
            <a:spLocks noGrp="1"/>
          </p:cNvSpPr>
          <p:nvPr>
            <p:ph type="title" hasCustomPrompt="1"/>
          </p:nvPr>
        </p:nvSpPr>
        <p:spPr>
          <a:xfrm>
            <a:off x="342900" y="381001"/>
            <a:ext cx="11201400" cy="438150"/>
          </a:xfrm>
        </p:spPr>
        <p:txBody>
          <a:bodyPr/>
          <a:lstStyle>
            <a:lvl1pPr>
              <a:defRPr sz="3200" baseline="0"/>
            </a:lvl1pPr>
          </a:lstStyle>
          <a:p>
            <a:r>
              <a:rPr lang="en-US"/>
              <a:t>Click to edit title</a:t>
            </a:r>
          </a:p>
        </p:txBody>
      </p:sp>
      <p:sp>
        <p:nvSpPr>
          <p:cNvPr id="7" name="Footer Placeholder 6">
            <a:extLst>
              <a:ext uri="{FF2B5EF4-FFF2-40B4-BE49-F238E27FC236}">
                <a16:creationId xmlns:a16="http://schemas.microsoft.com/office/drawing/2014/main" id="{33E219AA-7BCE-AE11-BCB1-F2900099118B}"/>
              </a:ext>
            </a:extLst>
          </p:cNvPr>
          <p:cNvSpPr>
            <a:spLocks noGrp="1"/>
          </p:cNvSpPr>
          <p:nvPr>
            <p:ph type="ftr" sz="quarter" idx="10"/>
          </p:nvPr>
        </p:nvSpPr>
        <p:spPr/>
        <p:txBody>
          <a:bodyPr/>
          <a:lstStyle/>
          <a:p>
            <a:r>
              <a:rPr lang="en-US"/>
              <a:t>In-Hospital Annual Training |   Confidential—do not copy or distribute</a:t>
            </a:r>
          </a:p>
        </p:txBody>
      </p:sp>
    </p:spTree>
    <p:extLst>
      <p:ext uri="{BB962C8B-B14F-4D97-AF65-F5344CB8AC3E}">
        <p14:creationId xmlns:p14="http://schemas.microsoft.com/office/powerpoint/2010/main" val="1139059786"/>
      </p:ext>
    </p:extLst>
  </p:cSld>
  <p:clrMapOvr>
    <a:masterClrMapping/>
  </p:clrMapOvr>
  <p:extLst>
    <p:ext uri="{DCECCB84-F9BA-43D5-87BE-67443E8EF086}">
      <p15:sldGuideLst xmlns:p15="http://schemas.microsoft.com/office/powerpoint/2012/main">
        <p15:guide id="5" pos="3997">
          <p15:clr>
            <a:srgbClr val="FBAE40"/>
          </p15:clr>
        </p15:guide>
        <p15:guide id="6" pos="367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342900" y="1717675"/>
            <a:ext cx="5184648" cy="402336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6362700" y="1719072"/>
            <a:ext cx="5184648" cy="402336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03718913-5E8E-2E44-862B-D47884C2F901}"/>
              </a:ext>
            </a:extLst>
          </p:cNvPr>
          <p:cNvSpPr>
            <a:spLocks noGrp="1"/>
          </p:cNvSpPr>
          <p:nvPr>
            <p:ph type="title" hasCustomPrompt="1"/>
          </p:nvPr>
        </p:nvSpPr>
        <p:spPr/>
        <p:txBody>
          <a:bodyPr/>
          <a:lstStyle>
            <a:lvl1pPr>
              <a:defRPr sz="3200"/>
            </a:lvl1pPr>
          </a:lstStyle>
          <a:p>
            <a:r>
              <a:rPr lang="en-US"/>
              <a:t>Click to edit title</a:t>
            </a:r>
          </a:p>
        </p:txBody>
      </p:sp>
      <p:sp>
        <p:nvSpPr>
          <p:cNvPr id="2" name="Footer Placeholder 1">
            <a:extLst>
              <a:ext uri="{FF2B5EF4-FFF2-40B4-BE49-F238E27FC236}">
                <a16:creationId xmlns:a16="http://schemas.microsoft.com/office/drawing/2014/main" id="{BFA05400-B3DF-C69D-B885-5959B4E85EB1}"/>
              </a:ext>
            </a:extLst>
          </p:cNvPr>
          <p:cNvSpPr>
            <a:spLocks noGrp="1"/>
          </p:cNvSpPr>
          <p:nvPr>
            <p:ph type="ftr" sz="quarter" idx="10"/>
          </p:nvPr>
        </p:nvSpPr>
        <p:spPr/>
        <p:txBody>
          <a:bodyPr/>
          <a:lstStyle/>
          <a:p>
            <a:r>
              <a:rPr lang="en-US"/>
              <a:t>In-Hospital Annual Training |   Confidential—do not copy or distribute</a:t>
            </a:r>
          </a:p>
        </p:txBody>
      </p:sp>
    </p:spTree>
    <p:extLst>
      <p:ext uri="{BB962C8B-B14F-4D97-AF65-F5344CB8AC3E}">
        <p14:creationId xmlns:p14="http://schemas.microsoft.com/office/powerpoint/2010/main" val="882049688"/>
      </p:ext>
    </p:extLst>
  </p:cSld>
  <p:clrMapOvr>
    <a:masterClrMapping/>
  </p:clrMapOvr>
  <p:extLst>
    <p:ext uri="{DCECCB84-F9BA-43D5-87BE-67443E8EF086}">
      <p15:sldGuideLst xmlns:p15="http://schemas.microsoft.com/office/powerpoint/2012/main">
        <p15:guide id="2" pos="3674">
          <p15:clr>
            <a:srgbClr val="FBAE40"/>
          </p15:clr>
        </p15:guide>
        <p15:guide id="3" pos="400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350520" y="1719072"/>
            <a:ext cx="338328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27220" y="1721803"/>
            <a:ext cx="338328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465820" y="1721803"/>
            <a:ext cx="338328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lvl1pPr>
              <a:defRPr sz="3200"/>
            </a:lvl1pPr>
          </a:lstStyle>
          <a:p>
            <a:r>
              <a:rPr lang="en-US"/>
              <a:t>Click to edit title</a:t>
            </a:r>
          </a:p>
        </p:txBody>
      </p:sp>
      <p:sp>
        <p:nvSpPr>
          <p:cNvPr id="2" name="Footer Placeholder 1">
            <a:extLst>
              <a:ext uri="{FF2B5EF4-FFF2-40B4-BE49-F238E27FC236}">
                <a16:creationId xmlns:a16="http://schemas.microsoft.com/office/drawing/2014/main" id="{16E59637-D116-B79B-34D2-41A158D4608E}"/>
              </a:ext>
            </a:extLst>
          </p:cNvPr>
          <p:cNvSpPr>
            <a:spLocks noGrp="1"/>
          </p:cNvSpPr>
          <p:nvPr>
            <p:ph type="ftr" sz="quarter" idx="11"/>
          </p:nvPr>
        </p:nvSpPr>
        <p:spPr/>
        <p:txBody>
          <a:bodyPr/>
          <a:lstStyle/>
          <a:p>
            <a:r>
              <a:rPr lang="en-US"/>
              <a:t>In-Hospital Annual Training |   Confidential—do not copy or distribute</a:t>
            </a:r>
          </a:p>
        </p:txBody>
      </p:sp>
    </p:spTree>
    <p:extLst>
      <p:ext uri="{BB962C8B-B14F-4D97-AF65-F5344CB8AC3E}">
        <p14:creationId xmlns:p14="http://schemas.microsoft.com/office/powerpoint/2010/main" val="943295143"/>
      </p:ext>
    </p:extLst>
  </p:cSld>
  <p:clrMapOvr>
    <a:masterClrMapping/>
  </p:clrMapOvr>
  <p:extLst>
    <p:ext uri="{DCECCB84-F9BA-43D5-87BE-67443E8EF086}">
      <p15:sldGuideLst xmlns:p15="http://schemas.microsoft.com/office/powerpoint/2012/main">
        <p15:guide id="3" pos="2352">
          <p15:clr>
            <a:srgbClr val="FBAE40"/>
          </p15:clr>
        </p15:guide>
        <p15:guide id="4" pos="2784">
          <p15:clr>
            <a:srgbClr val="FBAE40"/>
          </p15:clr>
        </p15:guide>
        <p15:guide id="5" pos="4920">
          <p15:clr>
            <a:srgbClr val="FBAE40"/>
          </p15:clr>
        </p15:guide>
        <p15:guide id="6" pos="532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GB Title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C0F4FE-E8A2-39C1-AD17-08929CE8D317}"/>
              </a:ext>
            </a:extLst>
          </p:cNvPr>
          <p:cNvSpPr/>
          <p:nvPr userDrawn="1"/>
        </p:nvSpPr>
        <p:spPr>
          <a:xfrm>
            <a:off x="0" y="50448"/>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a:extLst>
              <a:ext uri="{FF2B5EF4-FFF2-40B4-BE49-F238E27FC236}">
                <a16:creationId xmlns:a16="http://schemas.microsoft.com/office/drawing/2014/main" id="{81F451AF-43B5-DCA9-F914-1FCFB7438C94}"/>
              </a:ext>
            </a:extLst>
          </p:cNvPr>
          <p:cNvPicPr>
            <a:picLocks noChangeAspect="1"/>
          </p:cNvPicPr>
          <p:nvPr userDrawn="1"/>
        </p:nvPicPr>
        <p:blipFill>
          <a:blip r:embed="rId2" cstate="screen">
            <a:extLst>
              <a:ext uri="{28A0092B-C50C-407E-A947-70E740481C1C}">
                <a14:useLocalDpi xmlns:a14="http://schemas.microsoft.com/office/drawing/2010/main"/>
              </a:ext>
            </a:extLst>
          </a:blip>
          <a:srcRect b="-507"/>
          <a:stretch/>
        </p:blipFill>
        <p:spPr>
          <a:xfrm>
            <a:off x="255181" y="307237"/>
            <a:ext cx="11668595" cy="6314335"/>
          </a:xfrm>
          <a:prstGeom prst="roundRect">
            <a:avLst>
              <a:gd name="adj" fmla="val 2634"/>
            </a:avLst>
          </a:prstGeom>
        </p:spPr>
      </p:pic>
      <p:sp>
        <p:nvSpPr>
          <p:cNvPr id="2" name="Rounded Rectangle 1">
            <a:extLst>
              <a:ext uri="{FF2B5EF4-FFF2-40B4-BE49-F238E27FC236}">
                <a16:creationId xmlns:a16="http://schemas.microsoft.com/office/drawing/2014/main" id="{55DC3D86-E01D-783B-591D-EF33A98820CC}"/>
              </a:ext>
            </a:extLst>
          </p:cNvPr>
          <p:cNvSpPr/>
          <p:nvPr userDrawn="1"/>
        </p:nvSpPr>
        <p:spPr>
          <a:xfrm>
            <a:off x="255181" y="271832"/>
            <a:ext cx="11668595" cy="6349740"/>
          </a:xfrm>
          <a:prstGeom prst="roundRect">
            <a:avLst>
              <a:gd name="adj" fmla="val 2522"/>
            </a:avLst>
          </a:prstGeom>
          <a:gradFill>
            <a:gsLst>
              <a:gs pos="16000">
                <a:schemeClr val="bg1">
                  <a:alpha val="0"/>
                  <a:lumMod val="87000"/>
                  <a:lumOff val="13000"/>
                </a:schemeClr>
              </a:gs>
              <a:gs pos="99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Graphic 5">
            <a:extLst>
              <a:ext uri="{FF2B5EF4-FFF2-40B4-BE49-F238E27FC236}">
                <a16:creationId xmlns:a16="http://schemas.microsoft.com/office/drawing/2014/main" id="{7B6D094D-EBCB-BD85-4700-4AF974974EA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29738" y="645397"/>
            <a:ext cx="2750674" cy="439960"/>
          </a:xfrm>
          <a:prstGeom prst="rect">
            <a:avLst/>
          </a:prstGeom>
        </p:spPr>
      </p:pic>
      <p:sp>
        <p:nvSpPr>
          <p:cNvPr id="13" name="Text Placeholder 7">
            <a:extLst>
              <a:ext uri="{FF2B5EF4-FFF2-40B4-BE49-F238E27FC236}">
                <a16:creationId xmlns:a16="http://schemas.microsoft.com/office/drawing/2014/main" id="{57620416-9A76-6D62-2018-4101C1CBEA08}"/>
              </a:ext>
            </a:extLst>
          </p:cNvPr>
          <p:cNvSpPr>
            <a:spLocks noGrp="1"/>
          </p:cNvSpPr>
          <p:nvPr>
            <p:ph type="body" sz="quarter" idx="11" hasCustomPrompt="1"/>
          </p:nvPr>
        </p:nvSpPr>
        <p:spPr>
          <a:xfrm>
            <a:off x="662810" y="1749956"/>
            <a:ext cx="6435822" cy="563680"/>
          </a:xfrm>
        </p:spPr>
        <p:txBody>
          <a:bodyPr/>
          <a:lstStyle>
            <a:lvl1pPr>
              <a:defRPr lang="en-US" sz="3600" kern="1200" dirty="0" smtClean="0">
                <a:solidFill>
                  <a:schemeClr val="accent2"/>
                </a:solidFill>
                <a:latin typeface="+mj-lt"/>
                <a:ea typeface="+mj-lt"/>
                <a:cs typeface="+mj-lt"/>
              </a:defRPr>
            </a:lvl1pPr>
          </a:lstStyle>
          <a:p>
            <a:pPr lvl="0"/>
            <a:r>
              <a:rPr lang="en-US"/>
              <a:t>Title descriptor</a:t>
            </a:r>
          </a:p>
        </p:txBody>
      </p:sp>
      <p:sp>
        <p:nvSpPr>
          <p:cNvPr id="16" name="Text Placeholder 7">
            <a:extLst>
              <a:ext uri="{FF2B5EF4-FFF2-40B4-BE49-F238E27FC236}">
                <a16:creationId xmlns:a16="http://schemas.microsoft.com/office/drawing/2014/main" id="{FDA6894E-2015-D190-CF0A-5F089643225E}"/>
              </a:ext>
            </a:extLst>
          </p:cNvPr>
          <p:cNvSpPr>
            <a:spLocks noGrp="1"/>
          </p:cNvSpPr>
          <p:nvPr>
            <p:ph type="body" sz="quarter" idx="13" hasCustomPrompt="1"/>
          </p:nvPr>
        </p:nvSpPr>
        <p:spPr>
          <a:xfrm>
            <a:off x="662810" y="2447535"/>
            <a:ext cx="6435822" cy="1233120"/>
          </a:xfrm>
        </p:spPr>
        <p:txBody>
          <a:bodyPr/>
          <a:lstStyle>
            <a:lvl1pPr>
              <a:lnSpc>
                <a:spcPct val="85000"/>
              </a:lnSpc>
              <a:defRPr lang="en-US" sz="5400" kern="1200" dirty="0" smtClean="0">
                <a:solidFill>
                  <a:schemeClr val="accent2"/>
                </a:solidFill>
                <a:latin typeface="+mj-lt"/>
                <a:ea typeface="+mj-lt"/>
                <a:cs typeface="+mj-lt"/>
              </a:defRPr>
            </a:lvl1pPr>
          </a:lstStyle>
          <a:p>
            <a:r>
              <a:rPr lang="en-US"/>
              <a:t>Main title, sentence case capitalization</a:t>
            </a:r>
          </a:p>
        </p:txBody>
      </p:sp>
      <p:sp>
        <p:nvSpPr>
          <p:cNvPr id="17" name="Text Placeholder 7">
            <a:extLst>
              <a:ext uri="{FF2B5EF4-FFF2-40B4-BE49-F238E27FC236}">
                <a16:creationId xmlns:a16="http://schemas.microsoft.com/office/drawing/2014/main" id="{948DB2F0-3D6B-D6B5-2489-34CDB471A7A5}"/>
              </a:ext>
            </a:extLst>
          </p:cNvPr>
          <p:cNvSpPr>
            <a:spLocks noGrp="1"/>
          </p:cNvSpPr>
          <p:nvPr>
            <p:ph type="body" sz="quarter" idx="14" hasCustomPrompt="1"/>
          </p:nvPr>
        </p:nvSpPr>
        <p:spPr>
          <a:xfrm>
            <a:off x="662810" y="4073777"/>
            <a:ext cx="6435822" cy="1233120"/>
          </a:xfrm>
        </p:spPr>
        <p:txBody>
          <a:bodyPr/>
          <a:lstStyle>
            <a:lvl1pPr marL="0" indent="0" algn="l" defTabSz="914400" rtl="0" eaLnBrk="1" latinLnBrk="0" hangingPunct="1">
              <a:lnSpc>
                <a:spcPct val="100000"/>
              </a:lnSpc>
              <a:spcBef>
                <a:spcPts val="0"/>
              </a:spcBef>
              <a:buFont typeface="Arial" panose="020B0604020202020204" pitchFamily="34" charset="0"/>
              <a:buNone/>
              <a:defRPr lang="en-US" sz="2400" b="0" kern="1200" dirty="0" smtClean="0">
                <a:solidFill>
                  <a:schemeClr val="accent2"/>
                </a:solidFill>
                <a:latin typeface="+mn-lt"/>
                <a:ea typeface="+mn-ea"/>
                <a:cs typeface="+mn-cs"/>
              </a:defRPr>
            </a:lvl1pPr>
          </a:lstStyle>
          <a:p>
            <a:pPr lvl="0"/>
            <a:r>
              <a:rPr lang="en-US"/>
              <a:t>First Last</a:t>
            </a:r>
          </a:p>
          <a:p>
            <a:pPr lvl="0"/>
            <a:r>
              <a:rPr lang="en-US"/>
              <a:t>Title</a:t>
            </a:r>
          </a:p>
          <a:p>
            <a:pPr lvl="0"/>
            <a:r>
              <a:rPr lang="en-US"/>
              <a:t>Organization</a:t>
            </a:r>
          </a:p>
        </p:txBody>
      </p:sp>
      <p:sp>
        <p:nvSpPr>
          <p:cNvPr id="18" name="Text Placeholder 7">
            <a:extLst>
              <a:ext uri="{FF2B5EF4-FFF2-40B4-BE49-F238E27FC236}">
                <a16:creationId xmlns:a16="http://schemas.microsoft.com/office/drawing/2014/main" id="{51E9F769-C843-8B8D-31CF-C183E6BD2FED}"/>
              </a:ext>
            </a:extLst>
          </p:cNvPr>
          <p:cNvSpPr>
            <a:spLocks noGrp="1"/>
          </p:cNvSpPr>
          <p:nvPr>
            <p:ph type="body" sz="quarter" idx="15" hasCustomPrompt="1"/>
          </p:nvPr>
        </p:nvSpPr>
        <p:spPr>
          <a:xfrm>
            <a:off x="632830" y="5574696"/>
            <a:ext cx="1882270" cy="419144"/>
          </a:xfrm>
        </p:spPr>
        <p:txBody>
          <a:bodyPr/>
          <a:lstStyle>
            <a:lvl1pPr marL="0" indent="0" algn="l" defTabSz="914400" rtl="0" eaLnBrk="1" latinLnBrk="0" hangingPunct="1">
              <a:lnSpc>
                <a:spcPct val="100000"/>
              </a:lnSpc>
              <a:spcBef>
                <a:spcPts val="0"/>
              </a:spcBef>
              <a:buFont typeface="Arial" panose="020B0604020202020204" pitchFamily="34" charset="0"/>
              <a:buNone/>
              <a:defRPr lang="en-US" sz="2400" b="0" kern="1200" dirty="0" smtClean="0">
                <a:solidFill>
                  <a:schemeClr val="accent2"/>
                </a:solidFill>
                <a:latin typeface="+mn-lt"/>
                <a:ea typeface="+mn-ea"/>
                <a:cs typeface="+mn-cs"/>
              </a:defRPr>
            </a:lvl1pPr>
          </a:lstStyle>
          <a:p>
            <a:pPr lvl="0"/>
            <a:r>
              <a:rPr lang="en-US"/>
              <a:t>Month YEAR</a:t>
            </a:r>
          </a:p>
        </p:txBody>
      </p:sp>
    </p:spTree>
    <p:extLst>
      <p:ext uri="{BB962C8B-B14F-4D97-AF65-F5344CB8AC3E}">
        <p14:creationId xmlns:p14="http://schemas.microsoft.com/office/powerpoint/2010/main" val="20140231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MGB Text + imag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57C3BE6-2E2A-4A2D-A3F5-C50D273712DB}"/>
              </a:ext>
            </a:extLst>
          </p:cNvPr>
          <p:cNvSpPr>
            <a:spLocks noGrp="1"/>
          </p:cNvSpPr>
          <p:nvPr>
            <p:ph sz="half" idx="2" hasCustomPrompt="1"/>
          </p:nvPr>
        </p:nvSpPr>
        <p:spPr>
          <a:xfrm>
            <a:off x="342900" y="2029842"/>
            <a:ext cx="5184648" cy="3715321"/>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8B75C9D9-E2F8-49F1-974F-B06A783A1E17}"/>
              </a:ext>
            </a:extLst>
          </p:cNvPr>
          <p:cNvSpPr>
            <a:spLocks noGrp="1"/>
          </p:cNvSpPr>
          <p:nvPr>
            <p:ph type="body" idx="1" hasCustomPrompt="1"/>
          </p:nvPr>
        </p:nvSpPr>
        <p:spPr>
          <a:xfrm>
            <a:off x="342900" y="1434657"/>
            <a:ext cx="5184648"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headline</a:t>
            </a:r>
          </a:p>
        </p:txBody>
      </p:sp>
      <p:sp>
        <p:nvSpPr>
          <p:cNvPr id="2" name="Title 1">
            <a:extLst>
              <a:ext uri="{FF2B5EF4-FFF2-40B4-BE49-F238E27FC236}">
                <a16:creationId xmlns:a16="http://schemas.microsoft.com/office/drawing/2014/main" id="{3EECB684-FDD4-594C-98A0-429D85877AE8}"/>
              </a:ext>
            </a:extLst>
          </p:cNvPr>
          <p:cNvSpPr>
            <a:spLocks noGrp="1"/>
          </p:cNvSpPr>
          <p:nvPr>
            <p:ph type="title" hasCustomPrompt="1"/>
          </p:nvPr>
        </p:nvSpPr>
        <p:spPr>
          <a:xfrm>
            <a:off x="342900" y="381001"/>
            <a:ext cx="11201400" cy="438150"/>
          </a:xfrm>
        </p:spPr>
        <p:txBody>
          <a:bodyPr/>
          <a:lstStyle>
            <a:lvl1pPr>
              <a:defRPr sz="3200" baseline="0"/>
            </a:lvl1pPr>
          </a:lstStyle>
          <a:p>
            <a:r>
              <a:rPr lang="en-US"/>
              <a:t>Click to edit title</a:t>
            </a:r>
          </a:p>
        </p:txBody>
      </p:sp>
      <p:sp>
        <p:nvSpPr>
          <p:cNvPr id="7" name="Footer Placeholder 6">
            <a:extLst>
              <a:ext uri="{FF2B5EF4-FFF2-40B4-BE49-F238E27FC236}">
                <a16:creationId xmlns:a16="http://schemas.microsoft.com/office/drawing/2014/main" id="{33E219AA-7BCE-AE11-BCB1-F2900099118B}"/>
              </a:ext>
            </a:extLst>
          </p:cNvPr>
          <p:cNvSpPr>
            <a:spLocks noGrp="1"/>
          </p:cNvSpPr>
          <p:nvPr>
            <p:ph type="ftr" sz="quarter" idx="10"/>
          </p:nvPr>
        </p:nvSpPr>
        <p:spPr/>
        <p:txBody>
          <a:bodyPr/>
          <a:lstStyle/>
          <a:p>
            <a:r>
              <a:rPr lang="en-US"/>
              <a:t>In-Hospital Annual Training |   Confidential—do not copy or distribute</a:t>
            </a:r>
          </a:p>
        </p:txBody>
      </p:sp>
      <p:sp>
        <p:nvSpPr>
          <p:cNvPr id="10" name="Picture Placeholder 9">
            <a:extLst>
              <a:ext uri="{FF2B5EF4-FFF2-40B4-BE49-F238E27FC236}">
                <a16:creationId xmlns:a16="http://schemas.microsoft.com/office/drawing/2014/main" id="{C43443A7-536A-FA20-9C6A-50074F9C5E4B}"/>
              </a:ext>
            </a:extLst>
          </p:cNvPr>
          <p:cNvSpPr>
            <a:spLocks noGrp="1"/>
          </p:cNvSpPr>
          <p:nvPr>
            <p:ph type="pic" sz="quarter" idx="11"/>
          </p:nvPr>
        </p:nvSpPr>
        <p:spPr>
          <a:xfrm>
            <a:off x="6345238" y="1489075"/>
            <a:ext cx="5846762" cy="4256088"/>
          </a:xfrm>
        </p:spPr>
        <p:txBody>
          <a:bodyPr/>
          <a:lstStyle/>
          <a:p>
            <a:r>
              <a:rPr lang="en-US"/>
              <a:t>Click icon to add picture</a:t>
            </a:r>
          </a:p>
        </p:txBody>
      </p:sp>
    </p:spTree>
    <p:extLst>
      <p:ext uri="{BB962C8B-B14F-4D97-AF65-F5344CB8AC3E}">
        <p14:creationId xmlns:p14="http://schemas.microsoft.com/office/powerpoint/2010/main" val="2545843564"/>
      </p:ext>
    </p:extLst>
  </p:cSld>
  <p:clrMapOvr>
    <a:masterClrMapping/>
  </p:clrMapOvr>
  <p:extLst>
    <p:ext uri="{DCECCB84-F9BA-43D5-87BE-67443E8EF086}">
      <p15:sldGuideLst xmlns:p15="http://schemas.microsoft.com/office/powerpoint/2012/main">
        <p15:guide id="5" pos="3997">
          <p15:clr>
            <a:srgbClr val="FBAE40"/>
          </p15:clr>
        </p15:guide>
        <p15:guide id="6" pos="367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GB Large image + blue box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3F79BE5-EA42-A201-C4AF-0C68D1CAD15F}"/>
              </a:ext>
            </a:extLst>
          </p:cNvPr>
          <p:cNvSpPr>
            <a:spLocks noGrp="1"/>
          </p:cNvSpPr>
          <p:nvPr>
            <p:ph type="pic" sz="quarter" idx="11"/>
          </p:nvPr>
        </p:nvSpPr>
        <p:spPr>
          <a:xfrm>
            <a:off x="342900" y="1489075"/>
            <a:ext cx="7515225" cy="4256088"/>
          </a:xfrm>
          <a:prstGeom prst="roundRect">
            <a:avLst>
              <a:gd name="adj" fmla="val 3901"/>
            </a:avLst>
          </a:prstGeom>
          <a:solidFill>
            <a:schemeClr val="bg1">
              <a:lumMod val="85000"/>
            </a:schemeClr>
          </a:solidFill>
        </p:spPr>
        <p:txBody>
          <a:bodyPr/>
          <a:lstStyle/>
          <a:p>
            <a:r>
              <a:rPr lang="en-US"/>
              <a:t>Click icon to add picture</a:t>
            </a:r>
          </a:p>
        </p:txBody>
      </p:sp>
      <p:sp>
        <p:nvSpPr>
          <p:cNvPr id="2" name="Footer Placeholder 1">
            <a:extLst>
              <a:ext uri="{FF2B5EF4-FFF2-40B4-BE49-F238E27FC236}">
                <a16:creationId xmlns:a16="http://schemas.microsoft.com/office/drawing/2014/main" id="{FAFC2592-4D7C-5BAA-B6EB-1931D8B6350A}"/>
              </a:ext>
            </a:extLst>
          </p:cNvPr>
          <p:cNvSpPr>
            <a:spLocks noGrp="1"/>
          </p:cNvSpPr>
          <p:nvPr>
            <p:ph type="ftr" sz="quarter" idx="10"/>
          </p:nvPr>
        </p:nvSpPr>
        <p:spPr/>
        <p:txBody>
          <a:bodyPr/>
          <a:lstStyle/>
          <a:p>
            <a:r>
              <a:rPr lang="en-US"/>
              <a:t>In-Hospital Annual Training |   Confidential—do not copy or distribute</a:t>
            </a:r>
          </a:p>
        </p:txBody>
      </p:sp>
      <p:sp>
        <p:nvSpPr>
          <p:cNvPr id="3" name="Title 2">
            <a:extLst>
              <a:ext uri="{FF2B5EF4-FFF2-40B4-BE49-F238E27FC236}">
                <a16:creationId xmlns:a16="http://schemas.microsoft.com/office/drawing/2014/main" id="{2AC706AC-5DF2-6A68-AE89-0EB14E1E3DDC}"/>
              </a:ext>
            </a:extLst>
          </p:cNvPr>
          <p:cNvSpPr>
            <a:spLocks noGrp="1"/>
          </p:cNvSpPr>
          <p:nvPr>
            <p:ph type="title" hasCustomPrompt="1"/>
          </p:nvPr>
        </p:nvSpPr>
        <p:spPr/>
        <p:txBody>
          <a:bodyPr/>
          <a:lstStyle/>
          <a:p>
            <a:r>
              <a:rPr lang="en-US"/>
              <a:t>Title for one photo, one description</a:t>
            </a:r>
          </a:p>
        </p:txBody>
      </p:sp>
      <p:sp>
        <p:nvSpPr>
          <p:cNvPr id="4" name="Round Same Side Corner Rectangle 3">
            <a:extLst>
              <a:ext uri="{FF2B5EF4-FFF2-40B4-BE49-F238E27FC236}">
                <a16:creationId xmlns:a16="http://schemas.microsoft.com/office/drawing/2014/main" id="{537BFBF5-9D6E-2989-9EB3-3B02F9464248}"/>
              </a:ext>
            </a:extLst>
          </p:cNvPr>
          <p:cNvSpPr/>
          <p:nvPr userDrawn="1"/>
        </p:nvSpPr>
        <p:spPr>
          <a:xfrm rot="16200000">
            <a:off x="8018960" y="1572121"/>
            <a:ext cx="4256088" cy="4089992"/>
          </a:xfrm>
          <a:prstGeom prst="round2SameRect">
            <a:avLst>
              <a:gd name="adj1" fmla="val 4293"/>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 Placeholder 9">
            <a:extLst>
              <a:ext uri="{FF2B5EF4-FFF2-40B4-BE49-F238E27FC236}">
                <a16:creationId xmlns:a16="http://schemas.microsoft.com/office/drawing/2014/main" id="{604E4860-BCF2-F4F0-BC12-CEB3D418AA00}"/>
              </a:ext>
            </a:extLst>
          </p:cNvPr>
          <p:cNvSpPr>
            <a:spLocks noGrp="1"/>
          </p:cNvSpPr>
          <p:nvPr>
            <p:ph type="body" sz="quarter" idx="12" hasCustomPrompt="1"/>
          </p:nvPr>
        </p:nvSpPr>
        <p:spPr>
          <a:xfrm>
            <a:off x="8360138" y="1489075"/>
            <a:ext cx="3301004" cy="4256086"/>
          </a:xfrm>
        </p:spPr>
        <p:txBody>
          <a:bodyPr wrap="square" anchor="ctr" anchorCtr="0">
            <a:noAutofit/>
          </a:bodyPr>
          <a:lstStyle>
            <a:lvl1pPr>
              <a:defRPr sz="2400"/>
            </a:lvl1pPr>
          </a:lstStyle>
          <a:p>
            <a:pPr marL="115888"/>
            <a:r>
              <a:rPr lang="en-US" sz="2000" b="1">
                <a:solidFill>
                  <a:schemeClr val="bg1"/>
                </a:solidFill>
              </a:rPr>
              <a:t>Headline</a:t>
            </a:r>
          </a:p>
          <a:p>
            <a:pPr marL="115888"/>
            <a:r>
              <a:rPr lang="en-US" sz="2000">
                <a:solidFill>
                  <a:schemeClr val="bg1"/>
                </a:solidFill>
              </a:rPr>
              <a:t>Description goes here. Lorem ipsum dolor sic </a:t>
            </a:r>
            <a:r>
              <a:rPr lang="en-US" sz="2000" err="1">
                <a:solidFill>
                  <a:schemeClr val="bg1"/>
                </a:solidFill>
              </a:rPr>
              <a:t>amet</a:t>
            </a:r>
            <a:r>
              <a:rPr lang="en-US" sz="2000">
                <a:solidFill>
                  <a:schemeClr val="bg1"/>
                </a:solidFill>
              </a:rPr>
              <a:t> </a:t>
            </a:r>
            <a:r>
              <a:rPr lang="en-US" sz="2000" err="1">
                <a:solidFill>
                  <a:schemeClr val="bg1"/>
                </a:solidFill>
              </a:rPr>
              <a:t>consectetur</a:t>
            </a:r>
            <a:r>
              <a:rPr lang="en-US" sz="2000">
                <a:solidFill>
                  <a:schemeClr val="bg1"/>
                </a:solidFill>
              </a:rPr>
              <a:t> </a:t>
            </a:r>
            <a:r>
              <a:rPr lang="en-US" sz="2000" err="1">
                <a:solidFill>
                  <a:schemeClr val="bg1"/>
                </a:solidFill>
              </a:rPr>
              <a:t>adiscipit</a:t>
            </a:r>
            <a:r>
              <a:rPr lang="en-US" sz="2000">
                <a:solidFill>
                  <a:schemeClr val="bg1"/>
                </a:solidFill>
              </a:rPr>
              <a:t> </a:t>
            </a:r>
            <a:r>
              <a:rPr lang="en-US" sz="2000" err="1">
                <a:solidFill>
                  <a:schemeClr val="bg1"/>
                </a:solidFill>
              </a:rPr>
              <a:t>elit</a:t>
            </a:r>
            <a:r>
              <a:rPr lang="en-US" sz="2000">
                <a:solidFill>
                  <a:schemeClr val="bg1"/>
                </a:solidFill>
              </a:rPr>
              <a:t>. Lorem ipsum dolor sic </a:t>
            </a:r>
            <a:r>
              <a:rPr lang="en-US" sz="2000" err="1">
                <a:solidFill>
                  <a:schemeClr val="bg1"/>
                </a:solidFill>
              </a:rPr>
              <a:t>amet</a:t>
            </a:r>
            <a:r>
              <a:rPr lang="en-US" sz="2000">
                <a:solidFill>
                  <a:schemeClr val="bg1"/>
                </a:solidFill>
              </a:rPr>
              <a:t> </a:t>
            </a:r>
            <a:r>
              <a:rPr lang="en-US" sz="2000" err="1">
                <a:solidFill>
                  <a:schemeClr val="bg1"/>
                </a:solidFill>
              </a:rPr>
              <a:t>consectetur</a:t>
            </a:r>
            <a:r>
              <a:rPr lang="en-US" sz="2000">
                <a:solidFill>
                  <a:schemeClr val="bg1"/>
                </a:solidFill>
              </a:rPr>
              <a:t> </a:t>
            </a:r>
            <a:r>
              <a:rPr lang="en-US" sz="2000" err="1">
                <a:solidFill>
                  <a:schemeClr val="bg1"/>
                </a:solidFill>
              </a:rPr>
              <a:t>adiscipit</a:t>
            </a:r>
            <a:r>
              <a:rPr lang="en-US" sz="2000">
                <a:solidFill>
                  <a:schemeClr val="bg1"/>
                </a:solidFill>
              </a:rPr>
              <a:t> </a:t>
            </a:r>
            <a:r>
              <a:rPr lang="en-US" sz="2000" err="1">
                <a:solidFill>
                  <a:schemeClr val="bg1"/>
                </a:solidFill>
              </a:rPr>
              <a:t>elit</a:t>
            </a:r>
            <a:r>
              <a:rPr lang="en-US" sz="2000">
                <a:solidFill>
                  <a:schemeClr val="bg1"/>
                </a:solidFill>
              </a:rPr>
              <a:t>. Lorem </a:t>
            </a:r>
            <a:r>
              <a:rPr lang="en-US" sz="2000" err="1">
                <a:solidFill>
                  <a:schemeClr val="bg1"/>
                </a:solidFill>
              </a:rPr>
              <a:t>ipdolor</a:t>
            </a:r>
            <a:r>
              <a:rPr lang="en-US" sz="2000">
                <a:solidFill>
                  <a:schemeClr val="bg1"/>
                </a:solidFill>
              </a:rPr>
              <a:t> sic </a:t>
            </a:r>
            <a:r>
              <a:rPr lang="en-US" sz="2000" err="1">
                <a:solidFill>
                  <a:schemeClr val="bg1"/>
                </a:solidFill>
              </a:rPr>
              <a:t>amet</a:t>
            </a:r>
            <a:r>
              <a:rPr lang="en-US" sz="2000">
                <a:solidFill>
                  <a:schemeClr val="bg1"/>
                </a:solidFill>
              </a:rPr>
              <a:t> </a:t>
            </a:r>
            <a:r>
              <a:rPr lang="en-US" sz="2000" err="1">
                <a:solidFill>
                  <a:schemeClr val="bg1"/>
                </a:solidFill>
              </a:rPr>
              <a:t>consectetur</a:t>
            </a:r>
            <a:r>
              <a:rPr lang="en-US" sz="2000">
                <a:solidFill>
                  <a:schemeClr val="bg1"/>
                </a:solidFill>
              </a:rPr>
              <a:t> </a:t>
            </a:r>
            <a:r>
              <a:rPr lang="en-US" sz="2000" err="1">
                <a:solidFill>
                  <a:schemeClr val="bg1"/>
                </a:solidFill>
              </a:rPr>
              <a:t>adiscipit</a:t>
            </a:r>
            <a:r>
              <a:rPr lang="en-US" sz="2000">
                <a:solidFill>
                  <a:schemeClr val="bg1"/>
                </a:solidFill>
              </a:rPr>
              <a:t> </a:t>
            </a:r>
            <a:r>
              <a:rPr lang="en-US" sz="2000" err="1">
                <a:solidFill>
                  <a:schemeClr val="bg1"/>
                </a:solidFill>
              </a:rPr>
              <a:t>elit</a:t>
            </a:r>
            <a:r>
              <a:rPr lang="en-US" sz="2000">
                <a:solidFill>
                  <a:schemeClr val="bg1"/>
                </a:solidFill>
              </a:rPr>
              <a:t>.</a:t>
            </a:r>
          </a:p>
        </p:txBody>
      </p:sp>
    </p:spTree>
    <p:extLst>
      <p:ext uri="{BB962C8B-B14F-4D97-AF65-F5344CB8AC3E}">
        <p14:creationId xmlns:p14="http://schemas.microsoft.com/office/powerpoint/2010/main" val="8613473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GB images + callou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924BC283-039E-9DD5-75F3-3DBACC2BAAE2}"/>
              </a:ext>
            </a:extLst>
          </p:cNvPr>
          <p:cNvSpPr>
            <a:spLocks noGrp="1"/>
          </p:cNvSpPr>
          <p:nvPr>
            <p:ph type="pic" sz="quarter" idx="11"/>
          </p:nvPr>
        </p:nvSpPr>
        <p:spPr>
          <a:xfrm>
            <a:off x="342899" y="1481138"/>
            <a:ext cx="3504739" cy="1993691"/>
          </a:xfrm>
          <a:prstGeom prst="roundRect">
            <a:avLst>
              <a:gd name="adj" fmla="val 6069"/>
            </a:avLst>
          </a:prstGeom>
          <a:solidFill>
            <a:schemeClr val="bg1">
              <a:lumMod val="85000"/>
            </a:schemeClr>
          </a:solidFill>
        </p:spPr>
        <p:txBody>
          <a:bodyPr/>
          <a:lstStyle/>
          <a:p>
            <a:r>
              <a:rPr lang="en-US"/>
              <a:t>Click icon to add picture</a:t>
            </a:r>
          </a:p>
        </p:txBody>
      </p:sp>
      <p:sp>
        <p:nvSpPr>
          <p:cNvPr id="16" name="Picture Placeholder 14">
            <a:extLst>
              <a:ext uri="{FF2B5EF4-FFF2-40B4-BE49-F238E27FC236}">
                <a16:creationId xmlns:a16="http://schemas.microsoft.com/office/drawing/2014/main" id="{C7F57182-0890-7648-07B0-1005DD70A48A}"/>
              </a:ext>
            </a:extLst>
          </p:cNvPr>
          <p:cNvSpPr>
            <a:spLocks noGrp="1"/>
          </p:cNvSpPr>
          <p:nvPr>
            <p:ph type="pic" sz="quarter" idx="12"/>
          </p:nvPr>
        </p:nvSpPr>
        <p:spPr>
          <a:xfrm>
            <a:off x="8358010" y="1481138"/>
            <a:ext cx="3504739" cy="1993691"/>
          </a:xfrm>
          <a:prstGeom prst="roundRect">
            <a:avLst>
              <a:gd name="adj" fmla="val 6069"/>
            </a:avLst>
          </a:prstGeom>
          <a:solidFill>
            <a:schemeClr val="bg1">
              <a:lumMod val="85000"/>
            </a:schemeClr>
          </a:solidFill>
        </p:spPr>
        <p:txBody>
          <a:bodyPr/>
          <a:lstStyle/>
          <a:p>
            <a:r>
              <a:rPr lang="en-US"/>
              <a:t>Click icon to add picture</a:t>
            </a:r>
          </a:p>
        </p:txBody>
      </p:sp>
      <p:sp>
        <p:nvSpPr>
          <p:cNvPr id="17" name="Picture Placeholder 14">
            <a:extLst>
              <a:ext uri="{FF2B5EF4-FFF2-40B4-BE49-F238E27FC236}">
                <a16:creationId xmlns:a16="http://schemas.microsoft.com/office/drawing/2014/main" id="{5C2FD7B9-C8CD-D9C7-7A54-9E663590BCEA}"/>
              </a:ext>
            </a:extLst>
          </p:cNvPr>
          <p:cNvSpPr>
            <a:spLocks noGrp="1"/>
          </p:cNvSpPr>
          <p:nvPr>
            <p:ph type="pic" sz="quarter" idx="13"/>
          </p:nvPr>
        </p:nvSpPr>
        <p:spPr>
          <a:xfrm>
            <a:off x="4349751" y="3738916"/>
            <a:ext cx="3504739" cy="1993691"/>
          </a:xfrm>
          <a:prstGeom prst="roundRect">
            <a:avLst>
              <a:gd name="adj" fmla="val 6069"/>
            </a:avLst>
          </a:prstGeom>
          <a:solidFill>
            <a:schemeClr val="bg1">
              <a:lumMod val="85000"/>
            </a:schemeClr>
          </a:solidFill>
        </p:spPr>
        <p:txBody>
          <a:bodyPr/>
          <a:lstStyle/>
          <a:p>
            <a:r>
              <a:rPr lang="en-US"/>
              <a:t>Click icon to add picture</a:t>
            </a:r>
          </a:p>
        </p:txBody>
      </p:sp>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lvl1pPr>
              <a:defRPr sz="3200"/>
            </a:lvl1pPr>
          </a:lstStyle>
          <a:p>
            <a:r>
              <a:rPr lang="en-US"/>
              <a:t>Image collage with callouts</a:t>
            </a:r>
          </a:p>
        </p:txBody>
      </p:sp>
      <p:sp>
        <p:nvSpPr>
          <p:cNvPr id="3" name="Footer Placeholder 2">
            <a:extLst>
              <a:ext uri="{FF2B5EF4-FFF2-40B4-BE49-F238E27FC236}">
                <a16:creationId xmlns:a16="http://schemas.microsoft.com/office/drawing/2014/main" id="{2C8F20F8-F4FF-8849-C769-3706074CF4BC}"/>
              </a:ext>
            </a:extLst>
          </p:cNvPr>
          <p:cNvSpPr>
            <a:spLocks noGrp="1"/>
          </p:cNvSpPr>
          <p:nvPr>
            <p:ph type="ftr" sz="quarter" idx="10"/>
          </p:nvPr>
        </p:nvSpPr>
        <p:spPr/>
        <p:txBody>
          <a:bodyPr/>
          <a:lstStyle/>
          <a:p>
            <a:r>
              <a:rPr lang="en-US"/>
              <a:t>In-Hospital Annual Training |   Confidential—do not copy or distribute</a:t>
            </a:r>
          </a:p>
        </p:txBody>
      </p:sp>
      <p:sp>
        <p:nvSpPr>
          <p:cNvPr id="10" name="Right Arrow 9">
            <a:extLst>
              <a:ext uri="{FF2B5EF4-FFF2-40B4-BE49-F238E27FC236}">
                <a16:creationId xmlns:a16="http://schemas.microsoft.com/office/drawing/2014/main" id="{ABFCA006-3540-93BD-A015-396DCC128E3A}"/>
              </a:ext>
            </a:extLst>
          </p:cNvPr>
          <p:cNvSpPr/>
          <p:nvPr userDrawn="1"/>
        </p:nvSpPr>
        <p:spPr>
          <a:xfrm>
            <a:off x="3934047" y="2328530"/>
            <a:ext cx="318976" cy="318977"/>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ight Arrow 10">
            <a:extLst>
              <a:ext uri="{FF2B5EF4-FFF2-40B4-BE49-F238E27FC236}">
                <a16:creationId xmlns:a16="http://schemas.microsoft.com/office/drawing/2014/main" id="{1DA99652-05EF-C66F-BBF6-C75B025950CD}"/>
              </a:ext>
            </a:extLst>
          </p:cNvPr>
          <p:cNvSpPr/>
          <p:nvPr userDrawn="1"/>
        </p:nvSpPr>
        <p:spPr>
          <a:xfrm>
            <a:off x="7946916" y="2328530"/>
            <a:ext cx="318976" cy="318977"/>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ight Arrow 11">
            <a:extLst>
              <a:ext uri="{FF2B5EF4-FFF2-40B4-BE49-F238E27FC236}">
                <a16:creationId xmlns:a16="http://schemas.microsoft.com/office/drawing/2014/main" id="{894D5EC0-4A55-967C-0FB2-6089952F5C1A}"/>
              </a:ext>
            </a:extLst>
          </p:cNvPr>
          <p:cNvSpPr/>
          <p:nvPr userDrawn="1"/>
        </p:nvSpPr>
        <p:spPr>
          <a:xfrm>
            <a:off x="3934047" y="4554278"/>
            <a:ext cx="318976" cy="318977"/>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ight Arrow 12">
            <a:extLst>
              <a:ext uri="{FF2B5EF4-FFF2-40B4-BE49-F238E27FC236}">
                <a16:creationId xmlns:a16="http://schemas.microsoft.com/office/drawing/2014/main" id="{61AF85CC-0C96-161D-0395-941132965864}"/>
              </a:ext>
            </a:extLst>
          </p:cNvPr>
          <p:cNvSpPr/>
          <p:nvPr userDrawn="1"/>
        </p:nvSpPr>
        <p:spPr>
          <a:xfrm>
            <a:off x="7946916" y="4554278"/>
            <a:ext cx="318976" cy="318977"/>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Text Placeholder 18">
            <a:extLst>
              <a:ext uri="{FF2B5EF4-FFF2-40B4-BE49-F238E27FC236}">
                <a16:creationId xmlns:a16="http://schemas.microsoft.com/office/drawing/2014/main" id="{1B12C915-67BB-EAF4-C8CF-14DAEA822BB4}"/>
              </a:ext>
            </a:extLst>
          </p:cNvPr>
          <p:cNvSpPr>
            <a:spLocks noGrp="1"/>
          </p:cNvSpPr>
          <p:nvPr>
            <p:ph type="body" sz="quarter" idx="14" hasCustomPrompt="1"/>
          </p:nvPr>
        </p:nvSpPr>
        <p:spPr>
          <a:xfrm>
            <a:off x="4351901" y="1480391"/>
            <a:ext cx="3500438" cy="1994647"/>
          </a:xfrm>
          <a:solidFill>
            <a:schemeClr val="accent2"/>
          </a:solidFill>
        </p:spPr>
        <p:txBody>
          <a:bodyPr lIns="91440" anchor="ctr" anchorCtr="0"/>
          <a:lstStyle>
            <a:lvl1pPr>
              <a:defRPr sz="2400"/>
            </a:lvl1pPr>
          </a:lstStyle>
          <a:p>
            <a:pPr marL="173038"/>
            <a:r>
              <a:rPr lang="en-US" sz="2000">
                <a:solidFill>
                  <a:schemeClr val="bg1"/>
                </a:solidFill>
              </a:rPr>
              <a:t>Callout goes here. Lorem ipsum dolor sic </a:t>
            </a:r>
            <a:r>
              <a:rPr lang="en-US" sz="2000" err="1">
                <a:solidFill>
                  <a:schemeClr val="bg1"/>
                </a:solidFill>
              </a:rPr>
              <a:t>amet</a:t>
            </a:r>
            <a:r>
              <a:rPr lang="en-US" sz="2000">
                <a:solidFill>
                  <a:schemeClr val="bg1"/>
                </a:solidFill>
              </a:rPr>
              <a:t> </a:t>
            </a:r>
            <a:r>
              <a:rPr lang="en-US" sz="2000" err="1">
                <a:solidFill>
                  <a:schemeClr val="bg1"/>
                </a:solidFill>
              </a:rPr>
              <a:t>consectetur</a:t>
            </a:r>
            <a:r>
              <a:rPr lang="en-US" sz="2000">
                <a:solidFill>
                  <a:schemeClr val="bg1"/>
                </a:solidFill>
              </a:rPr>
              <a:t> </a:t>
            </a:r>
            <a:r>
              <a:rPr lang="en-US" sz="2000" err="1">
                <a:solidFill>
                  <a:schemeClr val="bg1"/>
                </a:solidFill>
              </a:rPr>
              <a:t>adiscipit</a:t>
            </a:r>
            <a:r>
              <a:rPr lang="en-US" sz="2000">
                <a:solidFill>
                  <a:schemeClr val="bg1"/>
                </a:solidFill>
              </a:rPr>
              <a:t> </a:t>
            </a:r>
            <a:r>
              <a:rPr lang="en-US" sz="2000" err="1">
                <a:solidFill>
                  <a:schemeClr val="bg1"/>
                </a:solidFill>
              </a:rPr>
              <a:t>elit</a:t>
            </a:r>
            <a:r>
              <a:rPr lang="en-US" sz="2000">
                <a:solidFill>
                  <a:schemeClr val="bg1"/>
                </a:solidFill>
              </a:rPr>
              <a:t>. Lorem ipsum</a:t>
            </a:r>
          </a:p>
        </p:txBody>
      </p:sp>
      <p:sp>
        <p:nvSpPr>
          <p:cNvPr id="20" name="Text Placeholder 18">
            <a:extLst>
              <a:ext uri="{FF2B5EF4-FFF2-40B4-BE49-F238E27FC236}">
                <a16:creationId xmlns:a16="http://schemas.microsoft.com/office/drawing/2014/main" id="{67AD2105-1508-A173-2297-9E3F4E443E2E}"/>
              </a:ext>
            </a:extLst>
          </p:cNvPr>
          <p:cNvSpPr>
            <a:spLocks noGrp="1"/>
          </p:cNvSpPr>
          <p:nvPr>
            <p:ph type="body" sz="quarter" idx="15" hasCustomPrompt="1"/>
          </p:nvPr>
        </p:nvSpPr>
        <p:spPr>
          <a:xfrm>
            <a:off x="8362311" y="3749458"/>
            <a:ext cx="3500438" cy="1994647"/>
          </a:xfrm>
          <a:solidFill>
            <a:schemeClr val="accent2"/>
          </a:solidFill>
        </p:spPr>
        <p:txBody>
          <a:bodyPr lIns="91440" anchor="ctr" anchorCtr="0"/>
          <a:lstStyle>
            <a:lvl1pPr>
              <a:defRPr sz="2400"/>
            </a:lvl1pPr>
          </a:lstStyle>
          <a:p>
            <a:pPr marL="173038"/>
            <a:r>
              <a:rPr lang="en-US" sz="2000">
                <a:solidFill>
                  <a:schemeClr val="bg1"/>
                </a:solidFill>
              </a:rPr>
              <a:t>Callout goes here. Lorem ipsum dolor sic </a:t>
            </a:r>
            <a:r>
              <a:rPr lang="en-US" sz="2000" err="1">
                <a:solidFill>
                  <a:schemeClr val="bg1"/>
                </a:solidFill>
              </a:rPr>
              <a:t>amet</a:t>
            </a:r>
            <a:r>
              <a:rPr lang="en-US" sz="2000">
                <a:solidFill>
                  <a:schemeClr val="bg1"/>
                </a:solidFill>
              </a:rPr>
              <a:t> </a:t>
            </a:r>
            <a:r>
              <a:rPr lang="en-US" sz="2000" err="1">
                <a:solidFill>
                  <a:schemeClr val="bg1"/>
                </a:solidFill>
              </a:rPr>
              <a:t>consectetur</a:t>
            </a:r>
            <a:r>
              <a:rPr lang="en-US" sz="2000">
                <a:solidFill>
                  <a:schemeClr val="bg1"/>
                </a:solidFill>
              </a:rPr>
              <a:t> </a:t>
            </a:r>
            <a:r>
              <a:rPr lang="en-US" sz="2000" err="1">
                <a:solidFill>
                  <a:schemeClr val="bg1"/>
                </a:solidFill>
              </a:rPr>
              <a:t>adiscipit</a:t>
            </a:r>
            <a:r>
              <a:rPr lang="en-US" sz="2000">
                <a:solidFill>
                  <a:schemeClr val="bg1"/>
                </a:solidFill>
              </a:rPr>
              <a:t> </a:t>
            </a:r>
            <a:r>
              <a:rPr lang="en-US" sz="2000" err="1">
                <a:solidFill>
                  <a:schemeClr val="bg1"/>
                </a:solidFill>
              </a:rPr>
              <a:t>elit</a:t>
            </a:r>
            <a:r>
              <a:rPr lang="en-US" sz="2000">
                <a:solidFill>
                  <a:schemeClr val="bg1"/>
                </a:solidFill>
              </a:rPr>
              <a:t>. Lorem ipsum</a:t>
            </a:r>
          </a:p>
        </p:txBody>
      </p:sp>
      <p:sp>
        <p:nvSpPr>
          <p:cNvPr id="21" name="Text Placeholder 18">
            <a:extLst>
              <a:ext uri="{FF2B5EF4-FFF2-40B4-BE49-F238E27FC236}">
                <a16:creationId xmlns:a16="http://schemas.microsoft.com/office/drawing/2014/main" id="{45571044-3297-EE65-4E78-AEC33AA6EBAA}"/>
              </a:ext>
            </a:extLst>
          </p:cNvPr>
          <p:cNvSpPr>
            <a:spLocks noGrp="1"/>
          </p:cNvSpPr>
          <p:nvPr>
            <p:ph type="body" sz="quarter" idx="16" hasCustomPrompt="1"/>
          </p:nvPr>
        </p:nvSpPr>
        <p:spPr>
          <a:xfrm>
            <a:off x="342899" y="3749458"/>
            <a:ext cx="3500438" cy="1994647"/>
          </a:xfrm>
          <a:solidFill>
            <a:schemeClr val="accent2"/>
          </a:solidFill>
        </p:spPr>
        <p:txBody>
          <a:bodyPr lIns="91440" anchor="ctr" anchorCtr="0"/>
          <a:lstStyle>
            <a:lvl1pPr>
              <a:defRPr sz="2400"/>
            </a:lvl1pPr>
          </a:lstStyle>
          <a:p>
            <a:pPr marL="173038"/>
            <a:r>
              <a:rPr lang="en-US" sz="2000">
                <a:solidFill>
                  <a:schemeClr val="bg1"/>
                </a:solidFill>
              </a:rPr>
              <a:t>Callout goes here. Lorem ipsum dolor sic </a:t>
            </a:r>
            <a:r>
              <a:rPr lang="en-US" sz="2000" err="1">
                <a:solidFill>
                  <a:schemeClr val="bg1"/>
                </a:solidFill>
              </a:rPr>
              <a:t>amet</a:t>
            </a:r>
            <a:r>
              <a:rPr lang="en-US" sz="2000">
                <a:solidFill>
                  <a:schemeClr val="bg1"/>
                </a:solidFill>
              </a:rPr>
              <a:t> </a:t>
            </a:r>
            <a:r>
              <a:rPr lang="en-US" sz="2000" err="1">
                <a:solidFill>
                  <a:schemeClr val="bg1"/>
                </a:solidFill>
              </a:rPr>
              <a:t>consectetur</a:t>
            </a:r>
            <a:r>
              <a:rPr lang="en-US" sz="2000">
                <a:solidFill>
                  <a:schemeClr val="bg1"/>
                </a:solidFill>
              </a:rPr>
              <a:t> </a:t>
            </a:r>
            <a:r>
              <a:rPr lang="en-US" sz="2000" err="1">
                <a:solidFill>
                  <a:schemeClr val="bg1"/>
                </a:solidFill>
              </a:rPr>
              <a:t>adiscipit</a:t>
            </a:r>
            <a:r>
              <a:rPr lang="en-US" sz="2000">
                <a:solidFill>
                  <a:schemeClr val="bg1"/>
                </a:solidFill>
              </a:rPr>
              <a:t> </a:t>
            </a:r>
            <a:r>
              <a:rPr lang="en-US" sz="2000" err="1">
                <a:solidFill>
                  <a:schemeClr val="bg1"/>
                </a:solidFill>
              </a:rPr>
              <a:t>elit</a:t>
            </a:r>
            <a:r>
              <a:rPr lang="en-US" sz="2000">
                <a:solidFill>
                  <a:schemeClr val="bg1"/>
                </a:solidFill>
              </a:rPr>
              <a:t>. Lorem ipsum</a:t>
            </a:r>
          </a:p>
        </p:txBody>
      </p:sp>
    </p:spTree>
    <p:extLst>
      <p:ext uri="{BB962C8B-B14F-4D97-AF65-F5344CB8AC3E}">
        <p14:creationId xmlns:p14="http://schemas.microsoft.com/office/powerpoint/2010/main" val="3036126710"/>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GB Comparison 2 copy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lvl1pPr>
              <a:defRPr sz="3200"/>
            </a:lvl1pPr>
          </a:lstStyle>
          <a:p>
            <a:r>
              <a:rPr lang="en-US"/>
              <a:t>Two column comparison copy blocks</a:t>
            </a:r>
          </a:p>
        </p:txBody>
      </p:sp>
      <p:sp>
        <p:nvSpPr>
          <p:cNvPr id="3" name="Footer Placeholder 2">
            <a:extLst>
              <a:ext uri="{FF2B5EF4-FFF2-40B4-BE49-F238E27FC236}">
                <a16:creationId xmlns:a16="http://schemas.microsoft.com/office/drawing/2014/main" id="{2C8F20F8-F4FF-8849-C769-3706074CF4BC}"/>
              </a:ext>
            </a:extLst>
          </p:cNvPr>
          <p:cNvSpPr>
            <a:spLocks noGrp="1"/>
          </p:cNvSpPr>
          <p:nvPr>
            <p:ph type="ftr" sz="quarter" idx="10"/>
          </p:nvPr>
        </p:nvSpPr>
        <p:spPr/>
        <p:txBody>
          <a:bodyPr/>
          <a:lstStyle/>
          <a:p>
            <a:r>
              <a:rPr lang="en-US"/>
              <a:t>In-Hospital Annual Training |   Confidential—do not copy or distribute</a:t>
            </a:r>
          </a:p>
        </p:txBody>
      </p:sp>
      <p:sp>
        <p:nvSpPr>
          <p:cNvPr id="4" name="Content Placeholder 5">
            <a:extLst>
              <a:ext uri="{FF2B5EF4-FFF2-40B4-BE49-F238E27FC236}">
                <a16:creationId xmlns:a16="http://schemas.microsoft.com/office/drawing/2014/main" id="{7F8691DB-3CB6-BE44-A901-E123B8CE4EE6}"/>
              </a:ext>
            </a:extLst>
          </p:cNvPr>
          <p:cNvSpPr txBox="1">
            <a:spLocks/>
          </p:cNvSpPr>
          <p:nvPr userDrawn="1"/>
        </p:nvSpPr>
        <p:spPr>
          <a:xfrm>
            <a:off x="342900" y="1489075"/>
            <a:ext cx="5503862" cy="4264772"/>
          </a:xfrm>
          <a:prstGeom prst="roundRect">
            <a:avLst>
              <a:gd name="adj" fmla="val 4093"/>
            </a:avLst>
          </a:prstGeom>
          <a:solidFill>
            <a:schemeClr val="accent1"/>
          </a:solidFill>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8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18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18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18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363"/>
            <a:endParaRPr lang="en-US">
              <a:solidFill>
                <a:schemeClr val="bg1"/>
              </a:solidFill>
            </a:endParaRPr>
          </a:p>
        </p:txBody>
      </p:sp>
      <p:sp>
        <p:nvSpPr>
          <p:cNvPr id="5" name="Content Placeholder 5">
            <a:extLst>
              <a:ext uri="{FF2B5EF4-FFF2-40B4-BE49-F238E27FC236}">
                <a16:creationId xmlns:a16="http://schemas.microsoft.com/office/drawing/2014/main" id="{FADB1E89-E490-977A-751D-81F0EC2791EE}"/>
              </a:ext>
            </a:extLst>
          </p:cNvPr>
          <p:cNvSpPr txBox="1">
            <a:spLocks/>
          </p:cNvSpPr>
          <p:nvPr userDrawn="1"/>
        </p:nvSpPr>
        <p:spPr>
          <a:xfrm>
            <a:off x="6345238" y="1495668"/>
            <a:ext cx="5503862" cy="4264772"/>
          </a:xfrm>
          <a:prstGeom prst="roundRect">
            <a:avLst>
              <a:gd name="adj" fmla="val 4566"/>
            </a:avLst>
          </a:prstGeom>
          <a:solidFill>
            <a:schemeClr val="accent2"/>
          </a:solidFill>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8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18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18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18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363"/>
            <a:endParaRPr lang="en-US">
              <a:solidFill>
                <a:schemeClr val="bg1"/>
              </a:solidFill>
            </a:endParaRPr>
          </a:p>
        </p:txBody>
      </p:sp>
      <p:sp>
        <p:nvSpPr>
          <p:cNvPr id="7" name="Text Placeholder 6">
            <a:extLst>
              <a:ext uri="{FF2B5EF4-FFF2-40B4-BE49-F238E27FC236}">
                <a16:creationId xmlns:a16="http://schemas.microsoft.com/office/drawing/2014/main" id="{C41B25C7-8AFD-3736-98A2-3E7FC089A7E9}"/>
              </a:ext>
            </a:extLst>
          </p:cNvPr>
          <p:cNvSpPr>
            <a:spLocks noGrp="1"/>
          </p:cNvSpPr>
          <p:nvPr>
            <p:ph type="body" sz="quarter" idx="11" hasCustomPrompt="1"/>
          </p:nvPr>
        </p:nvSpPr>
        <p:spPr>
          <a:xfrm>
            <a:off x="350838" y="1489075"/>
            <a:ext cx="5495925" cy="4256088"/>
          </a:xfrm>
        </p:spPr>
        <p:txBody>
          <a:bodyPr tIns="365760" rIns="91440" anchor="t" anchorCtr="0"/>
          <a:lstStyle>
            <a:lvl1pPr>
              <a:defRPr sz="3200"/>
            </a:lvl1pPr>
          </a:lstStyle>
          <a:p>
            <a:pPr marL="233363"/>
            <a:r>
              <a:rPr lang="en-US" sz="2800">
                <a:solidFill>
                  <a:schemeClr val="bg1"/>
                </a:solidFill>
              </a:rPr>
              <a:t>Before</a:t>
            </a:r>
          </a:p>
          <a:p>
            <a:pPr marL="233363"/>
            <a:endParaRPr lang="en-US" sz="2000">
              <a:solidFill>
                <a:schemeClr val="bg1"/>
              </a:solidFill>
            </a:endParaRPr>
          </a:p>
          <a:p>
            <a:pPr marL="233363"/>
            <a:r>
              <a:rPr lang="en-US" sz="2000">
                <a:solidFill>
                  <a:schemeClr val="bg1"/>
                </a:solidFill>
              </a:rPr>
              <a:t>Lorem ipsum dolor sic </a:t>
            </a:r>
            <a:r>
              <a:rPr lang="en-US" sz="2000" err="1">
                <a:solidFill>
                  <a:schemeClr val="bg1"/>
                </a:solidFill>
              </a:rPr>
              <a:t>amet</a:t>
            </a:r>
            <a:r>
              <a:rPr lang="en-US" sz="2000">
                <a:solidFill>
                  <a:schemeClr val="bg1"/>
                </a:solidFill>
              </a:rPr>
              <a:t> </a:t>
            </a:r>
            <a:r>
              <a:rPr lang="en-US" sz="2000" err="1">
                <a:solidFill>
                  <a:schemeClr val="bg1"/>
                </a:solidFill>
              </a:rPr>
              <a:t>consect</a:t>
            </a:r>
            <a:r>
              <a:rPr lang="en-US" sz="2000">
                <a:solidFill>
                  <a:schemeClr val="bg1"/>
                </a:solidFill>
              </a:rPr>
              <a:t> </a:t>
            </a:r>
            <a:r>
              <a:rPr lang="en-US" sz="2000" err="1">
                <a:solidFill>
                  <a:schemeClr val="bg1"/>
                </a:solidFill>
              </a:rPr>
              <a:t>adiscipit</a:t>
            </a:r>
            <a:r>
              <a:rPr lang="en-US" sz="2000">
                <a:solidFill>
                  <a:schemeClr val="bg1"/>
                </a:solidFill>
              </a:rPr>
              <a:t> </a:t>
            </a:r>
            <a:r>
              <a:rPr lang="en-US" sz="2000" err="1">
                <a:solidFill>
                  <a:schemeClr val="bg1"/>
                </a:solidFill>
              </a:rPr>
              <a:t>elit</a:t>
            </a:r>
            <a:r>
              <a:rPr lang="en-US" sz="2000">
                <a:solidFill>
                  <a:schemeClr val="bg1"/>
                </a:solidFill>
              </a:rPr>
              <a:t>. Lorem ipsum dolor sic </a:t>
            </a:r>
            <a:r>
              <a:rPr lang="en-US" sz="2000" err="1">
                <a:solidFill>
                  <a:schemeClr val="bg1"/>
                </a:solidFill>
              </a:rPr>
              <a:t>amet</a:t>
            </a:r>
            <a:r>
              <a:rPr lang="en-US" sz="2000">
                <a:solidFill>
                  <a:schemeClr val="bg1"/>
                </a:solidFill>
              </a:rPr>
              <a:t> </a:t>
            </a:r>
            <a:r>
              <a:rPr lang="en-US" sz="2000" err="1">
                <a:solidFill>
                  <a:schemeClr val="bg1"/>
                </a:solidFill>
              </a:rPr>
              <a:t>consectetur</a:t>
            </a:r>
            <a:r>
              <a:rPr lang="en-US" sz="2000">
                <a:solidFill>
                  <a:schemeClr val="bg1"/>
                </a:solidFill>
              </a:rPr>
              <a:t> </a:t>
            </a:r>
            <a:r>
              <a:rPr lang="en-US" sz="2000" err="1">
                <a:solidFill>
                  <a:schemeClr val="bg1"/>
                </a:solidFill>
              </a:rPr>
              <a:t>adiscipit</a:t>
            </a:r>
            <a:r>
              <a:rPr lang="en-US" sz="2000">
                <a:solidFill>
                  <a:schemeClr val="bg1"/>
                </a:solidFill>
              </a:rPr>
              <a:t> </a:t>
            </a:r>
            <a:r>
              <a:rPr lang="en-US" sz="2000" err="1">
                <a:solidFill>
                  <a:schemeClr val="bg1"/>
                </a:solidFill>
              </a:rPr>
              <a:t>elit</a:t>
            </a:r>
            <a:r>
              <a:rPr lang="en-US" sz="2000">
                <a:solidFill>
                  <a:schemeClr val="bg1"/>
                </a:solidFill>
              </a:rPr>
              <a:t>.</a:t>
            </a:r>
            <a:br>
              <a:rPr lang="en-US" sz="2000">
                <a:solidFill>
                  <a:schemeClr val="bg1"/>
                </a:solidFill>
              </a:rPr>
            </a:br>
            <a:r>
              <a:rPr lang="en-US" sz="2000">
                <a:solidFill>
                  <a:schemeClr val="bg1"/>
                </a:solidFill>
              </a:rPr>
              <a:t>Lorem ipsum dolor sic </a:t>
            </a:r>
            <a:r>
              <a:rPr lang="en-US" sz="2000" err="1">
                <a:solidFill>
                  <a:schemeClr val="bg1"/>
                </a:solidFill>
              </a:rPr>
              <a:t>amet</a:t>
            </a:r>
            <a:r>
              <a:rPr lang="en-US" sz="2000">
                <a:solidFill>
                  <a:schemeClr val="bg1"/>
                </a:solidFill>
              </a:rPr>
              <a:t> </a:t>
            </a:r>
            <a:r>
              <a:rPr lang="en-US" sz="2000" err="1">
                <a:solidFill>
                  <a:schemeClr val="bg1"/>
                </a:solidFill>
              </a:rPr>
              <a:t>consectetur</a:t>
            </a:r>
            <a:r>
              <a:rPr lang="en-US" sz="2000">
                <a:solidFill>
                  <a:schemeClr val="bg1"/>
                </a:solidFill>
              </a:rPr>
              <a:t> </a:t>
            </a:r>
            <a:r>
              <a:rPr lang="en-US" sz="2000" err="1">
                <a:solidFill>
                  <a:schemeClr val="bg1"/>
                </a:solidFill>
              </a:rPr>
              <a:t>adiscipit</a:t>
            </a:r>
            <a:r>
              <a:rPr lang="en-US" sz="2000">
                <a:solidFill>
                  <a:schemeClr val="bg1"/>
                </a:solidFill>
              </a:rPr>
              <a:t> </a:t>
            </a:r>
            <a:r>
              <a:rPr lang="en-US" sz="2000" err="1">
                <a:solidFill>
                  <a:schemeClr val="bg1"/>
                </a:solidFill>
              </a:rPr>
              <a:t>elit</a:t>
            </a:r>
            <a:r>
              <a:rPr lang="en-US" sz="2000">
                <a:solidFill>
                  <a:schemeClr val="bg1"/>
                </a:solidFill>
              </a:rPr>
              <a:t>. Lorem </a:t>
            </a:r>
            <a:r>
              <a:rPr lang="en-US" sz="2000" err="1">
                <a:solidFill>
                  <a:schemeClr val="bg1"/>
                </a:solidFill>
              </a:rPr>
              <a:t>ips</a:t>
            </a:r>
            <a:r>
              <a:rPr lang="en-US" sz="2000">
                <a:solidFill>
                  <a:schemeClr val="bg1"/>
                </a:solidFill>
              </a:rPr>
              <a:t> dolor sic </a:t>
            </a:r>
            <a:r>
              <a:rPr lang="en-US" sz="2000" err="1">
                <a:solidFill>
                  <a:schemeClr val="bg1"/>
                </a:solidFill>
              </a:rPr>
              <a:t>amet</a:t>
            </a:r>
            <a:r>
              <a:rPr lang="en-US" sz="2000">
                <a:solidFill>
                  <a:schemeClr val="bg1"/>
                </a:solidFill>
              </a:rPr>
              <a:t> </a:t>
            </a:r>
            <a:r>
              <a:rPr lang="en-US" sz="2000" err="1">
                <a:solidFill>
                  <a:schemeClr val="bg1"/>
                </a:solidFill>
              </a:rPr>
              <a:t>consectetur</a:t>
            </a:r>
            <a:r>
              <a:rPr lang="en-US" sz="2000">
                <a:solidFill>
                  <a:schemeClr val="bg1"/>
                </a:solidFill>
              </a:rPr>
              <a:t> </a:t>
            </a:r>
            <a:r>
              <a:rPr lang="en-US" sz="2000" err="1">
                <a:solidFill>
                  <a:schemeClr val="bg1"/>
                </a:solidFill>
              </a:rPr>
              <a:t>adiscipit</a:t>
            </a:r>
            <a:r>
              <a:rPr lang="en-US" sz="2000">
                <a:solidFill>
                  <a:schemeClr val="bg1"/>
                </a:solidFill>
              </a:rPr>
              <a:t> </a:t>
            </a:r>
            <a:r>
              <a:rPr lang="en-US" sz="2000" err="1">
                <a:solidFill>
                  <a:schemeClr val="bg1"/>
                </a:solidFill>
              </a:rPr>
              <a:t>elit</a:t>
            </a:r>
            <a:r>
              <a:rPr lang="en-US" sz="2000">
                <a:solidFill>
                  <a:schemeClr val="bg1"/>
                </a:solidFill>
              </a:rPr>
              <a:t>. Lorem ipsum dolor sic.</a:t>
            </a:r>
          </a:p>
        </p:txBody>
      </p:sp>
      <p:sp>
        <p:nvSpPr>
          <p:cNvPr id="8" name="Text Placeholder 6">
            <a:extLst>
              <a:ext uri="{FF2B5EF4-FFF2-40B4-BE49-F238E27FC236}">
                <a16:creationId xmlns:a16="http://schemas.microsoft.com/office/drawing/2014/main" id="{61ED2233-2E11-EDBF-817B-0150D11C4B65}"/>
              </a:ext>
            </a:extLst>
          </p:cNvPr>
          <p:cNvSpPr>
            <a:spLocks noGrp="1"/>
          </p:cNvSpPr>
          <p:nvPr>
            <p:ph type="body" sz="quarter" idx="12" hasCustomPrompt="1"/>
          </p:nvPr>
        </p:nvSpPr>
        <p:spPr>
          <a:xfrm>
            <a:off x="6345238" y="1489075"/>
            <a:ext cx="5495925" cy="4256088"/>
          </a:xfrm>
        </p:spPr>
        <p:txBody>
          <a:bodyPr tIns="365760" rIns="91440" anchor="t" anchorCtr="0"/>
          <a:lstStyle/>
          <a:p>
            <a:pPr marL="233363"/>
            <a:r>
              <a:rPr lang="en-US" sz="2800">
                <a:solidFill>
                  <a:schemeClr val="bg1"/>
                </a:solidFill>
              </a:rPr>
              <a:t>After</a:t>
            </a:r>
          </a:p>
          <a:p>
            <a:pPr marL="233363"/>
            <a:endParaRPr lang="en-US" sz="2000">
              <a:solidFill>
                <a:schemeClr val="bg1"/>
              </a:solidFill>
            </a:endParaRPr>
          </a:p>
          <a:p>
            <a:pPr marL="233363"/>
            <a:r>
              <a:rPr lang="en-US" sz="2000">
                <a:solidFill>
                  <a:schemeClr val="bg1"/>
                </a:solidFill>
              </a:rPr>
              <a:t>Lorem ipsum dolor sic </a:t>
            </a:r>
            <a:r>
              <a:rPr lang="en-US" sz="2000" err="1">
                <a:solidFill>
                  <a:schemeClr val="bg1"/>
                </a:solidFill>
              </a:rPr>
              <a:t>amet</a:t>
            </a:r>
            <a:r>
              <a:rPr lang="en-US" sz="2000">
                <a:solidFill>
                  <a:schemeClr val="bg1"/>
                </a:solidFill>
              </a:rPr>
              <a:t> </a:t>
            </a:r>
            <a:r>
              <a:rPr lang="en-US" sz="2000" err="1">
                <a:solidFill>
                  <a:schemeClr val="bg1"/>
                </a:solidFill>
              </a:rPr>
              <a:t>consect</a:t>
            </a:r>
            <a:r>
              <a:rPr lang="en-US" sz="2000">
                <a:solidFill>
                  <a:schemeClr val="bg1"/>
                </a:solidFill>
              </a:rPr>
              <a:t> </a:t>
            </a:r>
            <a:r>
              <a:rPr lang="en-US" sz="2000" err="1">
                <a:solidFill>
                  <a:schemeClr val="bg1"/>
                </a:solidFill>
              </a:rPr>
              <a:t>adiscipit</a:t>
            </a:r>
            <a:r>
              <a:rPr lang="en-US" sz="2000">
                <a:solidFill>
                  <a:schemeClr val="bg1"/>
                </a:solidFill>
              </a:rPr>
              <a:t> </a:t>
            </a:r>
            <a:r>
              <a:rPr lang="en-US" sz="2000" err="1">
                <a:solidFill>
                  <a:schemeClr val="bg1"/>
                </a:solidFill>
              </a:rPr>
              <a:t>elit</a:t>
            </a:r>
            <a:r>
              <a:rPr lang="en-US" sz="2000">
                <a:solidFill>
                  <a:schemeClr val="bg1"/>
                </a:solidFill>
              </a:rPr>
              <a:t>. Lorem ipsum dolor sic </a:t>
            </a:r>
            <a:r>
              <a:rPr lang="en-US" sz="2000" err="1">
                <a:solidFill>
                  <a:schemeClr val="bg1"/>
                </a:solidFill>
              </a:rPr>
              <a:t>amet</a:t>
            </a:r>
            <a:r>
              <a:rPr lang="en-US" sz="2000">
                <a:solidFill>
                  <a:schemeClr val="bg1"/>
                </a:solidFill>
              </a:rPr>
              <a:t> </a:t>
            </a:r>
            <a:r>
              <a:rPr lang="en-US" sz="2000" err="1">
                <a:solidFill>
                  <a:schemeClr val="bg1"/>
                </a:solidFill>
              </a:rPr>
              <a:t>consectetur</a:t>
            </a:r>
            <a:r>
              <a:rPr lang="en-US" sz="2000">
                <a:solidFill>
                  <a:schemeClr val="bg1"/>
                </a:solidFill>
              </a:rPr>
              <a:t> </a:t>
            </a:r>
            <a:r>
              <a:rPr lang="en-US" sz="2000" err="1">
                <a:solidFill>
                  <a:schemeClr val="bg1"/>
                </a:solidFill>
              </a:rPr>
              <a:t>adiscipit</a:t>
            </a:r>
            <a:r>
              <a:rPr lang="en-US" sz="2000">
                <a:solidFill>
                  <a:schemeClr val="bg1"/>
                </a:solidFill>
              </a:rPr>
              <a:t> </a:t>
            </a:r>
            <a:r>
              <a:rPr lang="en-US" sz="2000" err="1">
                <a:solidFill>
                  <a:schemeClr val="bg1"/>
                </a:solidFill>
              </a:rPr>
              <a:t>elit</a:t>
            </a:r>
            <a:r>
              <a:rPr lang="en-US" sz="2000">
                <a:solidFill>
                  <a:schemeClr val="bg1"/>
                </a:solidFill>
              </a:rPr>
              <a:t>.</a:t>
            </a:r>
            <a:br>
              <a:rPr lang="en-US" sz="2000">
                <a:solidFill>
                  <a:schemeClr val="bg1"/>
                </a:solidFill>
              </a:rPr>
            </a:br>
            <a:r>
              <a:rPr lang="en-US" sz="2000">
                <a:solidFill>
                  <a:schemeClr val="bg1"/>
                </a:solidFill>
              </a:rPr>
              <a:t>Lorem ipsum dolor sic </a:t>
            </a:r>
            <a:r>
              <a:rPr lang="en-US" sz="2000" err="1">
                <a:solidFill>
                  <a:schemeClr val="bg1"/>
                </a:solidFill>
              </a:rPr>
              <a:t>amet</a:t>
            </a:r>
            <a:r>
              <a:rPr lang="en-US" sz="2000">
                <a:solidFill>
                  <a:schemeClr val="bg1"/>
                </a:solidFill>
              </a:rPr>
              <a:t> </a:t>
            </a:r>
            <a:r>
              <a:rPr lang="en-US" sz="2000" err="1">
                <a:solidFill>
                  <a:schemeClr val="bg1"/>
                </a:solidFill>
              </a:rPr>
              <a:t>consectetur</a:t>
            </a:r>
            <a:r>
              <a:rPr lang="en-US" sz="2000">
                <a:solidFill>
                  <a:schemeClr val="bg1"/>
                </a:solidFill>
              </a:rPr>
              <a:t> </a:t>
            </a:r>
            <a:r>
              <a:rPr lang="en-US" sz="2000" err="1">
                <a:solidFill>
                  <a:schemeClr val="bg1"/>
                </a:solidFill>
              </a:rPr>
              <a:t>adiscipit</a:t>
            </a:r>
            <a:r>
              <a:rPr lang="en-US" sz="2000">
                <a:solidFill>
                  <a:schemeClr val="bg1"/>
                </a:solidFill>
              </a:rPr>
              <a:t> </a:t>
            </a:r>
            <a:r>
              <a:rPr lang="en-US" sz="2000" err="1">
                <a:solidFill>
                  <a:schemeClr val="bg1"/>
                </a:solidFill>
              </a:rPr>
              <a:t>elit</a:t>
            </a:r>
            <a:r>
              <a:rPr lang="en-US" sz="2000">
                <a:solidFill>
                  <a:schemeClr val="bg1"/>
                </a:solidFill>
              </a:rPr>
              <a:t>. Lorem </a:t>
            </a:r>
            <a:r>
              <a:rPr lang="en-US" sz="2000" err="1">
                <a:solidFill>
                  <a:schemeClr val="bg1"/>
                </a:solidFill>
              </a:rPr>
              <a:t>ips</a:t>
            </a:r>
            <a:r>
              <a:rPr lang="en-US" sz="2000">
                <a:solidFill>
                  <a:schemeClr val="bg1"/>
                </a:solidFill>
              </a:rPr>
              <a:t> dolor sic </a:t>
            </a:r>
            <a:r>
              <a:rPr lang="en-US" sz="2000" err="1">
                <a:solidFill>
                  <a:schemeClr val="bg1"/>
                </a:solidFill>
              </a:rPr>
              <a:t>amet</a:t>
            </a:r>
            <a:r>
              <a:rPr lang="en-US" sz="2000">
                <a:solidFill>
                  <a:schemeClr val="bg1"/>
                </a:solidFill>
              </a:rPr>
              <a:t> </a:t>
            </a:r>
            <a:r>
              <a:rPr lang="en-US" sz="2000" err="1">
                <a:solidFill>
                  <a:schemeClr val="bg1"/>
                </a:solidFill>
              </a:rPr>
              <a:t>consectetur</a:t>
            </a:r>
            <a:r>
              <a:rPr lang="en-US" sz="2000">
                <a:solidFill>
                  <a:schemeClr val="bg1"/>
                </a:solidFill>
              </a:rPr>
              <a:t> </a:t>
            </a:r>
            <a:r>
              <a:rPr lang="en-US" sz="2000" err="1">
                <a:solidFill>
                  <a:schemeClr val="bg1"/>
                </a:solidFill>
              </a:rPr>
              <a:t>adiscipit</a:t>
            </a:r>
            <a:r>
              <a:rPr lang="en-US" sz="2000">
                <a:solidFill>
                  <a:schemeClr val="bg1"/>
                </a:solidFill>
              </a:rPr>
              <a:t> </a:t>
            </a:r>
            <a:r>
              <a:rPr lang="en-US" sz="2000" err="1">
                <a:solidFill>
                  <a:schemeClr val="bg1"/>
                </a:solidFill>
              </a:rPr>
              <a:t>elit</a:t>
            </a:r>
            <a:r>
              <a:rPr lang="en-US" sz="2000">
                <a:solidFill>
                  <a:schemeClr val="bg1"/>
                </a:solidFill>
              </a:rPr>
              <a:t>. Lorem ipsum dolor sic.</a:t>
            </a:r>
          </a:p>
        </p:txBody>
      </p:sp>
    </p:spTree>
    <p:extLst>
      <p:ext uri="{BB962C8B-B14F-4D97-AF65-F5344CB8AC3E}">
        <p14:creationId xmlns:p14="http://schemas.microsoft.com/office/powerpoint/2010/main" val="2382083097"/>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GB 3 copy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lvl1pPr>
              <a:defRPr sz="3200"/>
            </a:lvl1pPr>
          </a:lstStyle>
          <a:p>
            <a:r>
              <a:rPr lang="en-US"/>
              <a:t>Three column copy blocks</a:t>
            </a:r>
          </a:p>
        </p:txBody>
      </p:sp>
      <p:sp>
        <p:nvSpPr>
          <p:cNvPr id="3" name="Footer Placeholder 2">
            <a:extLst>
              <a:ext uri="{FF2B5EF4-FFF2-40B4-BE49-F238E27FC236}">
                <a16:creationId xmlns:a16="http://schemas.microsoft.com/office/drawing/2014/main" id="{2C8F20F8-F4FF-8849-C769-3706074CF4BC}"/>
              </a:ext>
            </a:extLst>
          </p:cNvPr>
          <p:cNvSpPr>
            <a:spLocks noGrp="1"/>
          </p:cNvSpPr>
          <p:nvPr>
            <p:ph type="ftr" sz="quarter" idx="10"/>
          </p:nvPr>
        </p:nvSpPr>
        <p:spPr/>
        <p:txBody>
          <a:bodyPr/>
          <a:lstStyle/>
          <a:p>
            <a:r>
              <a:rPr lang="en-US"/>
              <a:t>In-Hospital Annual Training |   Confidential—do not copy or distribute</a:t>
            </a:r>
          </a:p>
        </p:txBody>
      </p:sp>
      <p:sp>
        <p:nvSpPr>
          <p:cNvPr id="4" name="Content Placeholder 5">
            <a:extLst>
              <a:ext uri="{FF2B5EF4-FFF2-40B4-BE49-F238E27FC236}">
                <a16:creationId xmlns:a16="http://schemas.microsoft.com/office/drawing/2014/main" id="{C6FCC6E4-053C-F080-A61D-F40B29BDF7C6}"/>
              </a:ext>
            </a:extLst>
          </p:cNvPr>
          <p:cNvSpPr txBox="1">
            <a:spLocks/>
          </p:cNvSpPr>
          <p:nvPr userDrawn="1"/>
        </p:nvSpPr>
        <p:spPr>
          <a:xfrm>
            <a:off x="342900" y="1489075"/>
            <a:ext cx="3657600" cy="4264772"/>
          </a:xfrm>
          <a:prstGeom prst="roundRect">
            <a:avLst>
              <a:gd name="adj" fmla="val 4120"/>
            </a:avLst>
          </a:prstGeom>
          <a:solidFill>
            <a:schemeClr val="tx2"/>
          </a:solidFill>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8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18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18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18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a:br>
              <a:rPr lang="en-US" sz="800">
                <a:solidFill>
                  <a:schemeClr val="bg1"/>
                </a:solidFill>
              </a:rPr>
            </a:br>
            <a:endParaRPr lang="en-US" sz="2400">
              <a:solidFill>
                <a:schemeClr val="accent2"/>
              </a:solidFill>
            </a:endParaRPr>
          </a:p>
        </p:txBody>
      </p:sp>
      <p:sp>
        <p:nvSpPr>
          <p:cNvPr id="5" name="Content Placeholder 5">
            <a:extLst>
              <a:ext uri="{FF2B5EF4-FFF2-40B4-BE49-F238E27FC236}">
                <a16:creationId xmlns:a16="http://schemas.microsoft.com/office/drawing/2014/main" id="{CF9F7C73-BA84-1F8F-DECD-4BC3D291AF6D}"/>
              </a:ext>
            </a:extLst>
          </p:cNvPr>
          <p:cNvSpPr txBox="1">
            <a:spLocks/>
          </p:cNvSpPr>
          <p:nvPr userDrawn="1"/>
        </p:nvSpPr>
        <p:spPr>
          <a:xfrm>
            <a:off x="4262770" y="1489075"/>
            <a:ext cx="3662030" cy="4264772"/>
          </a:xfrm>
          <a:prstGeom prst="roundRect">
            <a:avLst>
              <a:gd name="adj" fmla="val 4305"/>
            </a:avLst>
          </a:prstGeom>
          <a:solidFill>
            <a:schemeClr val="accent1"/>
          </a:solidFill>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8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18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18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18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a:endParaRPr lang="en-US" sz="800">
              <a:solidFill>
                <a:schemeClr val="bg1"/>
              </a:solidFill>
            </a:endParaRPr>
          </a:p>
        </p:txBody>
      </p:sp>
      <p:sp>
        <p:nvSpPr>
          <p:cNvPr id="6" name="Content Placeholder 5">
            <a:extLst>
              <a:ext uri="{FF2B5EF4-FFF2-40B4-BE49-F238E27FC236}">
                <a16:creationId xmlns:a16="http://schemas.microsoft.com/office/drawing/2014/main" id="{BCD6B3BE-A875-83BE-9F33-A492737693AD}"/>
              </a:ext>
            </a:extLst>
          </p:cNvPr>
          <p:cNvSpPr txBox="1">
            <a:spLocks/>
          </p:cNvSpPr>
          <p:nvPr userDrawn="1"/>
        </p:nvSpPr>
        <p:spPr>
          <a:xfrm>
            <a:off x="8187070" y="1480391"/>
            <a:ext cx="3662030" cy="4264772"/>
          </a:xfrm>
          <a:prstGeom prst="roundRect">
            <a:avLst>
              <a:gd name="adj" fmla="val 4121"/>
            </a:avLst>
          </a:prstGeom>
          <a:solidFill>
            <a:schemeClr val="accent2"/>
          </a:solidFill>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8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18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18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18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a:endParaRPr lang="en-US" sz="800">
              <a:solidFill>
                <a:schemeClr val="bg1"/>
              </a:solidFill>
            </a:endParaRPr>
          </a:p>
        </p:txBody>
      </p:sp>
      <p:sp>
        <p:nvSpPr>
          <p:cNvPr id="8" name="Text Placeholder 7">
            <a:extLst>
              <a:ext uri="{FF2B5EF4-FFF2-40B4-BE49-F238E27FC236}">
                <a16:creationId xmlns:a16="http://schemas.microsoft.com/office/drawing/2014/main" id="{BF89C5FE-78DE-157C-7F45-10C1CEDB7CA9}"/>
              </a:ext>
            </a:extLst>
          </p:cNvPr>
          <p:cNvSpPr>
            <a:spLocks noGrp="1"/>
          </p:cNvSpPr>
          <p:nvPr>
            <p:ph type="body" sz="quarter" idx="11" hasCustomPrompt="1"/>
          </p:nvPr>
        </p:nvSpPr>
        <p:spPr>
          <a:xfrm>
            <a:off x="350520" y="1480391"/>
            <a:ext cx="3649980" cy="4264772"/>
          </a:xfrm>
        </p:spPr>
        <p:txBody>
          <a:bodyPr lIns="91440" tIns="182880" rIns="182880"/>
          <a:lstStyle/>
          <a:p>
            <a:pPr marL="115888"/>
            <a:r>
              <a:rPr lang="en-US" sz="2800" b="1">
                <a:solidFill>
                  <a:schemeClr val="accent2"/>
                </a:solidFill>
              </a:rPr>
              <a:t>Where we were</a:t>
            </a:r>
          </a:p>
          <a:p>
            <a:pPr marL="115888"/>
            <a:endParaRPr lang="en-US" sz="1000">
              <a:solidFill>
                <a:schemeClr val="accent2"/>
              </a:solidFill>
            </a:endParaRPr>
          </a:p>
          <a:p>
            <a:pPr marL="179388"/>
            <a:r>
              <a:rPr lang="en-US" sz="2000">
                <a:solidFill>
                  <a:schemeClr val="accent2"/>
                </a:solidFill>
              </a:rPr>
              <a:t>Lorem ipsum dolor sic </a:t>
            </a:r>
            <a:r>
              <a:rPr lang="en-US" sz="2000" err="1">
                <a:solidFill>
                  <a:schemeClr val="accent2"/>
                </a:solidFill>
              </a:rPr>
              <a:t>amet</a:t>
            </a:r>
            <a:r>
              <a:rPr lang="en-US" sz="2000">
                <a:solidFill>
                  <a:schemeClr val="accent2"/>
                </a:solidFill>
              </a:rPr>
              <a:t> </a:t>
            </a:r>
            <a:r>
              <a:rPr lang="en-US" sz="2000" err="1">
                <a:solidFill>
                  <a:schemeClr val="accent2"/>
                </a:solidFill>
              </a:rPr>
              <a:t>consect</a:t>
            </a:r>
            <a:r>
              <a:rPr lang="en-US" sz="2000">
                <a:solidFill>
                  <a:schemeClr val="accent2"/>
                </a:solidFill>
              </a:rPr>
              <a:t> </a:t>
            </a:r>
            <a:r>
              <a:rPr lang="en-US" sz="2000" err="1">
                <a:solidFill>
                  <a:schemeClr val="accent2"/>
                </a:solidFill>
              </a:rPr>
              <a:t>adiscipit</a:t>
            </a:r>
            <a:r>
              <a:rPr lang="en-US" sz="2000">
                <a:solidFill>
                  <a:schemeClr val="accent2"/>
                </a:solidFill>
              </a:rPr>
              <a:t>. Lorem ipsum dolor sic </a:t>
            </a:r>
            <a:r>
              <a:rPr lang="en-US" sz="2000" err="1">
                <a:solidFill>
                  <a:schemeClr val="accent2"/>
                </a:solidFill>
              </a:rPr>
              <a:t>amet</a:t>
            </a:r>
            <a:r>
              <a:rPr lang="en-US" sz="2000">
                <a:solidFill>
                  <a:schemeClr val="accent2"/>
                </a:solidFill>
              </a:rPr>
              <a:t> </a:t>
            </a:r>
            <a:r>
              <a:rPr lang="en-US" sz="2000" err="1">
                <a:solidFill>
                  <a:schemeClr val="accent2"/>
                </a:solidFill>
              </a:rPr>
              <a:t>consectetur</a:t>
            </a:r>
            <a:r>
              <a:rPr lang="en-US" sz="2000">
                <a:solidFill>
                  <a:schemeClr val="accent2"/>
                </a:solidFill>
              </a:rPr>
              <a:t> </a:t>
            </a:r>
            <a:r>
              <a:rPr lang="en-US" sz="2000" err="1">
                <a:solidFill>
                  <a:schemeClr val="accent2"/>
                </a:solidFill>
              </a:rPr>
              <a:t>adisci</a:t>
            </a:r>
            <a:r>
              <a:rPr lang="en-US" sz="2000">
                <a:solidFill>
                  <a:schemeClr val="accent2"/>
                </a:solidFill>
              </a:rPr>
              <a:t>.</a:t>
            </a:r>
            <a:br>
              <a:rPr lang="en-US" sz="2000">
                <a:solidFill>
                  <a:schemeClr val="accent2"/>
                </a:solidFill>
              </a:rPr>
            </a:br>
            <a:endParaRPr lang="en-US" sz="2000">
              <a:solidFill>
                <a:schemeClr val="accent2"/>
              </a:solidFill>
            </a:endParaRPr>
          </a:p>
          <a:p>
            <a:pPr marL="179388"/>
            <a:r>
              <a:rPr lang="en-US" sz="2000">
                <a:solidFill>
                  <a:schemeClr val="accent2"/>
                </a:solidFill>
              </a:rPr>
              <a:t>Lorem ipsum dolor sic </a:t>
            </a:r>
            <a:r>
              <a:rPr lang="en-US" sz="2000" err="1">
                <a:solidFill>
                  <a:schemeClr val="accent2"/>
                </a:solidFill>
              </a:rPr>
              <a:t>amet</a:t>
            </a:r>
            <a:r>
              <a:rPr lang="en-US" sz="2000">
                <a:solidFill>
                  <a:schemeClr val="accent2"/>
                </a:solidFill>
              </a:rPr>
              <a:t> </a:t>
            </a:r>
            <a:r>
              <a:rPr lang="en-US" sz="2000" err="1">
                <a:solidFill>
                  <a:schemeClr val="accent2"/>
                </a:solidFill>
              </a:rPr>
              <a:t>consectetur</a:t>
            </a:r>
            <a:r>
              <a:rPr lang="en-US" sz="2000">
                <a:solidFill>
                  <a:schemeClr val="accent2"/>
                </a:solidFill>
              </a:rPr>
              <a:t> </a:t>
            </a:r>
            <a:r>
              <a:rPr lang="en-US" sz="2000" err="1">
                <a:solidFill>
                  <a:schemeClr val="accent2"/>
                </a:solidFill>
              </a:rPr>
              <a:t>adiscipit</a:t>
            </a:r>
            <a:r>
              <a:rPr lang="en-US" sz="2000">
                <a:solidFill>
                  <a:schemeClr val="accent2"/>
                </a:solidFill>
              </a:rPr>
              <a:t> </a:t>
            </a:r>
            <a:r>
              <a:rPr lang="en-US" sz="2000" err="1">
                <a:solidFill>
                  <a:schemeClr val="accent2"/>
                </a:solidFill>
              </a:rPr>
              <a:t>elit</a:t>
            </a:r>
            <a:r>
              <a:rPr lang="en-US" sz="2000">
                <a:solidFill>
                  <a:schemeClr val="accent2"/>
                </a:solidFill>
              </a:rPr>
              <a:t>. Lorem </a:t>
            </a:r>
            <a:r>
              <a:rPr lang="en-US" sz="2000" err="1">
                <a:solidFill>
                  <a:schemeClr val="accent2"/>
                </a:solidFill>
              </a:rPr>
              <a:t>ips</a:t>
            </a:r>
            <a:r>
              <a:rPr lang="en-US" sz="2000">
                <a:solidFill>
                  <a:schemeClr val="accent2"/>
                </a:solidFill>
              </a:rPr>
              <a:t> dolor sic. Lorem ipsum dolor sic.</a:t>
            </a:r>
          </a:p>
        </p:txBody>
      </p:sp>
      <p:sp>
        <p:nvSpPr>
          <p:cNvPr id="9" name="Text Placeholder 7">
            <a:extLst>
              <a:ext uri="{FF2B5EF4-FFF2-40B4-BE49-F238E27FC236}">
                <a16:creationId xmlns:a16="http://schemas.microsoft.com/office/drawing/2014/main" id="{CE82810C-9866-EDC3-9D2B-F8910DC7376F}"/>
              </a:ext>
            </a:extLst>
          </p:cNvPr>
          <p:cNvSpPr>
            <a:spLocks noGrp="1"/>
          </p:cNvSpPr>
          <p:nvPr>
            <p:ph type="body" sz="quarter" idx="12" hasCustomPrompt="1"/>
          </p:nvPr>
        </p:nvSpPr>
        <p:spPr>
          <a:xfrm>
            <a:off x="4267765" y="1480391"/>
            <a:ext cx="3649980" cy="4264772"/>
          </a:xfrm>
        </p:spPr>
        <p:txBody>
          <a:bodyPr lIns="91440" tIns="182880" rIns="182880"/>
          <a:lstStyle>
            <a:lvl1pPr>
              <a:defRPr>
                <a:solidFill>
                  <a:schemeClr val="bg1"/>
                </a:solidFill>
              </a:defRPr>
            </a:lvl1pPr>
          </a:lstStyle>
          <a:p>
            <a:pPr marL="115888"/>
            <a:r>
              <a:rPr lang="en-US" sz="2800" b="1">
                <a:solidFill>
                  <a:schemeClr val="accent2"/>
                </a:solidFill>
              </a:rPr>
              <a:t>Where we are</a:t>
            </a:r>
          </a:p>
          <a:p>
            <a:pPr marL="115888"/>
            <a:endParaRPr lang="en-US" sz="1000">
              <a:solidFill>
                <a:schemeClr val="accent2"/>
              </a:solidFill>
            </a:endParaRPr>
          </a:p>
          <a:p>
            <a:pPr marL="179388"/>
            <a:r>
              <a:rPr lang="en-US" sz="2000">
                <a:solidFill>
                  <a:schemeClr val="accent2"/>
                </a:solidFill>
              </a:rPr>
              <a:t>Lorem ipsum dolor sic </a:t>
            </a:r>
            <a:r>
              <a:rPr lang="en-US" sz="2000" err="1">
                <a:solidFill>
                  <a:schemeClr val="accent2"/>
                </a:solidFill>
              </a:rPr>
              <a:t>amet</a:t>
            </a:r>
            <a:r>
              <a:rPr lang="en-US" sz="2000">
                <a:solidFill>
                  <a:schemeClr val="accent2"/>
                </a:solidFill>
              </a:rPr>
              <a:t> </a:t>
            </a:r>
            <a:r>
              <a:rPr lang="en-US" sz="2000" err="1">
                <a:solidFill>
                  <a:schemeClr val="accent2"/>
                </a:solidFill>
              </a:rPr>
              <a:t>consect</a:t>
            </a:r>
            <a:r>
              <a:rPr lang="en-US" sz="2000">
                <a:solidFill>
                  <a:schemeClr val="accent2"/>
                </a:solidFill>
              </a:rPr>
              <a:t> </a:t>
            </a:r>
            <a:r>
              <a:rPr lang="en-US" sz="2000" err="1">
                <a:solidFill>
                  <a:schemeClr val="accent2"/>
                </a:solidFill>
              </a:rPr>
              <a:t>adiscipit</a:t>
            </a:r>
            <a:r>
              <a:rPr lang="en-US" sz="2000">
                <a:solidFill>
                  <a:schemeClr val="accent2"/>
                </a:solidFill>
              </a:rPr>
              <a:t>. Lorem ipsum dolor sic </a:t>
            </a:r>
            <a:r>
              <a:rPr lang="en-US" sz="2000" err="1">
                <a:solidFill>
                  <a:schemeClr val="accent2"/>
                </a:solidFill>
              </a:rPr>
              <a:t>amet</a:t>
            </a:r>
            <a:r>
              <a:rPr lang="en-US" sz="2000">
                <a:solidFill>
                  <a:schemeClr val="accent2"/>
                </a:solidFill>
              </a:rPr>
              <a:t> </a:t>
            </a:r>
            <a:r>
              <a:rPr lang="en-US" sz="2000" err="1">
                <a:solidFill>
                  <a:schemeClr val="accent2"/>
                </a:solidFill>
              </a:rPr>
              <a:t>consectetur</a:t>
            </a:r>
            <a:r>
              <a:rPr lang="en-US" sz="2000">
                <a:solidFill>
                  <a:schemeClr val="accent2"/>
                </a:solidFill>
              </a:rPr>
              <a:t> </a:t>
            </a:r>
            <a:r>
              <a:rPr lang="en-US" sz="2000" err="1">
                <a:solidFill>
                  <a:schemeClr val="accent2"/>
                </a:solidFill>
              </a:rPr>
              <a:t>adisci</a:t>
            </a:r>
            <a:r>
              <a:rPr lang="en-US" sz="2000">
                <a:solidFill>
                  <a:schemeClr val="accent2"/>
                </a:solidFill>
              </a:rPr>
              <a:t>.</a:t>
            </a:r>
            <a:br>
              <a:rPr lang="en-US" sz="2000">
                <a:solidFill>
                  <a:schemeClr val="accent2"/>
                </a:solidFill>
              </a:rPr>
            </a:br>
            <a:endParaRPr lang="en-US" sz="2000">
              <a:solidFill>
                <a:schemeClr val="accent2"/>
              </a:solidFill>
            </a:endParaRPr>
          </a:p>
          <a:p>
            <a:pPr marL="179388"/>
            <a:r>
              <a:rPr lang="en-US" sz="2000">
                <a:solidFill>
                  <a:schemeClr val="accent2"/>
                </a:solidFill>
              </a:rPr>
              <a:t>Lorem ipsum dolor sic </a:t>
            </a:r>
            <a:r>
              <a:rPr lang="en-US" sz="2000" err="1">
                <a:solidFill>
                  <a:schemeClr val="accent2"/>
                </a:solidFill>
              </a:rPr>
              <a:t>amet</a:t>
            </a:r>
            <a:r>
              <a:rPr lang="en-US" sz="2000">
                <a:solidFill>
                  <a:schemeClr val="accent2"/>
                </a:solidFill>
              </a:rPr>
              <a:t> </a:t>
            </a:r>
            <a:r>
              <a:rPr lang="en-US" sz="2000" err="1">
                <a:solidFill>
                  <a:schemeClr val="accent2"/>
                </a:solidFill>
              </a:rPr>
              <a:t>consectetur</a:t>
            </a:r>
            <a:r>
              <a:rPr lang="en-US" sz="2000">
                <a:solidFill>
                  <a:schemeClr val="accent2"/>
                </a:solidFill>
              </a:rPr>
              <a:t> </a:t>
            </a:r>
            <a:r>
              <a:rPr lang="en-US" sz="2000" err="1">
                <a:solidFill>
                  <a:schemeClr val="accent2"/>
                </a:solidFill>
              </a:rPr>
              <a:t>adiscipit</a:t>
            </a:r>
            <a:r>
              <a:rPr lang="en-US" sz="2000">
                <a:solidFill>
                  <a:schemeClr val="accent2"/>
                </a:solidFill>
              </a:rPr>
              <a:t> </a:t>
            </a:r>
            <a:r>
              <a:rPr lang="en-US" sz="2000" err="1">
                <a:solidFill>
                  <a:schemeClr val="accent2"/>
                </a:solidFill>
              </a:rPr>
              <a:t>elit</a:t>
            </a:r>
            <a:r>
              <a:rPr lang="en-US" sz="2000">
                <a:solidFill>
                  <a:schemeClr val="accent2"/>
                </a:solidFill>
              </a:rPr>
              <a:t>. Lorem </a:t>
            </a:r>
            <a:r>
              <a:rPr lang="en-US" sz="2000" err="1">
                <a:solidFill>
                  <a:schemeClr val="accent2"/>
                </a:solidFill>
              </a:rPr>
              <a:t>ips</a:t>
            </a:r>
            <a:r>
              <a:rPr lang="en-US" sz="2000">
                <a:solidFill>
                  <a:schemeClr val="accent2"/>
                </a:solidFill>
              </a:rPr>
              <a:t> dolor sic. Lorem ipsum dolor sic.</a:t>
            </a:r>
          </a:p>
        </p:txBody>
      </p:sp>
      <p:sp>
        <p:nvSpPr>
          <p:cNvPr id="10" name="Text Placeholder 7">
            <a:extLst>
              <a:ext uri="{FF2B5EF4-FFF2-40B4-BE49-F238E27FC236}">
                <a16:creationId xmlns:a16="http://schemas.microsoft.com/office/drawing/2014/main" id="{B59D5737-ABCE-58AB-AB23-9A075DA12BC9}"/>
              </a:ext>
            </a:extLst>
          </p:cNvPr>
          <p:cNvSpPr>
            <a:spLocks noGrp="1"/>
          </p:cNvSpPr>
          <p:nvPr>
            <p:ph type="body" sz="quarter" idx="13" hasCustomPrompt="1"/>
          </p:nvPr>
        </p:nvSpPr>
        <p:spPr>
          <a:xfrm>
            <a:off x="8196298" y="1480391"/>
            <a:ext cx="3649980" cy="4264772"/>
          </a:xfrm>
        </p:spPr>
        <p:txBody>
          <a:bodyPr lIns="91440" tIns="182880" rIns="18288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179388"/>
            <a:r>
              <a:rPr lang="en-US" sz="2800" b="1">
                <a:solidFill>
                  <a:schemeClr val="bg1"/>
                </a:solidFill>
              </a:rPr>
              <a:t>Where we are going</a:t>
            </a:r>
          </a:p>
          <a:p>
            <a:pPr marL="179388"/>
            <a:endParaRPr lang="en-US" sz="1000">
              <a:solidFill>
                <a:schemeClr val="bg1"/>
              </a:solidFill>
            </a:endParaRPr>
          </a:p>
          <a:p>
            <a:pPr marL="179388"/>
            <a:r>
              <a:rPr lang="en-US" sz="2000">
                <a:solidFill>
                  <a:schemeClr val="bg1"/>
                </a:solidFill>
              </a:rPr>
              <a:t>Lorem ipsum dolor sic </a:t>
            </a:r>
            <a:r>
              <a:rPr lang="en-US" sz="2000" err="1">
                <a:solidFill>
                  <a:schemeClr val="bg1"/>
                </a:solidFill>
              </a:rPr>
              <a:t>amet</a:t>
            </a:r>
            <a:r>
              <a:rPr lang="en-US" sz="2000">
                <a:solidFill>
                  <a:schemeClr val="bg1"/>
                </a:solidFill>
              </a:rPr>
              <a:t> </a:t>
            </a:r>
            <a:r>
              <a:rPr lang="en-US" sz="2000" err="1">
                <a:solidFill>
                  <a:schemeClr val="bg1"/>
                </a:solidFill>
              </a:rPr>
              <a:t>consect</a:t>
            </a:r>
            <a:r>
              <a:rPr lang="en-US" sz="2000">
                <a:solidFill>
                  <a:schemeClr val="bg1"/>
                </a:solidFill>
              </a:rPr>
              <a:t> </a:t>
            </a:r>
            <a:r>
              <a:rPr lang="en-US" sz="2000" err="1">
                <a:solidFill>
                  <a:schemeClr val="bg1"/>
                </a:solidFill>
              </a:rPr>
              <a:t>adiscipit</a:t>
            </a:r>
            <a:r>
              <a:rPr lang="en-US" sz="2000">
                <a:solidFill>
                  <a:schemeClr val="bg1"/>
                </a:solidFill>
              </a:rPr>
              <a:t>. Lorem ipsum dolor sic </a:t>
            </a:r>
            <a:r>
              <a:rPr lang="en-US" sz="2000" err="1">
                <a:solidFill>
                  <a:schemeClr val="bg1"/>
                </a:solidFill>
              </a:rPr>
              <a:t>amet</a:t>
            </a:r>
            <a:r>
              <a:rPr lang="en-US" sz="2000">
                <a:solidFill>
                  <a:schemeClr val="bg1"/>
                </a:solidFill>
              </a:rPr>
              <a:t> </a:t>
            </a:r>
            <a:r>
              <a:rPr lang="en-US" sz="2000" err="1">
                <a:solidFill>
                  <a:schemeClr val="bg1"/>
                </a:solidFill>
              </a:rPr>
              <a:t>consectetur</a:t>
            </a:r>
            <a:r>
              <a:rPr lang="en-US" sz="2000">
                <a:solidFill>
                  <a:schemeClr val="bg1"/>
                </a:solidFill>
              </a:rPr>
              <a:t> </a:t>
            </a:r>
            <a:r>
              <a:rPr lang="en-US" sz="2000" err="1">
                <a:solidFill>
                  <a:schemeClr val="bg1"/>
                </a:solidFill>
              </a:rPr>
              <a:t>adisci</a:t>
            </a:r>
            <a:r>
              <a:rPr lang="en-US" sz="2000">
                <a:solidFill>
                  <a:schemeClr val="bg1"/>
                </a:solidFill>
              </a:rPr>
              <a:t>.</a:t>
            </a:r>
            <a:br>
              <a:rPr lang="en-US" sz="2000">
                <a:solidFill>
                  <a:schemeClr val="bg1"/>
                </a:solidFill>
              </a:rPr>
            </a:br>
            <a:endParaRPr lang="en-US" sz="2000">
              <a:solidFill>
                <a:schemeClr val="bg1"/>
              </a:solidFill>
            </a:endParaRPr>
          </a:p>
          <a:p>
            <a:pPr marL="179388"/>
            <a:r>
              <a:rPr lang="en-US" sz="2000">
                <a:solidFill>
                  <a:schemeClr val="bg1"/>
                </a:solidFill>
              </a:rPr>
              <a:t>Lorem ipsum dolor sic </a:t>
            </a:r>
            <a:r>
              <a:rPr lang="en-US" sz="2000" err="1">
                <a:solidFill>
                  <a:schemeClr val="bg1"/>
                </a:solidFill>
              </a:rPr>
              <a:t>amet</a:t>
            </a:r>
            <a:r>
              <a:rPr lang="en-US" sz="2000">
                <a:solidFill>
                  <a:schemeClr val="bg1"/>
                </a:solidFill>
              </a:rPr>
              <a:t> </a:t>
            </a:r>
            <a:r>
              <a:rPr lang="en-US" sz="2000" err="1">
                <a:solidFill>
                  <a:schemeClr val="bg1"/>
                </a:solidFill>
              </a:rPr>
              <a:t>consectetur</a:t>
            </a:r>
            <a:r>
              <a:rPr lang="en-US" sz="2000">
                <a:solidFill>
                  <a:schemeClr val="bg1"/>
                </a:solidFill>
              </a:rPr>
              <a:t> </a:t>
            </a:r>
            <a:r>
              <a:rPr lang="en-US" sz="2000" err="1">
                <a:solidFill>
                  <a:schemeClr val="bg1"/>
                </a:solidFill>
              </a:rPr>
              <a:t>adiscipit</a:t>
            </a:r>
            <a:r>
              <a:rPr lang="en-US" sz="2000">
                <a:solidFill>
                  <a:schemeClr val="bg1"/>
                </a:solidFill>
              </a:rPr>
              <a:t> </a:t>
            </a:r>
            <a:r>
              <a:rPr lang="en-US" sz="2000" err="1">
                <a:solidFill>
                  <a:schemeClr val="bg1"/>
                </a:solidFill>
              </a:rPr>
              <a:t>elit</a:t>
            </a:r>
            <a:r>
              <a:rPr lang="en-US" sz="2000">
                <a:solidFill>
                  <a:schemeClr val="bg1"/>
                </a:solidFill>
              </a:rPr>
              <a:t>. Lorem </a:t>
            </a:r>
            <a:r>
              <a:rPr lang="en-US" sz="2000" err="1">
                <a:solidFill>
                  <a:schemeClr val="bg1"/>
                </a:solidFill>
              </a:rPr>
              <a:t>ips</a:t>
            </a:r>
            <a:r>
              <a:rPr lang="en-US" sz="2000">
                <a:solidFill>
                  <a:schemeClr val="bg1"/>
                </a:solidFill>
              </a:rPr>
              <a:t> dolor sic. Lorem ipsum dolor sic.</a:t>
            </a:r>
          </a:p>
        </p:txBody>
      </p:sp>
    </p:spTree>
    <p:extLst>
      <p:ext uri="{BB962C8B-B14F-4D97-AF65-F5344CB8AC3E}">
        <p14:creationId xmlns:p14="http://schemas.microsoft.com/office/powerpoint/2010/main" val="559697418"/>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GB One column + 2 photo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8F20F8-F4FF-8849-C769-3706074CF4BC}"/>
              </a:ext>
            </a:extLst>
          </p:cNvPr>
          <p:cNvSpPr>
            <a:spLocks noGrp="1"/>
          </p:cNvSpPr>
          <p:nvPr>
            <p:ph type="ftr" sz="quarter" idx="10"/>
          </p:nvPr>
        </p:nvSpPr>
        <p:spPr/>
        <p:txBody>
          <a:bodyPr/>
          <a:lstStyle/>
          <a:p>
            <a:r>
              <a:rPr lang="en-US"/>
              <a:t>In-Hospital Annual Training |   Confidential—do not copy or distribute</a:t>
            </a:r>
          </a:p>
        </p:txBody>
      </p:sp>
      <p:sp>
        <p:nvSpPr>
          <p:cNvPr id="4" name="Content Placeholder 3">
            <a:extLst>
              <a:ext uri="{FF2B5EF4-FFF2-40B4-BE49-F238E27FC236}">
                <a16:creationId xmlns:a16="http://schemas.microsoft.com/office/drawing/2014/main" id="{E53DDCB2-8934-6169-F59D-22514F403F0F}"/>
              </a:ext>
            </a:extLst>
          </p:cNvPr>
          <p:cNvSpPr>
            <a:spLocks noGrp="1"/>
          </p:cNvSpPr>
          <p:nvPr>
            <p:ph sz="half" idx="2" hasCustomPrompt="1"/>
          </p:nvPr>
        </p:nvSpPr>
        <p:spPr>
          <a:xfrm>
            <a:off x="342900" y="1907822"/>
            <a:ext cx="3611880" cy="3837341"/>
          </a:xfrm>
        </p:spPr>
        <p:txBody>
          <a:bodyPr/>
          <a:lstStyle>
            <a:lvl1pPr>
              <a:defRPr sz="2400"/>
            </a:lvl1pPr>
            <a:lvl2pPr>
              <a:defRPr sz="2400"/>
            </a:lvl2pPr>
          </a:lstStyle>
          <a:p>
            <a:pPr lvl="0"/>
            <a:r>
              <a:rPr lang="en-US"/>
              <a:t>Click to edit text</a:t>
            </a:r>
          </a:p>
          <a:p>
            <a:pPr lvl="1"/>
            <a:r>
              <a:rPr lang="en-US"/>
              <a:t>Second level</a:t>
            </a:r>
          </a:p>
        </p:txBody>
      </p:sp>
      <p:sp>
        <p:nvSpPr>
          <p:cNvPr id="5" name="Text Placeholder 2">
            <a:extLst>
              <a:ext uri="{FF2B5EF4-FFF2-40B4-BE49-F238E27FC236}">
                <a16:creationId xmlns:a16="http://schemas.microsoft.com/office/drawing/2014/main" id="{148ADB14-FF22-C3D1-ED28-3918A8C978B1}"/>
              </a:ext>
            </a:extLst>
          </p:cNvPr>
          <p:cNvSpPr>
            <a:spLocks noGrp="1"/>
          </p:cNvSpPr>
          <p:nvPr>
            <p:ph type="body" idx="1" hasCustomPrompt="1"/>
          </p:nvPr>
        </p:nvSpPr>
        <p:spPr>
          <a:xfrm>
            <a:off x="342900" y="1479550"/>
            <a:ext cx="3611880" cy="310771"/>
          </a:xfrm>
        </p:spPr>
        <p:txBody>
          <a:bodyPr anchor="ctr"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headline</a:t>
            </a:r>
          </a:p>
        </p:txBody>
      </p:sp>
      <p:sp>
        <p:nvSpPr>
          <p:cNvPr id="6" name="Title 1">
            <a:extLst>
              <a:ext uri="{FF2B5EF4-FFF2-40B4-BE49-F238E27FC236}">
                <a16:creationId xmlns:a16="http://schemas.microsoft.com/office/drawing/2014/main" id="{88E8658B-EE42-99F7-0750-95764D33A83F}"/>
              </a:ext>
            </a:extLst>
          </p:cNvPr>
          <p:cNvSpPr txBox="1">
            <a:spLocks/>
          </p:cNvSpPr>
          <p:nvPr userDrawn="1"/>
        </p:nvSpPr>
        <p:spPr>
          <a:xfrm>
            <a:off x="342900" y="381000"/>
            <a:ext cx="11315700" cy="4381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r>
              <a:rPr lang="en-US"/>
              <a:t>Title for one-column with two photos</a:t>
            </a:r>
          </a:p>
        </p:txBody>
      </p:sp>
      <p:sp>
        <p:nvSpPr>
          <p:cNvPr id="9" name="Picture Placeholder 14">
            <a:extLst>
              <a:ext uri="{FF2B5EF4-FFF2-40B4-BE49-F238E27FC236}">
                <a16:creationId xmlns:a16="http://schemas.microsoft.com/office/drawing/2014/main" id="{BDF68D4F-2C8B-CE04-7C71-3BBAAB5833E7}"/>
              </a:ext>
            </a:extLst>
          </p:cNvPr>
          <p:cNvSpPr>
            <a:spLocks noGrp="1"/>
          </p:cNvSpPr>
          <p:nvPr>
            <p:ph type="pic" sz="quarter" idx="11"/>
          </p:nvPr>
        </p:nvSpPr>
        <p:spPr>
          <a:xfrm>
            <a:off x="4374687" y="1489075"/>
            <a:ext cx="3611880" cy="4249346"/>
          </a:xfrm>
          <a:prstGeom prst="roundRect">
            <a:avLst>
              <a:gd name="adj" fmla="val 4506"/>
            </a:avLst>
          </a:prstGeom>
          <a:solidFill>
            <a:schemeClr val="bg1">
              <a:lumMod val="85000"/>
            </a:schemeClr>
          </a:solidFill>
        </p:spPr>
        <p:txBody>
          <a:bodyPr/>
          <a:lstStyle/>
          <a:p>
            <a:r>
              <a:rPr lang="en-US"/>
              <a:t>Click icon to add picture</a:t>
            </a:r>
          </a:p>
        </p:txBody>
      </p:sp>
      <p:sp>
        <p:nvSpPr>
          <p:cNvPr id="10" name="Picture Placeholder 14">
            <a:extLst>
              <a:ext uri="{FF2B5EF4-FFF2-40B4-BE49-F238E27FC236}">
                <a16:creationId xmlns:a16="http://schemas.microsoft.com/office/drawing/2014/main" id="{97435008-3FC5-AAED-4959-C866ACE34AAC}"/>
              </a:ext>
            </a:extLst>
          </p:cNvPr>
          <p:cNvSpPr>
            <a:spLocks noGrp="1"/>
          </p:cNvSpPr>
          <p:nvPr>
            <p:ph type="pic" sz="quarter" idx="12"/>
          </p:nvPr>
        </p:nvSpPr>
        <p:spPr>
          <a:xfrm>
            <a:off x="8224198" y="1489075"/>
            <a:ext cx="3611880" cy="4249346"/>
          </a:xfrm>
          <a:prstGeom prst="roundRect">
            <a:avLst>
              <a:gd name="adj" fmla="val 4506"/>
            </a:avLst>
          </a:prstGeo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1991098972"/>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GB leadership + 3 columns">
    <p:spTree>
      <p:nvGrpSpPr>
        <p:cNvPr id="1" name=""/>
        <p:cNvGrpSpPr/>
        <p:nvPr/>
      </p:nvGrpSpPr>
      <p:grpSpPr>
        <a:xfrm>
          <a:off x="0" y="0"/>
          <a:ext cx="0" cy="0"/>
          <a:chOff x="0" y="0"/>
          <a:chExt cx="0" cy="0"/>
        </a:xfrm>
      </p:grpSpPr>
      <p:sp>
        <p:nvSpPr>
          <p:cNvPr id="10" name="Picture Placeholder 14">
            <a:extLst>
              <a:ext uri="{FF2B5EF4-FFF2-40B4-BE49-F238E27FC236}">
                <a16:creationId xmlns:a16="http://schemas.microsoft.com/office/drawing/2014/main" id="{79889B2F-D5AC-69D8-6412-7F824DC02D8F}"/>
              </a:ext>
            </a:extLst>
          </p:cNvPr>
          <p:cNvSpPr>
            <a:spLocks noGrp="1"/>
          </p:cNvSpPr>
          <p:nvPr>
            <p:ph type="pic" sz="quarter" idx="11"/>
          </p:nvPr>
        </p:nvSpPr>
        <p:spPr>
          <a:xfrm>
            <a:off x="342900" y="1489075"/>
            <a:ext cx="2751916" cy="2650218"/>
          </a:xfrm>
          <a:prstGeom prst="roundRect">
            <a:avLst>
              <a:gd name="adj" fmla="val 4506"/>
            </a:avLst>
          </a:prstGeom>
          <a:solidFill>
            <a:schemeClr val="bg1">
              <a:lumMod val="85000"/>
            </a:schemeClr>
          </a:solidFill>
        </p:spPr>
        <p:txBody>
          <a:bodyPr/>
          <a:lstStyle/>
          <a:p>
            <a:r>
              <a:rPr lang="en-US"/>
              <a:t>Click icon to add picture</a:t>
            </a:r>
          </a:p>
        </p:txBody>
      </p:sp>
      <p:sp>
        <p:nvSpPr>
          <p:cNvPr id="11" name="Picture Placeholder 14">
            <a:extLst>
              <a:ext uri="{FF2B5EF4-FFF2-40B4-BE49-F238E27FC236}">
                <a16:creationId xmlns:a16="http://schemas.microsoft.com/office/drawing/2014/main" id="{F2D15B1D-219D-7BD2-4D04-1B051BD0C5A9}"/>
              </a:ext>
            </a:extLst>
          </p:cNvPr>
          <p:cNvSpPr>
            <a:spLocks noGrp="1"/>
          </p:cNvSpPr>
          <p:nvPr>
            <p:ph type="pic" sz="quarter" idx="12"/>
          </p:nvPr>
        </p:nvSpPr>
        <p:spPr>
          <a:xfrm>
            <a:off x="4722989" y="1489075"/>
            <a:ext cx="2751916" cy="2650218"/>
          </a:xfrm>
          <a:prstGeom prst="roundRect">
            <a:avLst>
              <a:gd name="adj" fmla="val 4506"/>
            </a:avLst>
          </a:prstGeom>
          <a:solidFill>
            <a:schemeClr val="bg1">
              <a:lumMod val="85000"/>
            </a:schemeClr>
          </a:solidFill>
        </p:spPr>
        <p:txBody>
          <a:bodyPr/>
          <a:lstStyle/>
          <a:p>
            <a:r>
              <a:rPr lang="en-US"/>
              <a:t>Click icon to add picture</a:t>
            </a:r>
          </a:p>
        </p:txBody>
      </p:sp>
      <p:sp>
        <p:nvSpPr>
          <p:cNvPr id="12" name="Picture Placeholder 14">
            <a:extLst>
              <a:ext uri="{FF2B5EF4-FFF2-40B4-BE49-F238E27FC236}">
                <a16:creationId xmlns:a16="http://schemas.microsoft.com/office/drawing/2014/main" id="{5EE566B0-9F6B-2926-DCA8-44E7FFF75370}"/>
              </a:ext>
            </a:extLst>
          </p:cNvPr>
          <p:cNvSpPr>
            <a:spLocks noGrp="1"/>
          </p:cNvSpPr>
          <p:nvPr>
            <p:ph type="pic" sz="quarter" idx="13"/>
          </p:nvPr>
        </p:nvSpPr>
        <p:spPr>
          <a:xfrm>
            <a:off x="9114367" y="1489075"/>
            <a:ext cx="2751916" cy="2650218"/>
          </a:xfrm>
          <a:prstGeom prst="roundRect">
            <a:avLst>
              <a:gd name="adj" fmla="val 4506"/>
            </a:avLst>
          </a:prstGeom>
          <a:solidFill>
            <a:schemeClr val="bg1">
              <a:lumMod val="85000"/>
            </a:schemeClr>
          </a:solidFill>
        </p:spPr>
        <p:txBody>
          <a:bodyPr/>
          <a:lstStyle/>
          <a:p>
            <a:r>
              <a:rPr lang="en-US"/>
              <a:t>Click icon to add picture</a:t>
            </a:r>
          </a:p>
        </p:txBody>
      </p:sp>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lvl1pPr>
              <a:defRPr sz="3200"/>
            </a:lvl1pPr>
          </a:lstStyle>
          <a:p>
            <a:r>
              <a:rPr lang="en-US"/>
              <a:t>Click to edit title</a:t>
            </a:r>
          </a:p>
        </p:txBody>
      </p:sp>
      <p:sp>
        <p:nvSpPr>
          <p:cNvPr id="3" name="Footer Placeholder 2">
            <a:extLst>
              <a:ext uri="{FF2B5EF4-FFF2-40B4-BE49-F238E27FC236}">
                <a16:creationId xmlns:a16="http://schemas.microsoft.com/office/drawing/2014/main" id="{2C8F20F8-F4FF-8849-C769-3706074CF4BC}"/>
              </a:ext>
            </a:extLst>
          </p:cNvPr>
          <p:cNvSpPr>
            <a:spLocks noGrp="1"/>
          </p:cNvSpPr>
          <p:nvPr>
            <p:ph type="ftr" sz="quarter" idx="10"/>
          </p:nvPr>
        </p:nvSpPr>
        <p:spPr/>
        <p:txBody>
          <a:bodyPr/>
          <a:lstStyle/>
          <a:p>
            <a:r>
              <a:rPr lang="en-US"/>
              <a:t>In-Hospital Annual Training |   Confidential—do not copy or distribute</a:t>
            </a:r>
          </a:p>
        </p:txBody>
      </p:sp>
      <p:sp>
        <p:nvSpPr>
          <p:cNvPr id="13" name="Content Placeholder 3">
            <a:extLst>
              <a:ext uri="{FF2B5EF4-FFF2-40B4-BE49-F238E27FC236}">
                <a16:creationId xmlns:a16="http://schemas.microsoft.com/office/drawing/2014/main" id="{C94C3B98-F0FD-F75F-BFB9-F06359D2711C}"/>
              </a:ext>
            </a:extLst>
          </p:cNvPr>
          <p:cNvSpPr>
            <a:spLocks noGrp="1"/>
          </p:cNvSpPr>
          <p:nvPr>
            <p:ph sz="half" idx="2" hasCustomPrompt="1"/>
          </p:nvPr>
        </p:nvSpPr>
        <p:spPr>
          <a:xfrm>
            <a:off x="342900" y="4744285"/>
            <a:ext cx="3529189" cy="1372353"/>
          </a:xfrm>
        </p:spPr>
        <p:txBody>
          <a:bodyPr/>
          <a:lstStyle/>
          <a:p>
            <a:pPr lvl="0"/>
            <a:r>
              <a:rPr lang="en-US"/>
              <a:t>Title 1</a:t>
            </a:r>
          </a:p>
          <a:p>
            <a:pPr lvl="0"/>
            <a:r>
              <a:rPr lang="en-US"/>
              <a:t>Title 2</a:t>
            </a:r>
          </a:p>
          <a:p>
            <a:pPr lvl="0"/>
            <a:r>
              <a:rPr lang="en-US"/>
              <a:t>Entity</a:t>
            </a:r>
          </a:p>
        </p:txBody>
      </p:sp>
      <p:sp>
        <p:nvSpPr>
          <p:cNvPr id="14" name="Text Placeholder 2">
            <a:extLst>
              <a:ext uri="{FF2B5EF4-FFF2-40B4-BE49-F238E27FC236}">
                <a16:creationId xmlns:a16="http://schemas.microsoft.com/office/drawing/2014/main" id="{74C24EBD-AB3E-F601-C4E9-8A9450BE1D1B}"/>
              </a:ext>
            </a:extLst>
          </p:cNvPr>
          <p:cNvSpPr>
            <a:spLocks noGrp="1"/>
          </p:cNvSpPr>
          <p:nvPr>
            <p:ph type="body" idx="1" hasCustomPrompt="1"/>
          </p:nvPr>
        </p:nvSpPr>
        <p:spPr>
          <a:xfrm>
            <a:off x="342900" y="4388359"/>
            <a:ext cx="3529189"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Leader’s Name</a:t>
            </a:r>
          </a:p>
        </p:txBody>
      </p:sp>
      <p:sp>
        <p:nvSpPr>
          <p:cNvPr id="19" name="Content Placeholder 3">
            <a:extLst>
              <a:ext uri="{FF2B5EF4-FFF2-40B4-BE49-F238E27FC236}">
                <a16:creationId xmlns:a16="http://schemas.microsoft.com/office/drawing/2014/main" id="{1F5A645F-5CA3-E8B3-07B3-70BDD5BFDD74}"/>
              </a:ext>
            </a:extLst>
          </p:cNvPr>
          <p:cNvSpPr>
            <a:spLocks noGrp="1"/>
          </p:cNvSpPr>
          <p:nvPr>
            <p:ph sz="half" idx="14" hasCustomPrompt="1"/>
          </p:nvPr>
        </p:nvSpPr>
        <p:spPr>
          <a:xfrm>
            <a:off x="4779433" y="4744285"/>
            <a:ext cx="2751917" cy="1372353"/>
          </a:xfrm>
        </p:spPr>
        <p:txBody>
          <a:bodyPr/>
          <a:lstStyle/>
          <a:p>
            <a:pPr lvl="0"/>
            <a:r>
              <a:rPr lang="en-US"/>
              <a:t>Title 1</a:t>
            </a:r>
          </a:p>
          <a:p>
            <a:pPr lvl="0"/>
            <a:r>
              <a:rPr lang="en-US"/>
              <a:t>Title 2</a:t>
            </a:r>
          </a:p>
          <a:p>
            <a:pPr lvl="0"/>
            <a:r>
              <a:rPr lang="en-US"/>
              <a:t>Entity</a:t>
            </a:r>
          </a:p>
        </p:txBody>
      </p:sp>
      <p:sp>
        <p:nvSpPr>
          <p:cNvPr id="20" name="Text Placeholder 2">
            <a:extLst>
              <a:ext uri="{FF2B5EF4-FFF2-40B4-BE49-F238E27FC236}">
                <a16:creationId xmlns:a16="http://schemas.microsoft.com/office/drawing/2014/main" id="{0993D55A-3375-A8AB-CDA4-725F0D9A4EBC}"/>
              </a:ext>
            </a:extLst>
          </p:cNvPr>
          <p:cNvSpPr>
            <a:spLocks noGrp="1"/>
          </p:cNvSpPr>
          <p:nvPr>
            <p:ph type="body" idx="15" hasCustomPrompt="1"/>
          </p:nvPr>
        </p:nvSpPr>
        <p:spPr>
          <a:xfrm>
            <a:off x="4779433" y="4388359"/>
            <a:ext cx="2751917"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Leader’s Name</a:t>
            </a:r>
          </a:p>
        </p:txBody>
      </p:sp>
      <p:sp>
        <p:nvSpPr>
          <p:cNvPr id="21" name="Content Placeholder 3">
            <a:extLst>
              <a:ext uri="{FF2B5EF4-FFF2-40B4-BE49-F238E27FC236}">
                <a16:creationId xmlns:a16="http://schemas.microsoft.com/office/drawing/2014/main" id="{BE113ED7-5021-05F9-9B9F-E10DB22893E7}"/>
              </a:ext>
            </a:extLst>
          </p:cNvPr>
          <p:cNvSpPr>
            <a:spLocks noGrp="1"/>
          </p:cNvSpPr>
          <p:nvPr>
            <p:ph sz="half" idx="16" hasCustomPrompt="1"/>
          </p:nvPr>
        </p:nvSpPr>
        <p:spPr>
          <a:xfrm>
            <a:off x="9125656" y="4744285"/>
            <a:ext cx="2740628" cy="1372353"/>
          </a:xfrm>
        </p:spPr>
        <p:txBody>
          <a:bodyPr/>
          <a:lstStyle/>
          <a:p>
            <a:pPr lvl="0"/>
            <a:r>
              <a:rPr lang="en-US"/>
              <a:t>Title 1</a:t>
            </a:r>
          </a:p>
          <a:p>
            <a:pPr lvl="0"/>
            <a:r>
              <a:rPr lang="en-US"/>
              <a:t>Title 2</a:t>
            </a:r>
          </a:p>
          <a:p>
            <a:pPr lvl="0"/>
            <a:r>
              <a:rPr lang="en-US"/>
              <a:t>Entity</a:t>
            </a:r>
          </a:p>
        </p:txBody>
      </p:sp>
      <p:sp>
        <p:nvSpPr>
          <p:cNvPr id="22" name="Text Placeholder 2">
            <a:extLst>
              <a:ext uri="{FF2B5EF4-FFF2-40B4-BE49-F238E27FC236}">
                <a16:creationId xmlns:a16="http://schemas.microsoft.com/office/drawing/2014/main" id="{0A3DF3FD-AE7B-242F-C2F3-DA90791AC7E0}"/>
              </a:ext>
            </a:extLst>
          </p:cNvPr>
          <p:cNvSpPr>
            <a:spLocks noGrp="1"/>
          </p:cNvSpPr>
          <p:nvPr>
            <p:ph type="body" idx="17" hasCustomPrompt="1"/>
          </p:nvPr>
        </p:nvSpPr>
        <p:spPr>
          <a:xfrm>
            <a:off x="9125656" y="4388359"/>
            <a:ext cx="2740628"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Leader’s Name</a:t>
            </a:r>
          </a:p>
        </p:txBody>
      </p:sp>
    </p:spTree>
    <p:extLst>
      <p:ext uri="{BB962C8B-B14F-4D97-AF65-F5344CB8AC3E}">
        <p14:creationId xmlns:p14="http://schemas.microsoft.com/office/powerpoint/2010/main" val="3936779131"/>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GB leadership + 4 columns">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DCD66F39-7239-2A25-CF15-D8B7F801B955}"/>
              </a:ext>
            </a:extLst>
          </p:cNvPr>
          <p:cNvSpPr>
            <a:spLocks noGrp="1"/>
          </p:cNvSpPr>
          <p:nvPr>
            <p:ph type="pic" sz="quarter" idx="18"/>
          </p:nvPr>
        </p:nvSpPr>
        <p:spPr>
          <a:xfrm>
            <a:off x="9508230" y="1489075"/>
            <a:ext cx="2347137" cy="2650218"/>
          </a:xfrm>
          <a:prstGeom prst="roundRect">
            <a:avLst>
              <a:gd name="adj" fmla="val 4506"/>
            </a:avLst>
          </a:prstGeom>
          <a:solidFill>
            <a:schemeClr val="bg1">
              <a:lumMod val="85000"/>
            </a:schemeClr>
          </a:solidFill>
        </p:spPr>
        <p:txBody>
          <a:bodyPr/>
          <a:lstStyle/>
          <a:p>
            <a:r>
              <a:rPr lang="en-US"/>
              <a:t>Click icon to add picture</a:t>
            </a:r>
          </a:p>
        </p:txBody>
      </p:sp>
      <p:sp>
        <p:nvSpPr>
          <p:cNvPr id="10" name="Picture Placeholder 14">
            <a:extLst>
              <a:ext uri="{FF2B5EF4-FFF2-40B4-BE49-F238E27FC236}">
                <a16:creationId xmlns:a16="http://schemas.microsoft.com/office/drawing/2014/main" id="{79889B2F-D5AC-69D8-6412-7F824DC02D8F}"/>
              </a:ext>
            </a:extLst>
          </p:cNvPr>
          <p:cNvSpPr>
            <a:spLocks noGrp="1"/>
          </p:cNvSpPr>
          <p:nvPr>
            <p:ph type="pic" sz="quarter" idx="11"/>
          </p:nvPr>
        </p:nvSpPr>
        <p:spPr>
          <a:xfrm>
            <a:off x="342900" y="1489075"/>
            <a:ext cx="2347136" cy="2650218"/>
          </a:xfrm>
          <a:prstGeom prst="roundRect">
            <a:avLst>
              <a:gd name="adj" fmla="val 4506"/>
            </a:avLst>
          </a:prstGeom>
          <a:solidFill>
            <a:schemeClr val="bg1">
              <a:lumMod val="85000"/>
            </a:schemeClr>
          </a:solidFill>
        </p:spPr>
        <p:txBody>
          <a:bodyPr/>
          <a:lstStyle/>
          <a:p>
            <a:r>
              <a:rPr lang="en-US"/>
              <a:t>Click icon to add picture</a:t>
            </a:r>
          </a:p>
        </p:txBody>
      </p:sp>
      <p:sp>
        <p:nvSpPr>
          <p:cNvPr id="11" name="Picture Placeholder 14">
            <a:extLst>
              <a:ext uri="{FF2B5EF4-FFF2-40B4-BE49-F238E27FC236}">
                <a16:creationId xmlns:a16="http://schemas.microsoft.com/office/drawing/2014/main" id="{F2D15B1D-219D-7BD2-4D04-1B051BD0C5A9}"/>
              </a:ext>
            </a:extLst>
          </p:cNvPr>
          <p:cNvSpPr>
            <a:spLocks noGrp="1"/>
          </p:cNvSpPr>
          <p:nvPr>
            <p:ph type="pic" sz="quarter" idx="12"/>
          </p:nvPr>
        </p:nvSpPr>
        <p:spPr>
          <a:xfrm>
            <a:off x="3395920" y="1489075"/>
            <a:ext cx="2347137" cy="2650218"/>
          </a:xfrm>
          <a:prstGeom prst="roundRect">
            <a:avLst>
              <a:gd name="adj" fmla="val 4506"/>
            </a:avLst>
          </a:prstGeom>
          <a:solidFill>
            <a:schemeClr val="bg1">
              <a:lumMod val="85000"/>
            </a:schemeClr>
          </a:solidFill>
        </p:spPr>
        <p:txBody>
          <a:bodyPr/>
          <a:lstStyle/>
          <a:p>
            <a:r>
              <a:rPr lang="en-US"/>
              <a:t>Click icon to add picture</a:t>
            </a:r>
          </a:p>
        </p:txBody>
      </p:sp>
      <p:sp>
        <p:nvSpPr>
          <p:cNvPr id="12" name="Picture Placeholder 14">
            <a:extLst>
              <a:ext uri="{FF2B5EF4-FFF2-40B4-BE49-F238E27FC236}">
                <a16:creationId xmlns:a16="http://schemas.microsoft.com/office/drawing/2014/main" id="{5EE566B0-9F6B-2926-DCA8-44E7FFF75370}"/>
              </a:ext>
            </a:extLst>
          </p:cNvPr>
          <p:cNvSpPr>
            <a:spLocks noGrp="1"/>
          </p:cNvSpPr>
          <p:nvPr>
            <p:ph type="pic" sz="quarter" idx="13"/>
          </p:nvPr>
        </p:nvSpPr>
        <p:spPr>
          <a:xfrm>
            <a:off x="6448941" y="1489075"/>
            <a:ext cx="2347137" cy="2650218"/>
          </a:xfrm>
          <a:prstGeom prst="roundRect">
            <a:avLst>
              <a:gd name="adj" fmla="val 4506"/>
            </a:avLst>
          </a:prstGeom>
          <a:solidFill>
            <a:schemeClr val="bg1">
              <a:lumMod val="85000"/>
            </a:schemeClr>
          </a:solidFill>
        </p:spPr>
        <p:txBody>
          <a:bodyPr/>
          <a:lstStyle/>
          <a:p>
            <a:r>
              <a:rPr lang="en-US"/>
              <a:t>Click icon to add picture</a:t>
            </a:r>
          </a:p>
        </p:txBody>
      </p:sp>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lvl1pPr>
              <a:defRPr sz="3200"/>
            </a:lvl1pPr>
          </a:lstStyle>
          <a:p>
            <a:r>
              <a:rPr lang="en-US"/>
              <a:t>New leadership with four columns</a:t>
            </a:r>
          </a:p>
        </p:txBody>
      </p:sp>
      <p:sp>
        <p:nvSpPr>
          <p:cNvPr id="3" name="Footer Placeholder 2">
            <a:extLst>
              <a:ext uri="{FF2B5EF4-FFF2-40B4-BE49-F238E27FC236}">
                <a16:creationId xmlns:a16="http://schemas.microsoft.com/office/drawing/2014/main" id="{2C8F20F8-F4FF-8849-C769-3706074CF4BC}"/>
              </a:ext>
            </a:extLst>
          </p:cNvPr>
          <p:cNvSpPr>
            <a:spLocks noGrp="1"/>
          </p:cNvSpPr>
          <p:nvPr>
            <p:ph type="ftr" sz="quarter" idx="10"/>
          </p:nvPr>
        </p:nvSpPr>
        <p:spPr/>
        <p:txBody>
          <a:bodyPr/>
          <a:lstStyle/>
          <a:p>
            <a:r>
              <a:rPr lang="en-US"/>
              <a:t>In-Hospital Annual Training |   Confidential—do not copy or distribute</a:t>
            </a:r>
          </a:p>
        </p:txBody>
      </p:sp>
      <p:sp>
        <p:nvSpPr>
          <p:cNvPr id="13" name="Content Placeholder 3">
            <a:extLst>
              <a:ext uri="{FF2B5EF4-FFF2-40B4-BE49-F238E27FC236}">
                <a16:creationId xmlns:a16="http://schemas.microsoft.com/office/drawing/2014/main" id="{C94C3B98-F0FD-F75F-BFB9-F06359D2711C}"/>
              </a:ext>
            </a:extLst>
          </p:cNvPr>
          <p:cNvSpPr>
            <a:spLocks noGrp="1"/>
          </p:cNvSpPr>
          <p:nvPr>
            <p:ph sz="half" idx="2" hasCustomPrompt="1"/>
          </p:nvPr>
        </p:nvSpPr>
        <p:spPr>
          <a:xfrm>
            <a:off x="342900" y="4744285"/>
            <a:ext cx="2513189" cy="1372353"/>
          </a:xfrm>
        </p:spPr>
        <p:txBody>
          <a:bodyPr/>
          <a:lstStyle/>
          <a:p>
            <a:pPr lvl="0"/>
            <a:r>
              <a:rPr lang="en-US"/>
              <a:t>Title 1</a:t>
            </a:r>
          </a:p>
          <a:p>
            <a:pPr lvl="0"/>
            <a:r>
              <a:rPr lang="en-US"/>
              <a:t>Title 2</a:t>
            </a:r>
          </a:p>
          <a:p>
            <a:pPr lvl="0"/>
            <a:r>
              <a:rPr lang="en-US"/>
              <a:t>Entity</a:t>
            </a:r>
          </a:p>
        </p:txBody>
      </p:sp>
      <p:sp>
        <p:nvSpPr>
          <p:cNvPr id="14" name="Text Placeholder 2">
            <a:extLst>
              <a:ext uri="{FF2B5EF4-FFF2-40B4-BE49-F238E27FC236}">
                <a16:creationId xmlns:a16="http://schemas.microsoft.com/office/drawing/2014/main" id="{74C24EBD-AB3E-F601-C4E9-8A9450BE1D1B}"/>
              </a:ext>
            </a:extLst>
          </p:cNvPr>
          <p:cNvSpPr>
            <a:spLocks noGrp="1"/>
          </p:cNvSpPr>
          <p:nvPr>
            <p:ph type="body" idx="1" hasCustomPrompt="1"/>
          </p:nvPr>
        </p:nvSpPr>
        <p:spPr>
          <a:xfrm>
            <a:off x="342900" y="4388359"/>
            <a:ext cx="2513189"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Leader’s Name</a:t>
            </a:r>
          </a:p>
        </p:txBody>
      </p:sp>
      <p:sp>
        <p:nvSpPr>
          <p:cNvPr id="19" name="Content Placeholder 3">
            <a:extLst>
              <a:ext uri="{FF2B5EF4-FFF2-40B4-BE49-F238E27FC236}">
                <a16:creationId xmlns:a16="http://schemas.microsoft.com/office/drawing/2014/main" id="{1F5A645F-5CA3-E8B3-07B3-70BDD5BFDD74}"/>
              </a:ext>
            </a:extLst>
          </p:cNvPr>
          <p:cNvSpPr>
            <a:spLocks noGrp="1"/>
          </p:cNvSpPr>
          <p:nvPr>
            <p:ph sz="half" idx="14" hasCustomPrompt="1"/>
          </p:nvPr>
        </p:nvSpPr>
        <p:spPr>
          <a:xfrm>
            <a:off x="3395920" y="4744285"/>
            <a:ext cx="2513189" cy="1372353"/>
          </a:xfrm>
        </p:spPr>
        <p:txBody>
          <a:bodyPr/>
          <a:lstStyle/>
          <a:p>
            <a:pPr lvl="0"/>
            <a:r>
              <a:rPr lang="en-US"/>
              <a:t>Title 1</a:t>
            </a:r>
          </a:p>
          <a:p>
            <a:pPr lvl="0"/>
            <a:r>
              <a:rPr lang="en-US"/>
              <a:t>Title 2</a:t>
            </a:r>
          </a:p>
          <a:p>
            <a:pPr lvl="0"/>
            <a:r>
              <a:rPr lang="en-US"/>
              <a:t>Entity</a:t>
            </a:r>
          </a:p>
        </p:txBody>
      </p:sp>
      <p:sp>
        <p:nvSpPr>
          <p:cNvPr id="20" name="Text Placeholder 2">
            <a:extLst>
              <a:ext uri="{FF2B5EF4-FFF2-40B4-BE49-F238E27FC236}">
                <a16:creationId xmlns:a16="http://schemas.microsoft.com/office/drawing/2014/main" id="{0993D55A-3375-A8AB-CDA4-725F0D9A4EBC}"/>
              </a:ext>
            </a:extLst>
          </p:cNvPr>
          <p:cNvSpPr>
            <a:spLocks noGrp="1"/>
          </p:cNvSpPr>
          <p:nvPr>
            <p:ph type="body" idx="15" hasCustomPrompt="1"/>
          </p:nvPr>
        </p:nvSpPr>
        <p:spPr>
          <a:xfrm>
            <a:off x="3395920" y="4388359"/>
            <a:ext cx="2513189"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Leader’s Name</a:t>
            </a:r>
          </a:p>
        </p:txBody>
      </p:sp>
      <p:sp>
        <p:nvSpPr>
          <p:cNvPr id="21" name="Content Placeholder 3">
            <a:extLst>
              <a:ext uri="{FF2B5EF4-FFF2-40B4-BE49-F238E27FC236}">
                <a16:creationId xmlns:a16="http://schemas.microsoft.com/office/drawing/2014/main" id="{BE113ED7-5021-05F9-9B9F-E10DB22893E7}"/>
              </a:ext>
            </a:extLst>
          </p:cNvPr>
          <p:cNvSpPr>
            <a:spLocks noGrp="1"/>
          </p:cNvSpPr>
          <p:nvPr>
            <p:ph sz="half" idx="16" hasCustomPrompt="1"/>
          </p:nvPr>
        </p:nvSpPr>
        <p:spPr>
          <a:xfrm>
            <a:off x="6448940" y="4744285"/>
            <a:ext cx="2513189" cy="1372353"/>
          </a:xfrm>
        </p:spPr>
        <p:txBody>
          <a:bodyPr/>
          <a:lstStyle/>
          <a:p>
            <a:pPr lvl="0"/>
            <a:r>
              <a:rPr lang="en-US"/>
              <a:t>Title 1</a:t>
            </a:r>
          </a:p>
          <a:p>
            <a:pPr lvl="0"/>
            <a:r>
              <a:rPr lang="en-US"/>
              <a:t>Title 2</a:t>
            </a:r>
          </a:p>
          <a:p>
            <a:pPr lvl="0"/>
            <a:r>
              <a:rPr lang="en-US"/>
              <a:t>Entity</a:t>
            </a:r>
          </a:p>
        </p:txBody>
      </p:sp>
      <p:sp>
        <p:nvSpPr>
          <p:cNvPr id="22" name="Text Placeholder 2">
            <a:extLst>
              <a:ext uri="{FF2B5EF4-FFF2-40B4-BE49-F238E27FC236}">
                <a16:creationId xmlns:a16="http://schemas.microsoft.com/office/drawing/2014/main" id="{0A3DF3FD-AE7B-242F-C2F3-DA90791AC7E0}"/>
              </a:ext>
            </a:extLst>
          </p:cNvPr>
          <p:cNvSpPr>
            <a:spLocks noGrp="1"/>
          </p:cNvSpPr>
          <p:nvPr>
            <p:ph type="body" idx="17" hasCustomPrompt="1"/>
          </p:nvPr>
        </p:nvSpPr>
        <p:spPr>
          <a:xfrm>
            <a:off x="6448940" y="4388359"/>
            <a:ext cx="2513189"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Leader’s Name</a:t>
            </a:r>
          </a:p>
        </p:txBody>
      </p:sp>
      <p:sp>
        <p:nvSpPr>
          <p:cNvPr id="9" name="Content Placeholder 3">
            <a:extLst>
              <a:ext uri="{FF2B5EF4-FFF2-40B4-BE49-F238E27FC236}">
                <a16:creationId xmlns:a16="http://schemas.microsoft.com/office/drawing/2014/main" id="{3FA059F8-77C8-23D0-9E34-2FC3EA50286A}"/>
              </a:ext>
            </a:extLst>
          </p:cNvPr>
          <p:cNvSpPr>
            <a:spLocks noGrp="1"/>
          </p:cNvSpPr>
          <p:nvPr>
            <p:ph sz="half" idx="19" hasCustomPrompt="1"/>
          </p:nvPr>
        </p:nvSpPr>
        <p:spPr>
          <a:xfrm>
            <a:off x="9501963" y="4744285"/>
            <a:ext cx="2347137" cy="1372353"/>
          </a:xfrm>
        </p:spPr>
        <p:txBody>
          <a:bodyPr/>
          <a:lstStyle/>
          <a:p>
            <a:pPr lvl="0"/>
            <a:r>
              <a:rPr lang="en-US"/>
              <a:t>Title 1</a:t>
            </a:r>
          </a:p>
          <a:p>
            <a:pPr lvl="0"/>
            <a:r>
              <a:rPr lang="en-US"/>
              <a:t>Title 2</a:t>
            </a:r>
          </a:p>
          <a:p>
            <a:pPr lvl="0"/>
            <a:r>
              <a:rPr lang="en-US"/>
              <a:t>Entity</a:t>
            </a:r>
          </a:p>
        </p:txBody>
      </p:sp>
      <p:sp>
        <p:nvSpPr>
          <p:cNvPr id="15" name="Text Placeholder 2">
            <a:extLst>
              <a:ext uri="{FF2B5EF4-FFF2-40B4-BE49-F238E27FC236}">
                <a16:creationId xmlns:a16="http://schemas.microsoft.com/office/drawing/2014/main" id="{02376D42-83F7-EF20-3283-BF6015A19C2C}"/>
              </a:ext>
            </a:extLst>
          </p:cNvPr>
          <p:cNvSpPr>
            <a:spLocks noGrp="1"/>
          </p:cNvSpPr>
          <p:nvPr>
            <p:ph type="body" idx="20" hasCustomPrompt="1"/>
          </p:nvPr>
        </p:nvSpPr>
        <p:spPr>
          <a:xfrm>
            <a:off x="9501963" y="4388359"/>
            <a:ext cx="2347137"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Leader’s Name</a:t>
            </a:r>
          </a:p>
        </p:txBody>
      </p:sp>
    </p:spTree>
    <p:extLst>
      <p:ext uri="{BB962C8B-B14F-4D97-AF65-F5344CB8AC3E}">
        <p14:creationId xmlns:p14="http://schemas.microsoft.com/office/powerpoint/2010/main" val="4050646809"/>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GB New leadership (2) + 1 column descri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lvl1pPr>
              <a:defRPr sz="3200"/>
            </a:lvl1pPr>
          </a:lstStyle>
          <a:p>
            <a:r>
              <a:rPr lang="en-US"/>
              <a:t>New leadership with one column description</a:t>
            </a:r>
          </a:p>
        </p:txBody>
      </p:sp>
      <p:sp>
        <p:nvSpPr>
          <p:cNvPr id="3" name="Footer Placeholder 2">
            <a:extLst>
              <a:ext uri="{FF2B5EF4-FFF2-40B4-BE49-F238E27FC236}">
                <a16:creationId xmlns:a16="http://schemas.microsoft.com/office/drawing/2014/main" id="{2C8F20F8-F4FF-8849-C769-3706074CF4BC}"/>
              </a:ext>
            </a:extLst>
          </p:cNvPr>
          <p:cNvSpPr>
            <a:spLocks noGrp="1"/>
          </p:cNvSpPr>
          <p:nvPr>
            <p:ph type="ftr" sz="quarter" idx="10"/>
          </p:nvPr>
        </p:nvSpPr>
        <p:spPr/>
        <p:txBody>
          <a:bodyPr/>
          <a:lstStyle/>
          <a:p>
            <a:r>
              <a:rPr lang="en-US"/>
              <a:t>In-Hospital Annual Training |   Confidential—do not copy or distribute</a:t>
            </a:r>
          </a:p>
        </p:txBody>
      </p:sp>
      <p:sp>
        <p:nvSpPr>
          <p:cNvPr id="4" name="Picture Placeholder 14">
            <a:extLst>
              <a:ext uri="{FF2B5EF4-FFF2-40B4-BE49-F238E27FC236}">
                <a16:creationId xmlns:a16="http://schemas.microsoft.com/office/drawing/2014/main" id="{315D8A61-CD22-BE66-CEE4-1B35825A5C5C}"/>
              </a:ext>
            </a:extLst>
          </p:cNvPr>
          <p:cNvSpPr>
            <a:spLocks noGrp="1"/>
          </p:cNvSpPr>
          <p:nvPr>
            <p:ph type="pic" sz="quarter" idx="18"/>
          </p:nvPr>
        </p:nvSpPr>
        <p:spPr>
          <a:xfrm>
            <a:off x="9097512" y="1489075"/>
            <a:ext cx="2751588" cy="2650218"/>
          </a:xfrm>
          <a:prstGeom prst="roundRect">
            <a:avLst>
              <a:gd name="adj" fmla="val 4506"/>
            </a:avLst>
          </a:prstGeom>
          <a:solidFill>
            <a:schemeClr val="bg1">
              <a:lumMod val="85000"/>
            </a:schemeClr>
          </a:solidFill>
        </p:spPr>
        <p:txBody>
          <a:bodyPr/>
          <a:lstStyle/>
          <a:p>
            <a:r>
              <a:rPr lang="en-US"/>
              <a:t>Click icon to add picture</a:t>
            </a:r>
          </a:p>
        </p:txBody>
      </p:sp>
      <p:sp>
        <p:nvSpPr>
          <p:cNvPr id="5" name="Picture Placeholder 14">
            <a:extLst>
              <a:ext uri="{FF2B5EF4-FFF2-40B4-BE49-F238E27FC236}">
                <a16:creationId xmlns:a16="http://schemas.microsoft.com/office/drawing/2014/main" id="{921F831A-497B-3D9D-33C1-50152BF9130F}"/>
              </a:ext>
            </a:extLst>
          </p:cNvPr>
          <p:cNvSpPr>
            <a:spLocks noGrp="1"/>
          </p:cNvSpPr>
          <p:nvPr>
            <p:ph type="pic" sz="quarter" idx="13"/>
          </p:nvPr>
        </p:nvSpPr>
        <p:spPr>
          <a:xfrm>
            <a:off x="5521281" y="1489075"/>
            <a:ext cx="2738712" cy="2650218"/>
          </a:xfrm>
          <a:prstGeom prst="roundRect">
            <a:avLst>
              <a:gd name="adj" fmla="val 4506"/>
            </a:avLst>
          </a:prstGeom>
          <a:solidFill>
            <a:schemeClr val="bg1">
              <a:lumMod val="85000"/>
            </a:schemeClr>
          </a:solidFill>
        </p:spPr>
        <p:txBody>
          <a:bodyPr/>
          <a:lstStyle/>
          <a:p>
            <a:r>
              <a:rPr lang="en-US"/>
              <a:t>Click icon to add picture</a:t>
            </a:r>
          </a:p>
        </p:txBody>
      </p:sp>
      <p:sp>
        <p:nvSpPr>
          <p:cNvPr id="6" name="Content Placeholder 3">
            <a:extLst>
              <a:ext uri="{FF2B5EF4-FFF2-40B4-BE49-F238E27FC236}">
                <a16:creationId xmlns:a16="http://schemas.microsoft.com/office/drawing/2014/main" id="{43C93E39-D44D-5DB4-4D39-100FE2D56595}"/>
              </a:ext>
            </a:extLst>
          </p:cNvPr>
          <p:cNvSpPr>
            <a:spLocks noGrp="1"/>
          </p:cNvSpPr>
          <p:nvPr>
            <p:ph sz="half" idx="16" hasCustomPrompt="1"/>
          </p:nvPr>
        </p:nvSpPr>
        <p:spPr>
          <a:xfrm>
            <a:off x="5589410" y="4744285"/>
            <a:ext cx="2513189" cy="1372353"/>
          </a:xfrm>
        </p:spPr>
        <p:txBody>
          <a:bodyPr/>
          <a:lstStyle/>
          <a:p>
            <a:pPr lvl="0"/>
            <a:r>
              <a:rPr lang="en-US"/>
              <a:t>Title 1</a:t>
            </a:r>
          </a:p>
          <a:p>
            <a:pPr lvl="0"/>
            <a:r>
              <a:rPr lang="en-US"/>
              <a:t>Title 2</a:t>
            </a:r>
          </a:p>
          <a:p>
            <a:pPr lvl="0"/>
            <a:r>
              <a:rPr lang="en-US"/>
              <a:t>Entity</a:t>
            </a:r>
          </a:p>
        </p:txBody>
      </p:sp>
      <p:sp>
        <p:nvSpPr>
          <p:cNvPr id="7" name="Text Placeholder 2">
            <a:extLst>
              <a:ext uri="{FF2B5EF4-FFF2-40B4-BE49-F238E27FC236}">
                <a16:creationId xmlns:a16="http://schemas.microsoft.com/office/drawing/2014/main" id="{099E09B4-327B-0706-270E-8AE15C62E51F}"/>
              </a:ext>
            </a:extLst>
          </p:cNvPr>
          <p:cNvSpPr>
            <a:spLocks noGrp="1"/>
          </p:cNvSpPr>
          <p:nvPr>
            <p:ph type="body" idx="17" hasCustomPrompt="1"/>
          </p:nvPr>
        </p:nvSpPr>
        <p:spPr>
          <a:xfrm>
            <a:off x="5589410" y="4388359"/>
            <a:ext cx="2513189"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Leader’s Name</a:t>
            </a:r>
          </a:p>
        </p:txBody>
      </p:sp>
      <p:sp>
        <p:nvSpPr>
          <p:cNvPr id="8" name="Content Placeholder 3">
            <a:extLst>
              <a:ext uri="{FF2B5EF4-FFF2-40B4-BE49-F238E27FC236}">
                <a16:creationId xmlns:a16="http://schemas.microsoft.com/office/drawing/2014/main" id="{7B32274D-DD83-8BB7-A262-8AAC038B9128}"/>
              </a:ext>
            </a:extLst>
          </p:cNvPr>
          <p:cNvSpPr>
            <a:spLocks noGrp="1"/>
          </p:cNvSpPr>
          <p:nvPr>
            <p:ph sz="half" idx="19" hasCustomPrompt="1"/>
          </p:nvPr>
        </p:nvSpPr>
        <p:spPr>
          <a:xfrm>
            <a:off x="9097512" y="4744285"/>
            <a:ext cx="2347137" cy="1372353"/>
          </a:xfrm>
        </p:spPr>
        <p:txBody>
          <a:bodyPr/>
          <a:lstStyle/>
          <a:p>
            <a:pPr lvl="0"/>
            <a:r>
              <a:rPr lang="en-US"/>
              <a:t>Title 1</a:t>
            </a:r>
          </a:p>
          <a:p>
            <a:pPr lvl="0"/>
            <a:r>
              <a:rPr lang="en-US"/>
              <a:t>Title 2</a:t>
            </a:r>
          </a:p>
          <a:p>
            <a:pPr lvl="0"/>
            <a:r>
              <a:rPr lang="en-US"/>
              <a:t>Entity</a:t>
            </a:r>
          </a:p>
        </p:txBody>
      </p:sp>
      <p:sp>
        <p:nvSpPr>
          <p:cNvPr id="9" name="Text Placeholder 2">
            <a:extLst>
              <a:ext uri="{FF2B5EF4-FFF2-40B4-BE49-F238E27FC236}">
                <a16:creationId xmlns:a16="http://schemas.microsoft.com/office/drawing/2014/main" id="{3D0E6516-F092-2D57-1559-BE12F369D7F9}"/>
              </a:ext>
            </a:extLst>
          </p:cNvPr>
          <p:cNvSpPr>
            <a:spLocks noGrp="1"/>
          </p:cNvSpPr>
          <p:nvPr>
            <p:ph type="body" idx="20" hasCustomPrompt="1"/>
          </p:nvPr>
        </p:nvSpPr>
        <p:spPr>
          <a:xfrm>
            <a:off x="9097512" y="4388359"/>
            <a:ext cx="2347137"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Leader’s Name</a:t>
            </a:r>
          </a:p>
        </p:txBody>
      </p:sp>
      <p:sp>
        <p:nvSpPr>
          <p:cNvPr id="10" name="Content Placeholder 3">
            <a:extLst>
              <a:ext uri="{FF2B5EF4-FFF2-40B4-BE49-F238E27FC236}">
                <a16:creationId xmlns:a16="http://schemas.microsoft.com/office/drawing/2014/main" id="{7A94D80B-B14D-FEDD-2C85-54857657630F}"/>
              </a:ext>
            </a:extLst>
          </p:cNvPr>
          <p:cNvSpPr>
            <a:spLocks noGrp="1"/>
          </p:cNvSpPr>
          <p:nvPr>
            <p:ph sz="half" idx="2" hasCustomPrompt="1"/>
          </p:nvPr>
        </p:nvSpPr>
        <p:spPr>
          <a:xfrm>
            <a:off x="342899" y="1907822"/>
            <a:ext cx="4488745" cy="3837341"/>
          </a:xfrm>
        </p:spPr>
        <p:txBody>
          <a:bodyPr/>
          <a:lstStyle>
            <a:lvl1pPr>
              <a:defRPr sz="2400"/>
            </a:lvl1pPr>
            <a:lvl2pPr>
              <a:defRPr sz="2400"/>
            </a:lvl2pPr>
          </a:lstStyle>
          <a:p>
            <a:r>
              <a:rPr lang="en-US" sz="2400"/>
              <a:t>This is an example of how body copy should be treated in template. Text can be sized up or down as the need should arise, but the best bet is to keep primary copy at this size.</a:t>
            </a:r>
          </a:p>
          <a:p>
            <a:pPr marL="251460" indent="-251460">
              <a:buClr>
                <a:schemeClr val="tx1"/>
              </a:buClr>
              <a:buFont typeface="Arial" panose="020B0604020202020204" pitchFamily="34" charset="0"/>
              <a:buChar char="•"/>
            </a:pPr>
            <a:r>
              <a:rPr lang="en-US" sz="2400"/>
              <a:t>Lorem ipsum dolor sit</a:t>
            </a:r>
          </a:p>
          <a:p>
            <a:pPr marL="251460" indent="-251460">
              <a:buClr>
                <a:schemeClr val="tx1"/>
              </a:buClr>
              <a:buFont typeface="Arial" panose="020B0604020202020204" pitchFamily="34" charset="0"/>
              <a:buChar char="•"/>
            </a:pPr>
            <a:r>
              <a:rPr lang="en-US" sz="2400"/>
              <a:t>Lorem ipsum dolor sit </a:t>
            </a:r>
            <a:r>
              <a:rPr lang="en-US" sz="2400" err="1"/>
              <a:t>consect</a:t>
            </a:r>
            <a:br>
              <a:rPr lang="en-US" sz="2400"/>
            </a:br>
            <a:r>
              <a:rPr lang="en-US" sz="2400" err="1"/>
              <a:t>etuer</a:t>
            </a:r>
            <a:r>
              <a:rPr lang="en-US" sz="2400"/>
              <a:t> </a:t>
            </a:r>
            <a:r>
              <a:rPr lang="en-US" sz="2400" err="1"/>
              <a:t>adip</a:t>
            </a:r>
            <a:r>
              <a:rPr lang="en-US" sz="2400"/>
              <a:t> </a:t>
            </a:r>
            <a:r>
              <a:rPr lang="en-US" sz="2400" err="1"/>
              <a:t>iscing</a:t>
            </a:r>
            <a:r>
              <a:rPr lang="en-US" sz="2400"/>
              <a:t> </a:t>
            </a:r>
            <a:r>
              <a:rPr lang="en-US" sz="2400" err="1"/>
              <a:t>elit</a:t>
            </a:r>
            <a:endParaRPr lang="en-US" sz="2400"/>
          </a:p>
          <a:p>
            <a:pPr marL="251460" indent="-251460">
              <a:buClr>
                <a:schemeClr val="tx1"/>
              </a:buClr>
              <a:buFont typeface="Arial" panose="020B0604020202020204" pitchFamily="34" charset="0"/>
              <a:buChar char="•"/>
            </a:pPr>
            <a:r>
              <a:rPr lang="en-US" sz="2400" err="1"/>
              <a:t>Consectetuer</a:t>
            </a:r>
            <a:r>
              <a:rPr lang="en-US" sz="2400"/>
              <a:t> </a:t>
            </a:r>
            <a:r>
              <a:rPr lang="en-US" sz="2400" err="1"/>
              <a:t>adipiscing</a:t>
            </a:r>
            <a:r>
              <a:rPr lang="en-US" sz="2400"/>
              <a:t> </a:t>
            </a:r>
            <a:r>
              <a:rPr lang="en-US" sz="2400" err="1"/>
              <a:t>elit</a:t>
            </a:r>
            <a:endParaRPr lang="en-US" sz="2400"/>
          </a:p>
        </p:txBody>
      </p:sp>
      <p:sp>
        <p:nvSpPr>
          <p:cNvPr id="11" name="Text Placeholder 2">
            <a:extLst>
              <a:ext uri="{FF2B5EF4-FFF2-40B4-BE49-F238E27FC236}">
                <a16:creationId xmlns:a16="http://schemas.microsoft.com/office/drawing/2014/main" id="{284C08BA-7BBB-32EE-B773-47DF236FC0EF}"/>
              </a:ext>
            </a:extLst>
          </p:cNvPr>
          <p:cNvSpPr>
            <a:spLocks noGrp="1"/>
          </p:cNvSpPr>
          <p:nvPr>
            <p:ph type="body" idx="1" hasCustomPrompt="1"/>
          </p:nvPr>
        </p:nvSpPr>
        <p:spPr>
          <a:xfrm>
            <a:off x="342900" y="1479550"/>
            <a:ext cx="3611880" cy="310771"/>
          </a:xfrm>
        </p:spPr>
        <p:txBody>
          <a:bodyPr anchor="ctr"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headline</a:t>
            </a:r>
          </a:p>
        </p:txBody>
      </p:sp>
    </p:spTree>
    <p:extLst>
      <p:ext uri="{BB962C8B-B14F-4D97-AF65-F5344CB8AC3E}">
        <p14:creationId xmlns:p14="http://schemas.microsoft.com/office/powerpoint/2010/main" val="3888992525"/>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GB New leadership + 1 column descri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lvl1pPr>
              <a:defRPr sz="3200"/>
            </a:lvl1pPr>
          </a:lstStyle>
          <a:p>
            <a:r>
              <a:rPr lang="en-US"/>
              <a:t>New leadership with one column description</a:t>
            </a:r>
          </a:p>
        </p:txBody>
      </p:sp>
      <p:sp>
        <p:nvSpPr>
          <p:cNvPr id="3" name="Footer Placeholder 2">
            <a:extLst>
              <a:ext uri="{FF2B5EF4-FFF2-40B4-BE49-F238E27FC236}">
                <a16:creationId xmlns:a16="http://schemas.microsoft.com/office/drawing/2014/main" id="{2C8F20F8-F4FF-8849-C769-3706074CF4BC}"/>
              </a:ext>
            </a:extLst>
          </p:cNvPr>
          <p:cNvSpPr>
            <a:spLocks noGrp="1"/>
          </p:cNvSpPr>
          <p:nvPr>
            <p:ph type="ftr" sz="quarter" idx="10"/>
          </p:nvPr>
        </p:nvSpPr>
        <p:spPr/>
        <p:txBody>
          <a:bodyPr/>
          <a:lstStyle/>
          <a:p>
            <a:r>
              <a:rPr lang="en-US"/>
              <a:t>In-Hospital Annual Training |   Confidential—do not copy or distribute</a:t>
            </a:r>
          </a:p>
        </p:txBody>
      </p:sp>
      <p:sp>
        <p:nvSpPr>
          <p:cNvPr id="9" name="Picture Placeholder 14">
            <a:extLst>
              <a:ext uri="{FF2B5EF4-FFF2-40B4-BE49-F238E27FC236}">
                <a16:creationId xmlns:a16="http://schemas.microsoft.com/office/drawing/2014/main" id="{A54CAAEE-AC6B-E70A-D7CC-F7819AB97892}"/>
              </a:ext>
            </a:extLst>
          </p:cNvPr>
          <p:cNvSpPr>
            <a:spLocks noGrp="1"/>
          </p:cNvSpPr>
          <p:nvPr>
            <p:ph type="pic" sz="quarter" idx="13"/>
          </p:nvPr>
        </p:nvSpPr>
        <p:spPr>
          <a:xfrm>
            <a:off x="350520" y="1489075"/>
            <a:ext cx="4791886" cy="4256088"/>
          </a:xfrm>
          <a:prstGeom prst="roundRect">
            <a:avLst>
              <a:gd name="adj" fmla="val 4506"/>
            </a:avLst>
          </a:prstGeom>
          <a:solidFill>
            <a:schemeClr val="bg1">
              <a:lumMod val="85000"/>
            </a:schemeClr>
          </a:solidFill>
        </p:spPr>
        <p:txBody>
          <a:bodyPr/>
          <a:lstStyle/>
          <a:p>
            <a:r>
              <a:rPr lang="en-US"/>
              <a:t>Click icon to add picture</a:t>
            </a:r>
          </a:p>
        </p:txBody>
      </p:sp>
      <p:sp>
        <p:nvSpPr>
          <p:cNvPr id="10" name="Content Placeholder 3">
            <a:extLst>
              <a:ext uri="{FF2B5EF4-FFF2-40B4-BE49-F238E27FC236}">
                <a16:creationId xmlns:a16="http://schemas.microsoft.com/office/drawing/2014/main" id="{15EA549E-7D98-B7B1-D7B0-A1AFA1FDC77C}"/>
              </a:ext>
            </a:extLst>
          </p:cNvPr>
          <p:cNvSpPr>
            <a:spLocks noGrp="1"/>
          </p:cNvSpPr>
          <p:nvPr>
            <p:ph sz="half" idx="16" hasCustomPrompt="1"/>
          </p:nvPr>
        </p:nvSpPr>
        <p:spPr>
          <a:xfrm>
            <a:off x="5851117" y="1865549"/>
            <a:ext cx="2513189" cy="1372353"/>
          </a:xfrm>
        </p:spPr>
        <p:txBody>
          <a:bodyPr/>
          <a:lstStyle/>
          <a:p>
            <a:pPr lvl="0"/>
            <a:r>
              <a:rPr lang="en-US"/>
              <a:t>Title 1</a:t>
            </a:r>
          </a:p>
          <a:p>
            <a:pPr lvl="0"/>
            <a:r>
              <a:rPr lang="en-US"/>
              <a:t>Title 2</a:t>
            </a:r>
          </a:p>
          <a:p>
            <a:pPr lvl="0"/>
            <a:r>
              <a:rPr lang="en-US"/>
              <a:t>Entity</a:t>
            </a:r>
          </a:p>
        </p:txBody>
      </p:sp>
      <p:sp>
        <p:nvSpPr>
          <p:cNvPr id="11" name="Text Placeholder 2">
            <a:extLst>
              <a:ext uri="{FF2B5EF4-FFF2-40B4-BE49-F238E27FC236}">
                <a16:creationId xmlns:a16="http://schemas.microsoft.com/office/drawing/2014/main" id="{E578925A-D6ED-20DD-DBCD-0FEF138A1AD4}"/>
              </a:ext>
            </a:extLst>
          </p:cNvPr>
          <p:cNvSpPr>
            <a:spLocks noGrp="1"/>
          </p:cNvSpPr>
          <p:nvPr>
            <p:ph type="body" idx="17" hasCustomPrompt="1"/>
          </p:nvPr>
        </p:nvSpPr>
        <p:spPr>
          <a:xfrm>
            <a:off x="5851117" y="1509623"/>
            <a:ext cx="2513189"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Leader’s Name</a:t>
            </a:r>
          </a:p>
        </p:txBody>
      </p:sp>
      <p:sp>
        <p:nvSpPr>
          <p:cNvPr id="12" name="Content Placeholder 3">
            <a:extLst>
              <a:ext uri="{FF2B5EF4-FFF2-40B4-BE49-F238E27FC236}">
                <a16:creationId xmlns:a16="http://schemas.microsoft.com/office/drawing/2014/main" id="{669329F0-908F-D2F8-D863-42C1CFC9AC08}"/>
              </a:ext>
            </a:extLst>
          </p:cNvPr>
          <p:cNvSpPr>
            <a:spLocks noGrp="1"/>
          </p:cNvSpPr>
          <p:nvPr>
            <p:ph sz="half" idx="18" hasCustomPrompt="1"/>
          </p:nvPr>
        </p:nvSpPr>
        <p:spPr>
          <a:xfrm>
            <a:off x="5838825" y="3308353"/>
            <a:ext cx="5559277" cy="1900250"/>
          </a:xfrm>
        </p:spPr>
        <p:txBody>
          <a:bodyPr/>
          <a:lstStyle>
            <a:lvl1pPr>
              <a:defRPr sz="2400"/>
            </a:lvl1pPr>
            <a:lvl2pPr>
              <a:defRPr sz="2400"/>
            </a:lvl2pPr>
          </a:lstStyle>
          <a:p>
            <a:r>
              <a:rPr lang="en-US" sz="2400"/>
              <a:t>This is an example of how body copy should be treated in template. Text can be sized up or down as the need should arise, but the best bet is to keep primary copy at this size</a:t>
            </a:r>
          </a:p>
        </p:txBody>
      </p:sp>
    </p:spTree>
    <p:extLst>
      <p:ext uri="{BB962C8B-B14F-4D97-AF65-F5344CB8AC3E}">
        <p14:creationId xmlns:p14="http://schemas.microsoft.com/office/powerpoint/2010/main" val="26882685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GB Title Sl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C0F4FE-E8A2-39C1-AD17-08929CE8D317}"/>
              </a:ext>
            </a:extLst>
          </p:cNvPr>
          <p:cNvSpPr/>
          <p:nvPr userDrawn="1"/>
        </p:nvSpPr>
        <p:spPr>
          <a:xfrm>
            <a:off x="0" y="38573"/>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4">
            <a:extLst>
              <a:ext uri="{FF2B5EF4-FFF2-40B4-BE49-F238E27FC236}">
                <a16:creationId xmlns:a16="http://schemas.microsoft.com/office/drawing/2014/main" id="{6C6205EE-FF05-98A4-CC93-20A4A1B65D1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5181" y="307237"/>
            <a:ext cx="11668595" cy="6314335"/>
          </a:xfrm>
          <a:prstGeom prst="roundRect">
            <a:avLst>
              <a:gd name="adj" fmla="val 2634"/>
            </a:avLst>
          </a:prstGeom>
        </p:spPr>
      </p:pic>
      <p:sp>
        <p:nvSpPr>
          <p:cNvPr id="19" name="Rounded Rectangle 18">
            <a:extLst>
              <a:ext uri="{FF2B5EF4-FFF2-40B4-BE49-F238E27FC236}">
                <a16:creationId xmlns:a16="http://schemas.microsoft.com/office/drawing/2014/main" id="{507910EF-0CB9-B4EB-1033-8F85660AE988}"/>
              </a:ext>
            </a:extLst>
          </p:cNvPr>
          <p:cNvSpPr/>
          <p:nvPr userDrawn="1"/>
        </p:nvSpPr>
        <p:spPr>
          <a:xfrm>
            <a:off x="255181" y="276183"/>
            <a:ext cx="11668595" cy="6349740"/>
          </a:xfrm>
          <a:prstGeom prst="roundRect">
            <a:avLst>
              <a:gd name="adj" fmla="val 2522"/>
            </a:avLst>
          </a:prstGeom>
          <a:gradFill>
            <a:gsLst>
              <a:gs pos="24000">
                <a:schemeClr val="bg1">
                  <a:alpha val="0"/>
                  <a:lumMod val="87000"/>
                  <a:lumOff val="13000"/>
                </a:schemeClr>
              </a:gs>
              <a:gs pos="94000">
                <a:schemeClr val="bg1">
                  <a:alpha val="6113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Graphic 5">
            <a:extLst>
              <a:ext uri="{FF2B5EF4-FFF2-40B4-BE49-F238E27FC236}">
                <a16:creationId xmlns:a16="http://schemas.microsoft.com/office/drawing/2014/main" id="{7B6D094D-EBCB-BD85-4700-4AF974974EA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29738" y="645397"/>
            <a:ext cx="2750674" cy="439960"/>
          </a:xfrm>
          <a:prstGeom prst="rect">
            <a:avLst/>
          </a:prstGeom>
        </p:spPr>
      </p:pic>
      <p:sp>
        <p:nvSpPr>
          <p:cNvPr id="13" name="Text Placeholder 7">
            <a:extLst>
              <a:ext uri="{FF2B5EF4-FFF2-40B4-BE49-F238E27FC236}">
                <a16:creationId xmlns:a16="http://schemas.microsoft.com/office/drawing/2014/main" id="{4E03D661-8ACA-7B44-D248-78689C7FD7AF}"/>
              </a:ext>
            </a:extLst>
          </p:cNvPr>
          <p:cNvSpPr>
            <a:spLocks noGrp="1"/>
          </p:cNvSpPr>
          <p:nvPr>
            <p:ph type="body" sz="quarter" idx="11" hasCustomPrompt="1"/>
          </p:nvPr>
        </p:nvSpPr>
        <p:spPr>
          <a:xfrm>
            <a:off x="662810" y="1749956"/>
            <a:ext cx="6435822" cy="563680"/>
          </a:xfrm>
        </p:spPr>
        <p:txBody>
          <a:bodyPr/>
          <a:lstStyle>
            <a:lvl1pPr>
              <a:defRPr lang="en-US" sz="3600" kern="1200" dirty="0" smtClean="0">
                <a:solidFill>
                  <a:schemeClr val="accent2"/>
                </a:solidFill>
                <a:latin typeface="+mj-lt"/>
                <a:ea typeface="+mj-lt"/>
                <a:cs typeface="+mj-lt"/>
              </a:defRPr>
            </a:lvl1pPr>
          </a:lstStyle>
          <a:p>
            <a:pPr lvl="0"/>
            <a:r>
              <a:rPr lang="en-US"/>
              <a:t>Title descriptor</a:t>
            </a:r>
          </a:p>
        </p:txBody>
      </p:sp>
      <p:sp>
        <p:nvSpPr>
          <p:cNvPr id="16" name="Text Placeholder 7">
            <a:extLst>
              <a:ext uri="{FF2B5EF4-FFF2-40B4-BE49-F238E27FC236}">
                <a16:creationId xmlns:a16="http://schemas.microsoft.com/office/drawing/2014/main" id="{0D128155-5C17-61E0-9301-B3830CEFD08D}"/>
              </a:ext>
            </a:extLst>
          </p:cNvPr>
          <p:cNvSpPr>
            <a:spLocks noGrp="1"/>
          </p:cNvSpPr>
          <p:nvPr>
            <p:ph type="body" sz="quarter" idx="13" hasCustomPrompt="1"/>
          </p:nvPr>
        </p:nvSpPr>
        <p:spPr>
          <a:xfrm>
            <a:off x="662810" y="2447535"/>
            <a:ext cx="6435822" cy="1233120"/>
          </a:xfrm>
        </p:spPr>
        <p:txBody>
          <a:bodyPr/>
          <a:lstStyle>
            <a:lvl1pPr>
              <a:lnSpc>
                <a:spcPct val="85000"/>
              </a:lnSpc>
              <a:defRPr lang="en-US" sz="5400" kern="1200" dirty="0" smtClean="0">
                <a:solidFill>
                  <a:schemeClr val="accent2"/>
                </a:solidFill>
                <a:latin typeface="+mj-lt"/>
                <a:ea typeface="+mj-lt"/>
                <a:cs typeface="+mj-lt"/>
              </a:defRPr>
            </a:lvl1pPr>
          </a:lstStyle>
          <a:p>
            <a:r>
              <a:rPr lang="en-US"/>
              <a:t>Main title, sentence case capitalization</a:t>
            </a:r>
          </a:p>
        </p:txBody>
      </p:sp>
      <p:sp>
        <p:nvSpPr>
          <p:cNvPr id="17" name="Text Placeholder 7">
            <a:extLst>
              <a:ext uri="{FF2B5EF4-FFF2-40B4-BE49-F238E27FC236}">
                <a16:creationId xmlns:a16="http://schemas.microsoft.com/office/drawing/2014/main" id="{683F7DA5-4AA7-06B1-FFC4-7DA7094E0D21}"/>
              </a:ext>
            </a:extLst>
          </p:cNvPr>
          <p:cNvSpPr>
            <a:spLocks noGrp="1"/>
          </p:cNvSpPr>
          <p:nvPr>
            <p:ph type="body" sz="quarter" idx="14" hasCustomPrompt="1"/>
          </p:nvPr>
        </p:nvSpPr>
        <p:spPr>
          <a:xfrm>
            <a:off x="662810" y="4073777"/>
            <a:ext cx="6435822" cy="1233120"/>
          </a:xfrm>
        </p:spPr>
        <p:txBody>
          <a:bodyPr/>
          <a:lstStyle>
            <a:lvl1pPr marL="0" indent="0" algn="l" defTabSz="914400" rtl="0" eaLnBrk="1" latinLnBrk="0" hangingPunct="1">
              <a:lnSpc>
                <a:spcPct val="100000"/>
              </a:lnSpc>
              <a:spcBef>
                <a:spcPts val="0"/>
              </a:spcBef>
              <a:buFont typeface="Arial" panose="020B0604020202020204" pitchFamily="34" charset="0"/>
              <a:buNone/>
              <a:defRPr lang="en-US" sz="2400" b="0" kern="1200" dirty="0" smtClean="0">
                <a:solidFill>
                  <a:schemeClr val="accent2"/>
                </a:solidFill>
                <a:latin typeface="+mn-lt"/>
                <a:ea typeface="+mn-ea"/>
                <a:cs typeface="+mn-cs"/>
              </a:defRPr>
            </a:lvl1pPr>
          </a:lstStyle>
          <a:p>
            <a:pPr lvl="0"/>
            <a:r>
              <a:rPr lang="en-US"/>
              <a:t>First Last</a:t>
            </a:r>
          </a:p>
          <a:p>
            <a:pPr lvl="0"/>
            <a:r>
              <a:rPr lang="en-US"/>
              <a:t>Title</a:t>
            </a:r>
          </a:p>
          <a:p>
            <a:pPr lvl="0"/>
            <a:r>
              <a:rPr lang="en-US"/>
              <a:t>Organization</a:t>
            </a:r>
          </a:p>
        </p:txBody>
      </p:sp>
      <p:sp>
        <p:nvSpPr>
          <p:cNvPr id="18" name="Text Placeholder 7">
            <a:extLst>
              <a:ext uri="{FF2B5EF4-FFF2-40B4-BE49-F238E27FC236}">
                <a16:creationId xmlns:a16="http://schemas.microsoft.com/office/drawing/2014/main" id="{819A9471-0749-BE17-6100-FFF5992ABC0F}"/>
              </a:ext>
            </a:extLst>
          </p:cNvPr>
          <p:cNvSpPr>
            <a:spLocks noGrp="1"/>
          </p:cNvSpPr>
          <p:nvPr>
            <p:ph type="body" sz="quarter" idx="15" hasCustomPrompt="1"/>
          </p:nvPr>
        </p:nvSpPr>
        <p:spPr>
          <a:xfrm>
            <a:off x="632830" y="5574696"/>
            <a:ext cx="1882270" cy="419144"/>
          </a:xfrm>
        </p:spPr>
        <p:txBody>
          <a:bodyPr/>
          <a:lstStyle>
            <a:lvl1pPr marL="0" indent="0" algn="l" defTabSz="914400" rtl="0" eaLnBrk="1" latinLnBrk="0" hangingPunct="1">
              <a:lnSpc>
                <a:spcPct val="100000"/>
              </a:lnSpc>
              <a:spcBef>
                <a:spcPts val="0"/>
              </a:spcBef>
              <a:buFont typeface="Arial" panose="020B0604020202020204" pitchFamily="34" charset="0"/>
              <a:buNone/>
              <a:defRPr lang="en-US" sz="2400" b="0" kern="1200" dirty="0" smtClean="0">
                <a:solidFill>
                  <a:schemeClr val="accent2"/>
                </a:solidFill>
                <a:latin typeface="+mn-lt"/>
                <a:ea typeface="+mn-ea"/>
                <a:cs typeface="+mn-cs"/>
              </a:defRPr>
            </a:lvl1pPr>
          </a:lstStyle>
          <a:p>
            <a:pPr lvl="0"/>
            <a:r>
              <a:rPr lang="en-US"/>
              <a:t>Month YEAR</a:t>
            </a:r>
          </a:p>
        </p:txBody>
      </p:sp>
    </p:spTree>
    <p:extLst>
      <p:ext uri="{BB962C8B-B14F-4D97-AF65-F5344CB8AC3E}">
        <p14:creationId xmlns:p14="http://schemas.microsoft.com/office/powerpoint/2010/main" val="27970132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GB Community snapshot">
    <p:spTree>
      <p:nvGrpSpPr>
        <p:cNvPr id="1" name=""/>
        <p:cNvGrpSpPr/>
        <p:nvPr/>
      </p:nvGrpSpPr>
      <p:grpSpPr>
        <a:xfrm>
          <a:off x="0" y="0"/>
          <a:ext cx="0" cy="0"/>
          <a:chOff x="0" y="0"/>
          <a:chExt cx="0" cy="0"/>
        </a:xfrm>
      </p:grpSpPr>
      <p:sp>
        <p:nvSpPr>
          <p:cNvPr id="5" name="Picture Placeholder 14">
            <a:extLst>
              <a:ext uri="{FF2B5EF4-FFF2-40B4-BE49-F238E27FC236}">
                <a16:creationId xmlns:a16="http://schemas.microsoft.com/office/drawing/2014/main" id="{5AE5DAE9-20AC-8626-B978-25148C075795}"/>
              </a:ext>
            </a:extLst>
          </p:cNvPr>
          <p:cNvSpPr>
            <a:spLocks noGrp="1"/>
          </p:cNvSpPr>
          <p:nvPr>
            <p:ph type="pic" sz="quarter" idx="13"/>
          </p:nvPr>
        </p:nvSpPr>
        <p:spPr>
          <a:xfrm>
            <a:off x="255181" y="213113"/>
            <a:ext cx="11681638" cy="6405400"/>
          </a:xfrm>
          <a:prstGeom prst="roundRect">
            <a:avLst>
              <a:gd name="adj" fmla="val 3636"/>
            </a:avLst>
          </a:prstGeom>
          <a:solidFill>
            <a:schemeClr val="bg1">
              <a:lumMod val="85000"/>
            </a:schemeClr>
          </a:solidFill>
        </p:spPr>
        <p:txBody>
          <a:bodyPr anchor="ctr" anchorCtr="0"/>
          <a:lstStyle>
            <a:lvl1pPr algn="ctr">
              <a:defRPr/>
            </a:lvl1pPr>
          </a:lstStyle>
          <a:p>
            <a:r>
              <a:rPr lang="en-US"/>
              <a:t>Click icon to add picture</a:t>
            </a:r>
          </a:p>
        </p:txBody>
      </p:sp>
      <p:sp>
        <p:nvSpPr>
          <p:cNvPr id="2" name="Footer Placeholder 1">
            <a:extLst>
              <a:ext uri="{FF2B5EF4-FFF2-40B4-BE49-F238E27FC236}">
                <a16:creationId xmlns:a16="http://schemas.microsoft.com/office/drawing/2014/main" id="{FAFC2592-4D7C-5BAA-B6EB-1931D8B6350A}"/>
              </a:ext>
            </a:extLst>
          </p:cNvPr>
          <p:cNvSpPr>
            <a:spLocks noGrp="1"/>
          </p:cNvSpPr>
          <p:nvPr>
            <p:ph type="ftr" sz="quarter" idx="10"/>
          </p:nvPr>
        </p:nvSpPr>
        <p:spPr/>
        <p:txBody>
          <a:bodyPr/>
          <a:lstStyle/>
          <a:p>
            <a:r>
              <a:rPr lang="en-US"/>
              <a:t>In-Hospital Annual Training |   Confidential—do not copy or distribute</a:t>
            </a:r>
          </a:p>
        </p:txBody>
      </p:sp>
      <p:sp>
        <p:nvSpPr>
          <p:cNvPr id="3" name="Title 2">
            <a:extLst>
              <a:ext uri="{FF2B5EF4-FFF2-40B4-BE49-F238E27FC236}">
                <a16:creationId xmlns:a16="http://schemas.microsoft.com/office/drawing/2014/main" id="{2AC706AC-5DF2-6A68-AE89-0EB14E1E3DDC}"/>
              </a:ext>
            </a:extLst>
          </p:cNvPr>
          <p:cNvSpPr>
            <a:spLocks noGrp="1"/>
          </p:cNvSpPr>
          <p:nvPr>
            <p:ph type="title" hasCustomPrompt="1"/>
          </p:nvPr>
        </p:nvSpPr>
        <p:spPr>
          <a:xfrm>
            <a:off x="621119" y="495301"/>
            <a:ext cx="11315700" cy="438150"/>
          </a:xfrm>
        </p:spPr>
        <p:txBody>
          <a:bodyPr/>
          <a:lstStyle>
            <a:lvl1pPr>
              <a:defRPr>
                <a:solidFill>
                  <a:schemeClr val="bg1"/>
                </a:solidFill>
              </a:defRPr>
            </a:lvl1pPr>
          </a:lstStyle>
          <a:p>
            <a:r>
              <a:rPr lang="en-US">
                <a:solidFill>
                  <a:schemeClr val="bg1"/>
                </a:solidFill>
              </a:rPr>
              <a:t>Community snapshot</a:t>
            </a:r>
            <a:endParaRPr lang="en-US"/>
          </a:p>
        </p:txBody>
      </p:sp>
    </p:spTree>
    <p:extLst>
      <p:ext uri="{BB962C8B-B14F-4D97-AF65-F5344CB8AC3E}">
        <p14:creationId xmlns:p14="http://schemas.microsoft.com/office/powerpoint/2010/main" val="26930747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lvl1pPr>
              <a:defRPr sz="3200"/>
            </a:lvl1pPr>
          </a:lstStyle>
          <a:p>
            <a:r>
              <a:rPr lang="en-US"/>
              <a:t>Icons and text</a:t>
            </a:r>
          </a:p>
        </p:txBody>
      </p:sp>
      <p:sp>
        <p:nvSpPr>
          <p:cNvPr id="3" name="Footer Placeholder 2">
            <a:extLst>
              <a:ext uri="{FF2B5EF4-FFF2-40B4-BE49-F238E27FC236}">
                <a16:creationId xmlns:a16="http://schemas.microsoft.com/office/drawing/2014/main" id="{2C8F20F8-F4FF-8849-C769-3706074CF4BC}"/>
              </a:ext>
            </a:extLst>
          </p:cNvPr>
          <p:cNvSpPr>
            <a:spLocks noGrp="1"/>
          </p:cNvSpPr>
          <p:nvPr>
            <p:ph type="ftr" sz="quarter" idx="10"/>
          </p:nvPr>
        </p:nvSpPr>
        <p:spPr/>
        <p:txBody>
          <a:bodyPr/>
          <a:lstStyle/>
          <a:p>
            <a:r>
              <a:rPr lang="en-US"/>
              <a:t>In-Hospital Annual Training |   Confidential—do not copy or distribute</a:t>
            </a:r>
          </a:p>
        </p:txBody>
      </p:sp>
      <p:sp>
        <p:nvSpPr>
          <p:cNvPr id="12" name="Content Placeholder 3">
            <a:extLst>
              <a:ext uri="{FF2B5EF4-FFF2-40B4-BE49-F238E27FC236}">
                <a16:creationId xmlns:a16="http://schemas.microsoft.com/office/drawing/2014/main" id="{A30F6550-3736-77A5-127E-22F5E67031E7}"/>
              </a:ext>
            </a:extLst>
          </p:cNvPr>
          <p:cNvSpPr>
            <a:spLocks noGrp="1"/>
          </p:cNvSpPr>
          <p:nvPr>
            <p:ph sz="half" idx="16" hasCustomPrompt="1"/>
          </p:nvPr>
        </p:nvSpPr>
        <p:spPr>
          <a:xfrm>
            <a:off x="355685" y="2742823"/>
            <a:ext cx="3269594" cy="615553"/>
          </a:xfrm>
        </p:spPr>
        <p:txBody>
          <a:bodyPr>
            <a:spAutoFit/>
          </a:bodyPr>
          <a:lstStyle>
            <a:lvl1pPr>
              <a:defRPr sz="2400"/>
            </a:lvl1pPr>
          </a:lstStyle>
          <a:p>
            <a:r>
              <a:rPr lang="en-US" sz="2000"/>
              <a:t>Key message goes here lorem ipsum dolor </a:t>
            </a:r>
            <a:r>
              <a:rPr lang="en-US" sz="2000" err="1"/>
              <a:t>amet</a:t>
            </a:r>
            <a:endParaRPr lang="en-US" sz="2000"/>
          </a:p>
        </p:txBody>
      </p:sp>
      <p:sp>
        <p:nvSpPr>
          <p:cNvPr id="13" name="Text Placeholder 2">
            <a:extLst>
              <a:ext uri="{FF2B5EF4-FFF2-40B4-BE49-F238E27FC236}">
                <a16:creationId xmlns:a16="http://schemas.microsoft.com/office/drawing/2014/main" id="{79A7D9C5-938E-5D6C-0681-65FC8FDACD1C}"/>
              </a:ext>
            </a:extLst>
          </p:cNvPr>
          <p:cNvSpPr>
            <a:spLocks noGrp="1"/>
          </p:cNvSpPr>
          <p:nvPr>
            <p:ph type="body" idx="17" hasCustomPrompt="1"/>
          </p:nvPr>
        </p:nvSpPr>
        <p:spPr>
          <a:xfrm>
            <a:off x="355685" y="2276328"/>
            <a:ext cx="2513189" cy="310771"/>
          </a:xfrm>
        </p:spPr>
        <p:txBody>
          <a:bodyPr anchor="t">
            <a:sp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2000" b="1"/>
              <a:t>Icon header here</a:t>
            </a:r>
          </a:p>
        </p:txBody>
      </p:sp>
      <p:sp>
        <p:nvSpPr>
          <p:cNvPr id="18" name="Content Placeholder 3">
            <a:extLst>
              <a:ext uri="{FF2B5EF4-FFF2-40B4-BE49-F238E27FC236}">
                <a16:creationId xmlns:a16="http://schemas.microsoft.com/office/drawing/2014/main" id="{1A86D77B-6C33-5F30-119F-15EE8159FD83}"/>
              </a:ext>
            </a:extLst>
          </p:cNvPr>
          <p:cNvSpPr>
            <a:spLocks noGrp="1"/>
          </p:cNvSpPr>
          <p:nvPr>
            <p:ph sz="half" idx="18" hasCustomPrompt="1"/>
          </p:nvPr>
        </p:nvSpPr>
        <p:spPr>
          <a:xfrm>
            <a:off x="4603835" y="2742823"/>
            <a:ext cx="3269594" cy="615553"/>
          </a:xfrm>
        </p:spPr>
        <p:txBody>
          <a:bodyPr>
            <a:spAutoFit/>
          </a:bodyPr>
          <a:lstStyle>
            <a:lvl1pPr>
              <a:defRPr sz="2400"/>
            </a:lvl1pPr>
          </a:lstStyle>
          <a:p>
            <a:r>
              <a:rPr lang="en-US" sz="2000"/>
              <a:t>Key message goes here lorem ipsum dolor </a:t>
            </a:r>
            <a:r>
              <a:rPr lang="en-US" sz="2000" err="1"/>
              <a:t>amet</a:t>
            </a:r>
            <a:endParaRPr lang="en-US" sz="2000"/>
          </a:p>
        </p:txBody>
      </p:sp>
      <p:sp>
        <p:nvSpPr>
          <p:cNvPr id="19" name="Text Placeholder 2">
            <a:extLst>
              <a:ext uri="{FF2B5EF4-FFF2-40B4-BE49-F238E27FC236}">
                <a16:creationId xmlns:a16="http://schemas.microsoft.com/office/drawing/2014/main" id="{6D7A4DC2-1EC2-C213-0CA6-AC24485E4873}"/>
              </a:ext>
            </a:extLst>
          </p:cNvPr>
          <p:cNvSpPr>
            <a:spLocks noGrp="1"/>
          </p:cNvSpPr>
          <p:nvPr>
            <p:ph type="body" idx="19" hasCustomPrompt="1"/>
          </p:nvPr>
        </p:nvSpPr>
        <p:spPr>
          <a:xfrm>
            <a:off x="4603835" y="2276328"/>
            <a:ext cx="2513189" cy="310771"/>
          </a:xfrm>
        </p:spPr>
        <p:txBody>
          <a:bodyPr anchor="t">
            <a:sp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2000" b="1"/>
              <a:t>Icon header here</a:t>
            </a:r>
          </a:p>
        </p:txBody>
      </p:sp>
      <p:sp>
        <p:nvSpPr>
          <p:cNvPr id="20" name="Content Placeholder 3">
            <a:extLst>
              <a:ext uri="{FF2B5EF4-FFF2-40B4-BE49-F238E27FC236}">
                <a16:creationId xmlns:a16="http://schemas.microsoft.com/office/drawing/2014/main" id="{10EF6AE7-24CD-B278-4464-BFA7F098D804}"/>
              </a:ext>
            </a:extLst>
          </p:cNvPr>
          <p:cNvSpPr>
            <a:spLocks noGrp="1"/>
          </p:cNvSpPr>
          <p:nvPr>
            <p:ph sz="half" idx="20" hasCustomPrompt="1"/>
          </p:nvPr>
        </p:nvSpPr>
        <p:spPr>
          <a:xfrm>
            <a:off x="8661485" y="2742823"/>
            <a:ext cx="3269594" cy="615553"/>
          </a:xfrm>
        </p:spPr>
        <p:txBody>
          <a:bodyPr>
            <a:spAutoFit/>
          </a:bodyPr>
          <a:lstStyle>
            <a:lvl1pPr>
              <a:defRPr sz="2400"/>
            </a:lvl1pPr>
          </a:lstStyle>
          <a:p>
            <a:r>
              <a:rPr lang="en-US" sz="2000"/>
              <a:t>Key message goes here lorem ipsum dolor </a:t>
            </a:r>
            <a:r>
              <a:rPr lang="en-US" sz="2000" err="1"/>
              <a:t>amet</a:t>
            </a:r>
            <a:endParaRPr lang="en-US" sz="2000"/>
          </a:p>
        </p:txBody>
      </p:sp>
      <p:sp>
        <p:nvSpPr>
          <p:cNvPr id="21" name="Text Placeholder 2">
            <a:extLst>
              <a:ext uri="{FF2B5EF4-FFF2-40B4-BE49-F238E27FC236}">
                <a16:creationId xmlns:a16="http://schemas.microsoft.com/office/drawing/2014/main" id="{EE134516-47B0-9D09-E248-D1CE08FF1F69}"/>
              </a:ext>
            </a:extLst>
          </p:cNvPr>
          <p:cNvSpPr>
            <a:spLocks noGrp="1"/>
          </p:cNvSpPr>
          <p:nvPr>
            <p:ph type="body" idx="21" hasCustomPrompt="1"/>
          </p:nvPr>
        </p:nvSpPr>
        <p:spPr>
          <a:xfrm>
            <a:off x="8661485" y="2276328"/>
            <a:ext cx="2513189" cy="310771"/>
          </a:xfrm>
        </p:spPr>
        <p:txBody>
          <a:bodyPr anchor="t">
            <a:sp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2000" b="1"/>
              <a:t>Icon header here</a:t>
            </a:r>
          </a:p>
        </p:txBody>
      </p:sp>
      <p:sp>
        <p:nvSpPr>
          <p:cNvPr id="22" name="Content Placeholder 3">
            <a:extLst>
              <a:ext uri="{FF2B5EF4-FFF2-40B4-BE49-F238E27FC236}">
                <a16:creationId xmlns:a16="http://schemas.microsoft.com/office/drawing/2014/main" id="{5FF12122-7C74-2FFC-2AE1-B63E862AD80B}"/>
              </a:ext>
            </a:extLst>
          </p:cNvPr>
          <p:cNvSpPr>
            <a:spLocks noGrp="1"/>
          </p:cNvSpPr>
          <p:nvPr>
            <p:ph sz="half" idx="22" hasCustomPrompt="1"/>
          </p:nvPr>
        </p:nvSpPr>
        <p:spPr>
          <a:xfrm>
            <a:off x="355685" y="5352673"/>
            <a:ext cx="3269594" cy="615553"/>
          </a:xfrm>
        </p:spPr>
        <p:txBody>
          <a:bodyPr>
            <a:spAutoFit/>
          </a:bodyPr>
          <a:lstStyle>
            <a:lvl1pPr>
              <a:defRPr sz="2400"/>
            </a:lvl1pPr>
          </a:lstStyle>
          <a:p>
            <a:r>
              <a:rPr lang="en-US" sz="2000"/>
              <a:t>Key message goes here lorem ipsum dolor </a:t>
            </a:r>
            <a:r>
              <a:rPr lang="en-US" sz="2000" err="1"/>
              <a:t>amet</a:t>
            </a:r>
            <a:endParaRPr lang="en-US" sz="2000"/>
          </a:p>
        </p:txBody>
      </p:sp>
      <p:sp>
        <p:nvSpPr>
          <p:cNvPr id="23" name="Text Placeholder 2">
            <a:extLst>
              <a:ext uri="{FF2B5EF4-FFF2-40B4-BE49-F238E27FC236}">
                <a16:creationId xmlns:a16="http://schemas.microsoft.com/office/drawing/2014/main" id="{5773C291-FF44-5DDA-D193-9F02D7FE4628}"/>
              </a:ext>
            </a:extLst>
          </p:cNvPr>
          <p:cNvSpPr>
            <a:spLocks noGrp="1"/>
          </p:cNvSpPr>
          <p:nvPr>
            <p:ph type="body" idx="23" hasCustomPrompt="1"/>
          </p:nvPr>
        </p:nvSpPr>
        <p:spPr>
          <a:xfrm>
            <a:off x="355685" y="4886178"/>
            <a:ext cx="2513189" cy="310771"/>
          </a:xfrm>
        </p:spPr>
        <p:txBody>
          <a:bodyPr anchor="t">
            <a:sp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2000" b="1"/>
              <a:t>Icon header here</a:t>
            </a:r>
          </a:p>
        </p:txBody>
      </p:sp>
      <p:sp>
        <p:nvSpPr>
          <p:cNvPr id="24" name="Text Placeholder 2">
            <a:extLst>
              <a:ext uri="{FF2B5EF4-FFF2-40B4-BE49-F238E27FC236}">
                <a16:creationId xmlns:a16="http://schemas.microsoft.com/office/drawing/2014/main" id="{79033525-9D3F-938D-CEA0-05EA870A486C}"/>
              </a:ext>
            </a:extLst>
          </p:cNvPr>
          <p:cNvSpPr>
            <a:spLocks noGrp="1"/>
          </p:cNvSpPr>
          <p:nvPr>
            <p:ph type="body" idx="24" hasCustomPrompt="1"/>
          </p:nvPr>
        </p:nvSpPr>
        <p:spPr>
          <a:xfrm>
            <a:off x="4603835" y="4886178"/>
            <a:ext cx="2513189" cy="310771"/>
          </a:xfrm>
        </p:spPr>
        <p:txBody>
          <a:bodyPr anchor="t">
            <a:sp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2000" b="1"/>
              <a:t>Icon header here</a:t>
            </a:r>
          </a:p>
        </p:txBody>
      </p:sp>
      <p:sp>
        <p:nvSpPr>
          <p:cNvPr id="25" name="Content Placeholder 3">
            <a:extLst>
              <a:ext uri="{FF2B5EF4-FFF2-40B4-BE49-F238E27FC236}">
                <a16:creationId xmlns:a16="http://schemas.microsoft.com/office/drawing/2014/main" id="{93A46297-5F14-5936-B0C5-F20C7C1F33F7}"/>
              </a:ext>
            </a:extLst>
          </p:cNvPr>
          <p:cNvSpPr>
            <a:spLocks noGrp="1"/>
          </p:cNvSpPr>
          <p:nvPr>
            <p:ph sz="half" idx="25" hasCustomPrompt="1"/>
          </p:nvPr>
        </p:nvSpPr>
        <p:spPr>
          <a:xfrm>
            <a:off x="8661485" y="5352673"/>
            <a:ext cx="3269594" cy="615553"/>
          </a:xfrm>
        </p:spPr>
        <p:txBody>
          <a:bodyPr>
            <a:spAutoFit/>
          </a:bodyPr>
          <a:lstStyle>
            <a:lvl1pPr>
              <a:defRPr sz="2400"/>
            </a:lvl1pPr>
          </a:lstStyle>
          <a:p>
            <a:r>
              <a:rPr lang="en-US" sz="2000"/>
              <a:t>Key message goes here lorem ipsum dolor </a:t>
            </a:r>
            <a:r>
              <a:rPr lang="en-US" sz="2000" err="1"/>
              <a:t>amet</a:t>
            </a:r>
            <a:endParaRPr lang="en-US" sz="2000"/>
          </a:p>
        </p:txBody>
      </p:sp>
      <p:sp>
        <p:nvSpPr>
          <p:cNvPr id="26" name="Text Placeholder 2">
            <a:extLst>
              <a:ext uri="{FF2B5EF4-FFF2-40B4-BE49-F238E27FC236}">
                <a16:creationId xmlns:a16="http://schemas.microsoft.com/office/drawing/2014/main" id="{3B58D4D0-0578-1706-25E3-E79CE4089A93}"/>
              </a:ext>
            </a:extLst>
          </p:cNvPr>
          <p:cNvSpPr>
            <a:spLocks noGrp="1"/>
          </p:cNvSpPr>
          <p:nvPr>
            <p:ph type="body" idx="26" hasCustomPrompt="1"/>
          </p:nvPr>
        </p:nvSpPr>
        <p:spPr>
          <a:xfrm>
            <a:off x="8661485" y="4886178"/>
            <a:ext cx="2513189" cy="310771"/>
          </a:xfrm>
        </p:spPr>
        <p:txBody>
          <a:bodyPr anchor="t">
            <a:sp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2000" b="1"/>
              <a:t>Icon header here</a:t>
            </a:r>
          </a:p>
        </p:txBody>
      </p:sp>
      <p:sp>
        <p:nvSpPr>
          <p:cNvPr id="27" name="Content Placeholder 3">
            <a:extLst>
              <a:ext uri="{FF2B5EF4-FFF2-40B4-BE49-F238E27FC236}">
                <a16:creationId xmlns:a16="http://schemas.microsoft.com/office/drawing/2014/main" id="{A38494F0-AC5B-C782-9F09-92CC4B8FCE0E}"/>
              </a:ext>
            </a:extLst>
          </p:cNvPr>
          <p:cNvSpPr>
            <a:spLocks noGrp="1"/>
          </p:cNvSpPr>
          <p:nvPr>
            <p:ph sz="half" idx="27" hasCustomPrompt="1"/>
          </p:nvPr>
        </p:nvSpPr>
        <p:spPr>
          <a:xfrm>
            <a:off x="4603835" y="5352673"/>
            <a:ext cx="3269594" cy="615553"/>
          </a:xfrm>
        </p:spPr>
        <p:txBody>
          <a:bodyPr>
            <a:spAutoFit/>
          </a:bodyPr>
          <a:lstStyle>
            <a:lvl1pPr>
              <a:defRPr sz="2400"/>
            </a:lvl1pPr>
          </a:lstStyle>
          <a:p>
            <a:r>
              <a:rPr lang="en-US" sz="2000"/>
              <a:t>Key message goes here lorem ipsum dolor </a:t>
            </a:r>
            <a:r>
              <a:rPr lang="en-US" sz="2000" err="1"/>
              <a:t>amet</a:t>
            </a:r>
            <a:endParaRPr lang="en-US" sz="2000"/>
          </a:p>
        </p:txBody>
      </p:sp>
    </p:spTree>
    <p:extLst>
      <p:ext uri="{BB962C8B-B14F-4D97-AF65-F5344CB8AC3E}">
        <p14:creationId xmlns:p14="http://schemas.microsoft.com/office/powerpoint/2010/main" val="3465494318"/>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o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350520" y="1719072"/>
            <a:ext cx="705231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lvl1pPr>
              <a:defRPr sz="3200"/>
            </a:lvl1pPr>
          </a:lstStyle>
          <a:p>
            <a:r>
              <a:rPr lang="en-US"/>
              <a:t>Click to edit title</a:t>
            </a:r>
          </a:p>
        </p:txBody>
      </p:sp>
      <p:sp>
        <p:nvSpPr>
          <p:cNvPr id="2" name="Footer Placeholder 1">
            <a:extLst>
              <a:ext uri="{FF2B5EF4-FFF2-40B4-BE49-F238E27FC236}">
                <a16:creationId xmlns:a16="http://schemas.microsoft.com/office/drawing/2014/main" id="{B640A2DB-A3E0-FE7A-57C7-F3B74F5A54AC}"/>
              </a:ext>
            </a:extLst>
          </p:cNvPr>
          <p:cNvSpPr>
            <a:spLocks noGrp="1"/>
          </p:cNvSpPr>
          <p:nvPr>
            <p:ph type="ftr" sz="quarter" idx="11"/>
          </p:nvPr>
        </p:nvSpPr>
        <p:spPr/>
        <p:txBody>
          <a:bodyPr/>
          <a:lstStyle/>
          <a:p>
            <a:r>
              <a:rPr lang="en-US"/>
              <a:t>In-Hospital Annual Training |   Confidential—do not copy or distribute</a:t>
            </a:r>
          </a:p>
        </p:txBody>
      </p:sp>
    </p:spTree>
    <p:extLst>
      <p:ext uri="{BB962C8B-B14F-4D97-AF65-F5344CB8AC3E}">
        <p14:creationId xmlns:p14="http://schemas.microsoft.com/office/powerpoint/2010/main" val="3357973046"/>
      </p:ext>
    </p:extLst>
  </p:cSld>
  <p:clrMapOvr>
    <a:masterClrMapping/>
  </p:clrMapOvr>
  <p:extLst>
    <p:ext uri="{DCECCB84-F9BA-43D5-87BE-67443E8EF086}">
      <p15:sldGuideLst xmlns:p15="http://schemas.microsoft.com/office/powerpoint/2012/main">
        <p15:guide id="3" pos="2421">
          <p15:clr>
            <a:srgbClr val="FBAE40"/>
          </p15:clr>
        </p15:guide>
        <p15:guide id="4" pos="2829">
          <p15:clr>
            <a:srgbClr val="FBAE40"/>
          </p15:clr>
        </p15:guide>
        <p15:guide id="5" pos="4849">
          <p15:clr>
            <a:srgbClr val="FBAE40"/>
          </p15:clr>
        </p15:guide>
        <p15:guide id="6" pos="525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char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350837" y="2227342"/>
            <a:ext cx="3200400" cy="2670961"/>
          </a:xfrm>
        </p:spPr>
        <p:txBody>
          <a:bodyPr/>
          <a:lstStyle>
            <a:lvl1pPr>
              <a:defRPr sz="1800"/>
            </a:lvl1pPr>
            <a:lvl2pPr>
              <a:defRPr sz="1800"/>
            </a:lvl2pPr>
            <a:lvl3pPr>
              <a:defRPr sz="1800"/>
            </a:lvl3pPr>
            <a:lvl4pPr>
              <a:defRPr sz="1800"/>
            </a:lvl4pPr>
            <a:lvl5pPr>
              <a:defRPr sz="1800"/>
            </a:lvl5pPr>
          </a:lstStyle>
          <a:p>
            <a:pPr lvl="0"/>
            <a:r>
              <a:rPr lang="en-US"/>
              <a:t>Table or chart placeholder</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90" y="2227342"/>
            <a:ext cx="3200400" cy="2670961"/>
          </a:xfrm>
        </p:spPr>
        <p:txBody>
          <a:bodyPr/>
          <a:lstStyle>
            <a:lvl1pPr>
              <a:defRPr sz="1800"/>
            </a:lvl1pPr>
            <a:lvl2pPr>
              <a:defRPr sz="1800"/>
            </a:lvl2pPr>
            <a:lvl3pPr>
              <a:defRPr sz="1800"/>
            </a:lvl3pPr>
            <a:lvl4pPr>
              <a:defRPr sz="1800"/>
            </a:lvl4pPr>
            <a:lvl5pPr>
              <a:defRPr sz="1800"/>
            </a:lvl5pPr>
          </a:lstStyle>
          <a:p>
            <a:pPr lvl="0"/>
            <a:r>
              <a:rPr lang="en-US"/>
              <a:t>Table or chart placeholder</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2227342"/>
            <a:ext cx="3200400" cy="2670961"/>
          </a:xfrm>
        </p:spPr>
        <p:txBody>
          <a:bodyPr/>
          <a:lstStyle>
            <a:lvl1pPr>
              <a:defRPr sz="1800"/>
            </a:lvl1pPr>
            <a:lvl2pPr>
              <a:defRPr sz="1800"/>
            </a:lvl2pPr>
            <a:lvl3pPr>
              <a:defRPr sz="1800"/>
            </a:lvl3pPr>
            <a:lvl4pPr>
              <a:defRPr sz="1800"/>
            </a:lvl4pPr>
            <a:lvl5pPr>
              <a:defRPr sz="1800"/>
            </a:lvl5pPr>
          </a:lstStyle>
          <a:p>
            <a:pPr lvl="0"/>
            <a:r>
              <a:rPr lang="en-US"/>
              <a:t>Table or chart placeholder</a:t>
            </a:r>
          </a:p>
        </p:txBody>
      </p:sp>
      <p:sp>
        <p:nvSpPr>
          <p:cNvPr id="6" name="Text Placeholder 2">
            <a:extLst>
              <a:ext uri="{FF2B5EF4-FFF2-40B4-BE49-F238E27FC236}">
                <a16:creationId xmlns:a16="http://schemas.microsoft.com/office/drawing/2014/main" id="{1B7D6A64-436E-B549-A738-5BD4E26E780C}"/>
              </a:ext>
            </a:extLst>
          </p:cNvPr>
          <p:cNvSpPr>
            <a:spLocks noGrp="1"/>
          </p:cNvSpPr>
          <p:nvPr>
            <p:ph type="body" idx="11" hasCustomPrompt="1"/>
          </p:nvPr>
        </p:nvSpPr>
        <p:spPr>
          <a:xfrm>
            <a:off x="350839"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9" name="Text Placeholder 2">
            <a:extLst>
              <a:ext uri="{FF2B5EF4-FFF2-40B4-BE49-F238E27FC236}">
                <a16:creationId xmlns:a16="http://schemas.microsoft.com/office/drawing/2014/main" id="{C9952872-2D99-6A44-AF8E-4C81084A6F5D}"/>
              </a:ext>
            </a:extLst>
          </p:cNvPr>
          <p:cNvSpPr>
            <a:spLocks noGrp="1"/>
          </p:cNvSpPr>
          <p:nvPr>
            <p:ph type="body" idx="12" hasCustomPrompt="1"/>
          </p:nvPr>
        </p:nvSpPr>
        <p:spPr>
          <a:xfrm>
            <a:off x="449199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0" name="Text Placeholder 2">
            <a:extLst>
              <a:ext uri="{FF2B5EF4-FFF2-40B4-BE49-F238E27FC236}">
                <a16:creationId xmlns:a16="http://schemas.microsoft.com/office/drawing/2014/main" id="{1F3B5EBD-761F-0640-A0DD-A2788D2EC789}"/>
              </a:ext>
            </a:extLst>
          </p:cNvPr>
          <p:cNvSpPr>
            <a:spLocks noGrp="1"/>
          </p:cNvSpPr>
          <p:nvPr>
            <p:ph type="body" idx="13" hasCustomPrompt="1"/>
          </p:nvPr>
        </p:nvSpPr>
        <p:spPr>
          <a:xfrm>
            <a:off x="834390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3" name="Text Placeholder 11">
            <a:extLst>
              <a:ext uri="{FF2B5EF4-FFF2-40B4-BE49-F238E27FC236}">
                <a16:creationId xmlns:a16="http://schemas.microsoft.com/office/drawing/2014/main" id="{EBDA8CCF-CB0C-BA45-8FC4-6297C0E0A914}"/>
              </a:ext>
            </a:extLst>
          </p:cNvPr>
          <p:cNvSpPr>
            <a:spLocks noGrp="1"/>
          </p:cNvSpPr>
          <p:nvPr>
            <p:ph type="body" sz="quarter" idx="15" hasCustomPrompt="1"/>
          </p:nvPr>
        </p:nvSpPr>
        <p:spPr>
          <a:xfrm>
            <a:off x="4491990"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4" name="Text Placeholder 11">
            <a:extLst>
              <a:ext uri="{FF2B5EF4-FFF2-40B4-BE49-F238E27FC236}">
                <a16:creationId xmlns:a16="http://schemas.microsoft.com/office/drawing/2014/main" id="{BA7599CD-99BD-894F-B372-42E0EEA2CEA1}"/>
              </a:ext>
            </a:extLst>
          </p:cNvPr>
          <p:cNvSpPr>
            <a:spLocks noGrp="1"/>
          </p:cNvSpPr>
          <p:nvPr>
            <p:ph type="body" sz="quarter" idx="16" hasCustomPrompt="1"/>
          </p:nvPr>
        </p:nvSpPr>
        <p:spPr>
          <a:xfrm>
            <a:off x="8343900"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2" name="Text Placeholder 11">
            <a:extLst>
              <a:ext uri="{FF2B5EF4-FFF2-40B4-BE49-F238E27FC236}">
                <a16:creationId xmlns:a16="http://schemas.microsoft.com/office/drawing/2014/main" id="{4FDCCCC4-4E98-AF48-BBF9-0C662158A29D}"/>
              </a:ext>
            </a:extLst>
          </p:cNvPr>
          <p:cNvSpPr>
            <a:spLocks noGrp="1"/>
          </p:cNvSpPr>
          <p:nvPr>
            <p:ph type="body" sz="quarter" idx="14" hasCustomPrompt="1"/>
          </p:nvPr>
        </p:nvSpPr>
        <p:spPr>
          <a:xfrm>
            <a:off x="350520"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5" name="Title 4">
            <a:extLst>
              <a:ext uri="{FF2B5EF4-FFF2-40B4-BE49-F238E27FC236}">
                <a16:creationId xmlns:a16="http://schemas.microsoft.com/office/drawing/2014/main" id="{0182F045-38A8-AF47-A713-4B59F2866823}"/>
              </a:ext>
            </a:extLst>
          </p:cNvPr>
          <p:cNvSpPr>
            <a:spLocks noGrp="1"/>
          </p:cNvSpPr>
          <p:nvPr>
            <p:ph type="title"/>
          </p:nvPr>
        </p:nvSpPr>
        <p:spPr/>
        <p:txBody>
          <a:bodyPr/>
          <a:lstStyle>
            <a:lvl1pPr>
              <a:defRPr sz="3200"/>
            </a:lvl1pPr>
          </a:lstStyle>
          <a:p>
            <a:r>
              <a:rPr lang="en-US"/>
              <a:t>Click to edit Master title style</a:t>
            </a:r>
          </a:p>
        </p:txBody>
      </p:sp>
      <p:sp>
        <p:nvSpPr>
          <p:cNvPr id="2" name="Footer Placeholder 1">
            <a:extLst>
              <a:ext uri="{FF2B5EF4-FFF2-40B4-BE49-F238E27FC236}">
                <a16:creationId xmlns:a16="http://schemas.microsoft.com/office/drawing/2014/main" id="{06EA8AA5-C719-F709-395B-7AC517CF4980}"/>
              </a:ext>
            </a:extLst>
          </p:cNvPr>
          <p:cNvSpPr>
            <a:spLocks noGrp="1"/>
          </p:cNvSpPr>
          <p:nvPr>
            <p:ph type="ftr" sz="quarter" idx="17"/>
          </p:nvPr>
        </p:nvSpPr>
        <p:spPr/>
        <p:txBody>
          <a:bodyPr/>
          <a:lstStyle/>
          <a:p>
            <a:r>
              <a:rPr lang="en-US"/>
              <a:t>In-Hospital Annual Training |   Confidential—do not copy or distribute</a:t>
            </a:r>
          </a:p>
        </p:txBody>
      </p:sp>
    </p:spTree>
    <p:extLst>
      <p:ext uri="{BB962C8B-B14F-4D97-AF65-F5344CB8AC3E}">
        <p14:creationId xmlns:p14="http://schemas.microsoft.com/office/powerpoint/2010/main" val="2135120139"/>
      </p:ext>
    </p:extLst>
  </p:cSld>
  <p:clrMapOvr>
    <a:masterClrMapping/>
  </p:clrMapOvr>
  <p:extLst>
    <p:ext uri="{DCECCB84-F9BA-43D5-87BE-67443E8EF086}">
      <p15:sldGuideLst xmlns:p15="http://schemas.microsoft.com/office/powerpoint/2012/main">
        <p15:guide id="1" orient="horz" pos="1397">
          <p15:clr>
            <a:srgbClr val="FBAE40"/>
          </p15:clr>
        </p15:guide>
        <p15:guide id="3" pos="2421">
          <p15:clr>
            <a:srgbClr val="FBAE40"/>
          </p15:clr>
        </p15:guide>
        <p15:guide id="4" pos="4849">
          <p15:clr>
            <a:srgbClr val="FBAE40"/>
          </p15:clr>
        </p15:guide>
        <p15:guide id="6" orient="horz" pos="3086">
          <p15:clr>
            <a:srgbClr val="FBAE40"/>
          </p15:clr>
        </p15:guide>
        <p15:guide id="7" orient="horz" pos="3246">
          <p15:clr>
            <a:srgbClr val="FBAE40"/>
          </p15:clr>
        </p15:guide>
        <p15:guide id="10" pos="5250">
          <p15:clr>
            <a:srgbClr val="FBAE40"/>
          </p15:clr>
        </p15:guide>
        <p15:guide id="11" pos="282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 two charts">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CB66F7F6-8B6A-B445-A778-7A10C4FCF713}"/>
              </a:ext>
            </a:extLst>
          </p:cNvPr>
          <p:cNvSpPr>
            <a:spLocks noGrp="1"/>
          </p:cNvSpPr>
          <p:nvPr>
            <p:ph sz="half" idx="2" hasCustomPrompt="1"/>
          </p:nvPr>
        </p:nvSpPr>
        <p:spPr>
          <a:xfrm>
            <a:off x="4491989" y="2227342"/>
            <a:ext cx="3200400" cy="2670961"/>
          </a:xfrm>
        </p:spPr>
        <p:txBody>
          <a:bodyPr/>
          <a:lstStyle>
            <a:lvl1pPr>
              <a:defRPr sz="1800"/>
            </a:lvl1pPr>
            <a:lvl2pPr>
              <a:defRPr sz="1800"/>
            </a:lvl2pPr>
            <a:lvl3pPr>
              <a:defRPr sz="1800"/>
            </a:lvl3pPr>
            <a:lvl4pPr>
              <a:defRPr sz="1800"/>
            </a:lvl4pPr>
            <a:lvl5pPr>
              <a:defRPr sz="1800"/>
            </a:lvl5pPr>
          </a:lstStyle>
          <a:p>
            <a:pPr lvl="0"/>
            <a:r>
              <a:rPr lang="en-US"/>
              <a:t>Table or chart placeholder</a:t>
            </a:r>
          </a:p>
        </p:txBody>
      </p:sp>
      <p:sp>
        <p:nvSpPr>
          <p:cNvPr id="8" name="Content Placeholder 3">
            <a:extLst>
              <a:ext uri="{FF2B5EF4-FFF2-40B4-BE49-F238E27FC236}">
                <a16:creationId xmlns:a16="http://schemas.microsoft.com/office/drawing/2014/main" id="{C6C0EC67-5E7D-4248-962B-AE294DEFEA5C}"/>
              </a:ext>
            </a:extLst>
          </p:cNvPr>
          <p:cNvSpPr>
            <a:spLocks noGrp="1"/>
          </p:cNvSpPr>
          <p:nvPr>
            <p:ph sz="half" idx="10" hasCustomPrompt="1"/>
          </p:nvPr>
        </p:nvSpPr>
        <p:spPr>
          <a:xfrm>
            <a:off x="8343900" y="2227342"/>
            <a:ext cx="3200400" cy="2670961"/>
          </a:xfrm>
        </p:spPr>
        <p:txBody>
          <a:bodyPr/>
          <a:lstStyle>
            <a:lvl1pPr>
              <a:defRPr sz="1800"/>
            </a:lvl1pPr>
            <a:lvl2pPr>
              <a:defRPr sz="1800"/>
            </a:lvl2pPr>
            <a:lvl3pPr>
              <a:defRPr sz="1800"/>
            </a:lvl3pPr>
            <a:lvl4pPr>
              <a:defRPr sz="1800"/>
            </a:lvl4pPr>
            <a:lvl5pPr>
              <a:defRPr sz="1800"/>
            </a:lvl5pPr>
          </a:lstStyle>
          <a:p>
            <a:pPr lvl="0"/>
            <a:r>
              <a:rPr lang="en-US"/>
              <a:t>Table or chart placeholder</a:t>
            </a:r>
          </a:p>
        </p:txBody>
      </p:sp>
      <p:sp>
        <p:nvSpPr>
          <p:cNvPr id="9" name="Text Placeholder 2">
            <a:extLst>
              <a:ext uri="{FF2B5EF4-FFF2-40B4-BE49-F238E27FC236}">
                <a16:creationId xmlns:a16="http://schemas.microsoft.com/office/drawing/2014/main" id="{CEF9940F-D9D9-B343-B51A-10E10791BBBA}"/>
              </a:ext>
            </a:extLst>
          </p:cNvPr>
          <p:cNvSpPr>
            <a:spLocks noGrp="1"/>
          </p:cNvSpPr>
          <p:nvPr>
            <p:ph type="body" idx="12" hasCustomPrompt="1"/>
          </p:nvPr>
        </p:nvSpPr>
        <p:spPr>
          <a:xfrm>
            <a:off x="4491989"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chart title</a:t>
            </a:r>
          </a:p>
        </p:txBody>
      </p:sp>
      <p:sp>
        <p:nvSpPr>
          <p:cNvPr id="10" name="Text Placeholder 2">
            <a:extLst>
              <a:ext uri="{FF2B5EF4-FFF2-40B4-BE49-F238E27FC236}">
                <a16:creationId xmlns:a16="http://schemas.microsoft.com/office/drawing/2014/main" id="{8F6B0467-EE62-FA42-87FD-561619A6F8F5}"/>
              </a:ext>
            </a:extLst>
          </p:cNvPr>
          <p:cNvSpPr>
            <a:spLocks noGrp="1"/>
          </p:cNvSpPr>
          <p:nvPr>
            <p:ph type="body" idx="13" hasCustomPrompt="1"/>
          </p:nvPr>
        </p:nvSpPr>
        <p:spPr>
          <a:xfrm>
            <a:off x="834390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chart title</a:t>
            </a:r>
          </a:p>
        </p:txBody>
      </p:sp>
      <p:sp>
        <p:nvSpPr>
          <p:cNvPr id="11" name="Text Placeholder 11">
            <a:extLst>
              <a:ext uri="{FF2B5EF4-FFF2-40B4-BE49-F238E27FC236}">
                <a16:creationId xmlns:a16="http://schemas.microsoft.com/office/drawing/2014/main" id="{9FF451F5-7748-C949-A955-B66D566CC117}"/>
              </a:ext>
            </a:extLst>
          </p:cNvPr>
          <p:cNvSpPr>
            <a:spLocks noGrp="1"/>
          </p:cNvSpPr>
          <p:nvPr>
            <p:ph type="body" sz="quarter" idx="15" hasCustomPrompt="1"/>
          </p:nvPr>
        </p:nvSpPr>
        <p:spPr>
          <a:xfrm>
            <a:off x="4491989" y="5158432"/>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2" name="Text Placeholder 11">
            <a:extLst>
              <a:ext uri="{FF2B5EF4-FFF2-40B4-BE49-F238E27FC236}">
                <a16:creationId xmlns:a16="http://schemas.microsoft.com/office/drawing/2014/main" id="{E6F2712F-0BAD-3D43-AA96-DAC8654C441C}"/>
              </a:ext>
            </a:extLst>
          </p:cNvPr>
          <p:cNvSpPr>
            <a:spLocks noGrp="1"/>
          </p:cNvSpPr>
          <p:nvPr>
            <p:ph type="body" sz="quarter" idx="16" hasCustomPrompt="1"/>
          </p:nvPr>
        </p:nvSpPr>
        <p:spPr>
          <a:xfrm>
            <a:off x="8343900" y="5158432"/>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7" name="Title 6">
            <a:extLst>
              <a:ext uri="{FF2B5EF4-FFF2-40B4-BE49-F238E27FC236}">
                <a16:creationId xmlns:a16="http://schemas.microsoft.com/office/drawing/2014/main" id="{707704E5-505F-E644-8B15-34742134EA48}"/>
              </a:ext>
            </a:extLst>
          </p:cNvPr>
          <p:cNvSpPr>
            <a:spLocks noGrp="1"/>
          </p:cNvSpPr>
          <p:nvPr>
            <p:ph type="title"/>
          </p:nvPr>
        </p:nvSpPr>
        <p:spPr/>
        <p:txBody>
          <a:bodyPr/>
          <a:lstStyle>
            <a:lvl1pPr>
              <a:defRPr sz="3200"/>
            </a:lvl1pPr>
          </a:lstStyle>
          <a:p>
            <a:r>
              <a:rPr lang="en-US"/>
              <a:t>Click to edit Master title style</a:t>
            </a:r>
          </a:p>
        </p:txBody>
      </p:sp>
      <p:sp>
        <p:nvSpPr>
          <p:cNvPr id="5" name="Content Placeholder 4">
            <a:extLst>
              <a:ext uri="{FF2B5EF4-FFF2-40B4-BE49-F238E27FC236}">
                <a16:creationId xmlns:a16="http://schemas.microsoft.com/office/drawing/2014/main" id="{CF50F76B-FA29-B84B-8387-E972C0238586}"/>
              </a:ext>
            </a:extLst>
          </p:cNvPr>
          <p:cNvSpPr>
            <a:spLocks noGrp="1"/>
          </p:cNvSpPr>
          <p:nvPr>
            <p:ph sz="quarter" idx="18"/>
          </p:nvPr>
        </p:nvSpPr>
        <p:spPr>
          <a:xfrm>
            <a:off x="350520" y="1729029"/>
            <a:ext cx="3195638" cy="40161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D138484E-7343-7041-332B-E7EAE92B0410}"/>
              </a:ext>
            </a:extLst>
          </p:cNvPr>
          <p:cNvSpPr>
            <a:spLocks noGrp="1"/>
          </p:cNvSpPr>
          <p:nvPr>
            <p:ph type="ftr" sz="quarter" idx="19"/>
          </p:nvPr>
        </p:nvSpPr>
        <p:spPr/>
        <p:txBody>
          <a:bodyPr/>
          <a:lstStyle/>
          <a:p>
            <a:r>
              <a:rPr lang="en-US"/>
              <a:t>In-Hospital Annual Training |   Confidential—do not copy or distribute</a:t>
            </a:r>
          </a:p>
        </p:txBody>
      </p:sp>
    </p:spTree>
    <p:extLst>
      <p:ext uri="{BB962C8B-B14F-4D97-AF65-F5344CB8AC3E}">
        <p14:creationId xmlns:p14="http://schemas.microsoft.com/office/powerpoint/2010/main" val="2351762731"/>
      </p:ext>
    </p:extLst>
  </p:cSld>
  <p:clrMapOvr>
    <a:masterClrMapping/>
  </p:clrMapOvr>
  <p:extLst>
    <p:ext uri="{DCECCB84-F9BA-43D5-87BE-67443E8EF086}">
      <p15:sldGuideLst xmlns:p15="http://schemas.microsoft.com/office/powerpoint/2012/main">
        <p15:guide id="4" pos="2421">
          <p15:clr>
            <a:srgbClr val="FBAE40"/>
          </p15:clr>
        </p15:guide>
        <p15:guide id="5" pos="2826">
          <p15:clr>
            <a:srgbClr val="FBAE40"/>
          </p15:clr>
        </p15:guide>
        <p15:guide id="6" pos="4849">
          <p15:clr>
            <a:srgbClr val="FBAE40"/>
          </p15:clr>
        </p15:guide>
        <p15:guide id="8" pos="525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978A-4E91-7243-A687-476C0D745A32}"/>
              </a:ext>
            </a:extLst>
          </p:cNvPr>
          <p:cNvSpPr>
            <a:spLocks noGrp="1"/>
          </p:cNvSpPr>
          <p:nvPr>
            <p:ph type="title" hasCustomPrompt="1"/>
          </p:nvPr>
        </p:nvSpPr>
        <p:spPr/>
        <p:txBody>
          <a:bodyPr/>
          <a:lstStyle>
            <a:lvl1pPr>
              <a:defRPr sz="3200"/>
            </a:lvl1pPr>
          </a:lstStyle>
          <a:p>
            <a:r>
              <a:rPr lang="en-US"/>
              <a:t>Click to edit table title</a:t>
            </a:r>
          </a:p>
        </p:txBody>
      </p:sp>
      <p:sp>
        <p:nvSpPr>
          <p:cNvPr id="4" name="Table Placeholder 3">
            <a:extLst>
              <a:ext uri="{FF2B5EF4-FFF2-40B4-BE49-F238E27FC236}">
                <a16:creationId xmlns:a16="http://schemas.microsoft.com/office/drawing/2014/main" id="{8DD65DAE-F216-2E49-ACAE-54335084F531}"/>
              </a:ext>
            </a:extLst>
          </p:cNvPr>
          <p:cNvSpPr>
            <a:spLocks noGrp="1"/>
          </p:cNvSpPr>
          <p:nvPr>
            <p:ph type="tbl" sz="quarter" idx="10"/>
          </p:nvPr>
        </p:nvSpPr>
        <p:spPr>
          <a:xfrm>
            <a:off x="350520" y="1719072"/>
            <a:ext cx="10902950" cy="4026091"/>
          </a:xfrm>
        </p:spPr>
        <p:txBody>
          <a:bodyPr/>
          <a:lstStyle/>
          <a:p>
            <a:r>
              <a:rPr lang="en-US"/>
              <a:t>Click icon to add table</a:t>
            </a:r>
          </a:p>
        </p:txBody>
      </p:sp>
      <p:sp>
        <p:nvSpPr>
          <p:cNvPr id="3" name="Footer Placeholder 2">
            <a:extLst>
              <a:ext uri="{FF2B5EF4-FFF2-40B4-BE49-F238E27FC236}">
                <a16:creationId xmlns:a16="http://schemas.microsoft.com/office/drawing/2014/main" id="{E32E2DDA-A74F-BF70-8D84-1087D6DC45B0}"/>
              </a:ext>
            </a:extLst>
          </p:cNvPr>
          <p:cNvSpPr>
            <a:spLocks noGrp="1"/>
          </p:cNvSpPr>
          <p:nvPr>
            <p:ph type="ftr" sz="quarter" idx="11"/>
          </p:nvPr>
        </p:nvSpPr>
        <p:spPr/>
        <p:txBody>
          <a:bodyPr/>
          <a:lstStyle/>
          <a:p>
            <a:r>
              <a:rPr lang="en-US"/>
              <a:t>In-Hospital Annual Training |   Confidential—do not copy or distribute</a:t>
            </a:r>
          </a:p>
        </p:txBody>
      </p:sp>
    </p:spTree>
    <p:extLst>
      <p:ext uri="{BB962C8B-B14F-4D97-AF65-F5344CB8AC3E}">
        <p14:creationId xmlns:p14="http://schemas.microsoft.com/office/powerpoint/2010/main" val="521454282"/>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lvl1pPr>
              <a:defRPr sz="3200"/>
            </a:lvl1pPr>
          </a:lstStyle>
          <a:p>
            <a:r>
              <a:rPr lang="en-US"/>
              <a:t>Click to edit title</a:t>
            </a:r>
          </a:p>
        </p:txBody>
      </p:sp>
      <p:sp>
        <p:nvSpPr>
          <p:cNvPr id="3" name="Footer Placeholder 2">
            <a:extLst>
              <a:ext uri="{FF2B5EF4-FFF2-40B4-BE49-F238E27FC236}">
                <a16:creationId xmlns:a16="http://schemas.microsoft.com/office/drawing/2014/main" id="{2C8F20F8-F4FF-8849-C769-3706074CF4BC}"/>
              </a:ext>
            </a:extLst>
          </p:cNvPr>
          <p:cNvSpPr>
            <a:spLocks noGrp="1"/>
          </p:cNvSpPr>
          <p:nvPr>
            <p:ph type="ftr" sz="quarter" idx="10"/>
          </p:nvPr>
        </p:nvSpPr>
        <p:spPr/>
        <p:txBody>
          <a:bodyPr/>
          <a:lstStyle/>
          <a:p>
            <a:r>
              <a:rPr lang="en-US"/>
              <a:t>In-Hospital Annual Training |   Confidential—do not copy or distribute</a:t>
            </a:r>
          </a:p>
        </p:txBody>
      </p:sp>
    </p:spTree>
    <p:extLst>
      <p:ext uri="{BB962C8B-B14F-4D97-AF65-F5344CB8AC3E}">
        <p14:creationId xmlns:p14="http://schemas.microsoft.com/office/powerpoint/2010/main" val="241552551"/>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AFC2592-4D7C-5BAA-B6EB-1931D8B6350A}"/>
              </a:ext>
            </a:extLst>
          </p:cNvPr>
          <p:cNvSpPr>
            <a:spLocks noGrp="1"/>
          </p:cNvSpPr>
          <p:nvPr>
            <p:ph type="ftr" sz="quarter" idx="10"/>
          </p:nvPr>
        </p:nvSpPr>
        <p:spPr/>
        <p:txBody>
          <a:bodyPr/>
          <a:lstStyle/>
          <a:p>
            <a:r>
              <a:rPr lang="en-US"/>
              <a:t>In-Hospital Annual Training |   Confidential—do not copy or distribute</a:t>
            </a:r>
          </a:p>
        </p:txBody>
      </p:sp>
      <p:sp>
        <p:nvSpPr>
          <p:cNvPr id="3" name="Title 2">
            <a:extLst>
              <a:ext uri="{FF2B5EF4-FFF2-40B4-BE49-F238E27FC236}">
                <a16:creationId xmlns:a16="http://schemas.microsoft.com/office/drawing/2014/main" id="{2AC706AC-5DF2-6A68-AE89-0EB14E1E3DD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53022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1_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350840" y="1719072"/>
            <a:ext cx="320040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89" y="1719072"/>
            <a:ext cx="320040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800"/>
            </a:lvl1pPr>
            <a:lvl2pPr>
              <a:defRPr sz="1800"/>
            </a:lvl2pPr>
            <a:lvl3pPr>
              <a:defRPr sz="1800"/>
            </a:lvl3pPr>
            <a:lvl4pPr>
              <a:defRPr sz="1800"/>
            </a:lvl4pPr>
            <a:lvl5pPr>
              <a:defRPr sz="18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p>
            <a:r>
              <a:rPr lang="en-US"/>
              <a:t>Click to edit title</a:t>
            </a:r>
          </a:p>
        </p:txBody>
      </p:sp>
      <p:sp>
        <p:nvSpPr>
          <p:cNvPr id="6" name="Text Placeholder 11">
            <a:extLst>
              <a:ext uri="{FF2B5EF4-FFF2-40B4-BE49-F238E27FC236}">
                <a16:creationId xmlns:a16="http://schemas.microsoft.com/office/drawing/2014/main" id="{492594FB-1602-454E-A30E-06B1DBF3544C}"/>
              </a:ext>
            </a:extLst>
          </p:cNvPr>
          <p:cNvSpPr>
            <a:spLocks noGrp="1"/>
          </p:cNvSpPr>
          <p:nvPr>
            <p:ph type="body" sz="quarter" idx="14" hasCustomPrompt="1"/>
          </p:nvPr>
        </p:nvSpPr>
        <p:spPr>
          <a:xfrm>
            <a:off x="350520"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2" name="Footer Placeholder 1">
            <a:extLst>
              <a:ext uri="{FF2B5EF4-FFF2-40B4-BE49-F238E27FC236}">
                <a16:creationId xmlns:a16="http://schemas.microsoft.com/office/drawing/2014/main" id="{6B01DFA6-8F9A-4F40-94EB-5AC4A5BBC72C}"/>
              </a:ext>
            </a:extLst>
          </p:cNvPr>
          <p:cNvSpPr>
            <a:spLocks noGrp="1"/>
          </p:cNvSpPr>
          <p:nvPr>
            <p:ph type="ftr" sz="quarter" idx="15"/>
          </p:nvPr>
        </p:nvSpPr>
        <p:spPr/>
        <p:txBody>
          <a:bodyPr/>
          <a:lstStyle/>
          <a:p>
            <a:r>
              <a:rPr lang="en-US"/>
              <a:t>In-Hospital Annual Training |   Confidential—do not copy or distribute</a:t>
            </a:r>
          </a:p>
        </p:txBody>
      </p:sp>
    </p:spTree>
    <p:extLst>
      <p:ext uri="{BB962C8B-B14F-4D97-AF65-F5344CB8AC3E}">
        <p14:creationId xmlns:p14="http://schemas.microsoft.com/office/powerpoint/2010/main" val="3700619460"/>
      </p:ext>
    </p:extLst>
  </p:cSld>
  <p:clrMapOvr>
    <a:masterClrMapping/>
  </p:clrMapOvr>
  <p:extLst>
    <p:ext uri="{DCECCB84-F9BA-43D5-87BE-67443E8EF086}">
      <p15:sldGuideLst xmlns:p15="http://schemas.microsoft.com/office/powerpoint/2012/main">
        <p15:guide id="2" pos="397">
          <p15:clr>
            <a:srgbClr val="FBAE40"/>
          </p15:clr>
        </p15:guide>
        <p15:guide id="3" pos="2421">
          <p15:clr>
            <a:srgbClr val="FBAE40"/>
          </p15:clr>
        </p15:guide>
        <p15:guide id="4" pos="2829">
          <p15:clr>
            <a:srgbClr val="FBAE40"/>
          </p15:clr>
        </p15:guide>
        <p15:guide id="5" pos="4849">
          <p15:clr>
            <a:srgbClr val="FBAE40"/>
          </p15:clr>
        </p15:guide>
        <p15:guide id="6" pos="525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MGB Back slide white">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020C179-BE0C-9D49-90D3-2A15CB49F2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97352" y="3027076"/>
            <a:ext cx="5797296" cy="803849"/>
          </a:xfrm>
          <a:prstGeom prst="rect">
            <a:avLst/>
          </a:prstGeom>
        </p:spPr>
      </p:pic>
    </p:spTree>
    <p:extLst>
      <p:ext uri="{BB962C8B-B14F-4D97-AF65-F5344CB8AC3E}">
        <p14:creationId xmlns:p14="http://schemas.microsoft.com/office/powerpoint/2010/main" val="2037585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GB Title Slide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C0F4FE-E8A2-39C1-AD17-08929CE8D317}"/>
              </a:ext>
            </a:extLst>
          </p:cNvPr>
          <p:cNvSpPr/>
          <p:nvPr userDrawn="1"/>
        </p:nvSpPr>
        <p:spPr>
          <a:xfrm>
            <a:off x="0" y="50448"/>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a:extLst>
              <a:ext uri="{FF2B5EF4-FFF2-40B4-BE49-F238E27FC236}">
                <a16:creationId xmlns:a16="http://schemas.microsoft.com/office/drawing/2014/main" id="{EB9E9885-6D02-EDFC-E75E-CD225280871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5181" y="307237"/>
            <a:ext cx="11668595" cy="6314335"/>
          </a:xfrm>
          <a:prstGeom prst="roundRect">
            <a:avLst>
              <a:gd name="adj" fmla="val 2634"/>
            </a:avLst>
          </a:prstGeom>
        </p:spPr>
      </p:pic>
      <p:sp>
        <p:nvSpPr>
          <p:cNvPr id="18" name="Rounded Rectangle 17">
            <a:extLst>
              <a:ext uri="{FF2B5EF4-FFF2-40B4-BE49-F238E27FC236}">
                <a16:creationId xmlns:a16="http://schemas.microsoft.com/office/drawing/2014/main" id="{F328AD7E-7064-4AA4-9AF6-700F4BCFCB29}"/>
              </a:ext>
            </a:extLst>
          </p:cNvPr>
          <p:cNvSpPr/>
          <p:nvPr userDrawn="1"/>
        </p:nvSpPr>
        <p:spPr>
          <a:xfrm>
            <a:off x="255182" y="276183"/>
            <a:ext cx="11537016" cy="6349740"/>
          </a:xfrm>
          <a:prstGeom prst="roundRect">
            <a:avLst>
              <a:gd name="adj" fmla="val 2522"/>
            </a:avLst>
          </a:prstGeom>
          <a:gradFill>
            <a:gsLst>
              <a:gs pos="28000">
                <a:schemeClr val="bg1">
                  <a:lumMod val="87000"/>
                  <a:lumOff val="13000"/>
                  <a:alpha val="0"/>
                </a:schemeClr>
              </a:gs>
              <a:gs pos="58000">
                <a:schemeClr val="bg1">
                  <a:alpha val="52637"/>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Graphic 5">
            <a:extLst>
              <a:ext uri="{FF2B5EF4-FFF2-40B4-BE49-F238E27FC236}">
                <a16:creationId xmlns:a16="http://schemas.microsoft.com/office/drawing/2014/main" id="{7B6D094D-EBCB-BD85-4700-4AF974974EA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29738" y="645397"/>
            <a:ext cx="2750674" cy="439960"/>
          </a:xfrm>
          <a:prstGeom prst="rect">
            <a:avLst/>
          </a:prstGeom>
        </p:spPr>
      </p:pic>
      <p:sp>
        <p:nvSpPr>
          <p:cNvPr id="12" name="Text Placeholder 7">
            <a:extLst>
              <a:ext uri="{FF2B5EF4-FFF2-40B4-BE49-F238E27FC236}">
                <a16:creationId xmlns:a16="http://schemas.microsoft.com/office/drawing/2014/main" id="{95937CA6-33F7-D3AB-BFB8-B95B5236AEAA}"/>
              </a:ext>
            </a:extLst>
          </p:cNvPr>
          <p:cNvSpPr>
            <a:spLocks noGrp="1"/>
          </p:cNvSpPr>
          <p:nvPr>
            <p:ph type="body" sz="quarter" idx="11" hasCustomPrompt="1"/>
          </p:nvPr>
        </p:nvSpPr>
        <p:spPr>
          <a:xfrm>
            <a:off x="662810" y="1749956"/>
            <a:ext cx="6435822" cy="563680"/>
          </a:xfrm>
        </p:spPr>
        <p:txBody>
          <a:bodyPr/>
          <a:lstStyle>
            <a:lvl1pPr>
              <a:defRPr lang="en-US" sz="3600" kern="1200" dirty="0" smtClean="0">
                <a:solidFill>
                  <a:schemeClr val="accent2"/>
                </a:solidFill>
                <a:latin typeface="+mj-lt"/>
                <a:ea typeface="+mj-lt"/>
                <a:cs typeface="+mj-lt"/>
              </a:defRPr>
            </a:lvl1pPr>
          </a:lstStyle>
          <a:p>
            <a:pPr lvl="0"/>
            <a:r>
              <a:rPr lang="en-US"/>
              <a:t>Title descriptor</a:t>
            </a:r>
          </a:p>
        </p:txBody>
      </p:sp>
      <p:sp>
        <p:nvSpPr>
          <p:cNvPr id="13" name="Text Placeholder 7">
            <a:extLst>
              <a:ext uri="{FF2B5EF4-FFF2-40B4-BE49-F238E27FC236}">
                <a16:creationId xmlns:a16="http://schemas.microsoft.com/office/drawing/2014/main" id="{E206D4F4-2001-D50F-9905-66F0DEA8857E}"/>
              </a:ext>
            </a:extLst>
          </p:cNvPr>
          <p:cNvSpPr>
            <a:spLocks noGrp="1"/>
          </p:cNvSpPr>
          <p:nvPr>
            <p:ph type="body" sz="quarter" idx="13" hasCustomPrompt="1"/>
          </p:nvPr>
        </p:nvSpPr>
        <p:spPr>
          <a:xfrm>
            <a:off x="662810" y="2447535"/>
            <a:ext cx="6435822" cy="1233120"/>
          </a:xfrm>
        </p:spPr>
        <p:txBody>
          <a:bodyPr/>
          <a:lstStyle>
            <a:lvl1pPr>
              <a:lnSpc>
                <a:spcPct val="85000"/>
              </a:lnSpc>
              <a:defRPr lang="en-US" sz="5400" kern="1200" dirty="0" smtClean="0">
                <a:solidFill>
                  <a:schemeClr val="accent2"/>
                </a:solidFill>
                <a:latin typeface="+mj-lt"/>
                <a:ea typeface="+mj-lt"/>
                <a:cs typeface="+mj-lt"/>
              </a:defRPr>
            </a:lvl1pPr>
          </a:lstStyle>
          <a:p>
            <a:r>
              <a:rPr lang="en-US"/>
              <a:t>Main title, sentence case capitalization</a:t>
            </a:r>
          </a:p>
        </p:txBody>
      </p:sp>
      <p:sp>
        <p:nvSpPr>
          <p:cNvPr id="16" name="Text Placeholder 7">
            <a:extLst>
              <a:ext uri="{FF2B5EF4-FFF2-40B4-BE49-F238E27FC236}">
                <a16:creationId xmlns:a16="http://schemas.microsoft.com/office/drawing/2014/main" id="{AD570635-DC98-5541-C354-FBE557450EB5}"/>
              </a:ext>
            </a:extLst>
          </p:cNvPr>
          <p:cNvSpPr>
            <a:spLocks noGrp="1"/>
          </p:cNvSpPr>
          <p:nvPr>
            <p:ph type="body" sz="quarter" idx="14" hasCustomPrompt="1"/>
          </p:nvPr>
        </p:nvSpPr>
        <p:spPr>
          <a:xfrm>
            <a:off x="662810" y="4073777"/>
            <a:ext cx="6435822" cy="1233120"/>
          </a:xfrm>
        </p:spPr>
        <p:txBody>
          <a:bodyPr/>
          <a:lstStyle>
            <a:lvl1pPr marL="0" indent="0" algn="l" defTabSz="914400" rtl="0" eaLnBrk="1" latinLnBrk="0" hangingPunct="1">
              <a:lnSpc>
                <a:spcPct val="100000"/>
              </a:lnSpc>
              <a:spcBef>
                <a:spcPts val="0"/>
              </a:spcBef>
              <a:buFont typeface="Arial" panose="020B0604020202020204" pitchFamily="34" charset="0"/>
              <a:buNone/>
              <a:defRPr lang="en-US" sz="2400" b="0" kern="1200" dirty="0" smtClean="0">
                <a:solidFill>
                  <a:schemeClr val="accent2"/>
                </a:solidFill>
                <a:latin typeface="+mn-lt"/>
                <a:ea typeface="+mn-ea"/>
                <a:cs typeface="+mn-cs"/>
              </a:defRPr>
            </a:lvl1pPr>
          </a:lstStyle>
          <a:p>
            <a:pPr lvl="0"/>
            <a:r>
              <a:rPr lang="en-US"/>
              <a:t>First Last</a:t>
            </a:r>
          </a:p>
          <a:p>
            <a:pPr lvl="0"/>
            <a:r>
              <a:rPr lang="en-US"/>
              <a:t>Title</a:t>
            </a:r>
          </a:p>
          <a:p>
            <a:pPr lvl="0"/>
            <a:r>
              <a:rPr lang="en-US"/>
              <a:t>Organization</a:t>
            </a:r>
          </a:p>
        </p:txBody>
      </p:sp>
      <p:sp>
        <p:nvSpPr>
          <p:cNvPr id="17" name="Text Placeholder 7">
            <a:extLst>
              <a:ext uri="{FF2B5EF4-FFF2-40B4-BE49-F238E27FC236}">
                <a16:creationId xmlns:a16="http://schemas.microsoft.com/office/drawing/2014/main" id="{41A78D52-2507-0D50-2FA9-3BBF8865E9C4}"/>
              </a:ext>
            </a:extLst>
          </p:cNvPr>
          <p:cNvSpPr>
            <a:spLocks noGrp="1"/>
          </p:cNvSpPr>
          <p:nvPr>
            <p:ph type="body" sz="quarter" idx="15" hasCustomPrompt="1"/>
          </p:nvPr>
        </p:nvSpPr>
        <p:spPr>
          <a:xfrm>
            <a:off x="632830" y="5574696"/>
            <a:ext cx="1882270" cy="419144"/>
          </a:xfrm>
        </p:spPr>
        <p:txBody>
          <a:bodyPr/>
          <a:lstStyle>
            <a:lvl1pPr marL="0" indent="0" algn="l" defTabSz="914400" rtl="0" eaLnBrk="1" latinLnBrk="0" hangingPunct="1">
              <a:lnSpc>
                <a:spcPct val="100000"/>
              </a:lnSpc>
              <a:spcBef>
                <a:spcPts val="0"/>
              </a:spcBef>
              <a:buFont typeface="Arial" panose="020B0604020202020204" pitchFamily="34" charset="0"/>
              <a:buNone/>
              <a:defRPr lang="en-US" sz="2400" b="0" kern="1200" dirty="0" smtClean="0">
                <a:solidFill>
                  <a:schemeClr val="accent2"/>
                </a:solidFill>
                <a:latin typeface="+mn-lt"/>
                <a:ea typeface="+mn-ea"/>
                <a:cs typeface="+mn-cs"/>
              </a:defRPr>
            </a:lvl1pPr>
          </a:lstStyle>
          <a:p>
            <a:pPr lvl="0"/>
            <a:r>
              <a:rPr lang="en-US"/>
              <a:t>Month YEAR</a:t>
            </a:r>
          </a:p>
        </p:txBody>
      </p:sp>
    </p:spTree>
    <p:extLst>
      <p:ext uri="{BB962C8B-B14F-4D97-AF65-F5344CB8AC3E}">
        <p14:creationId xmlns:p14="http://schemas.microsoft.com/office/powerpoint/2010/main" val="11344975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MGB Back slide light teal">
    <p:bg>
      <p:bgPr>
        <a:solidFill>
          <a:schemeClr val="tx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020C179-BE0C-9D49-90D3-2A15CB49F2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97352" y="3027076"/>
            <a:ext cx="5797296" cy="803849"/>
          </a:xfrm>
          <a:prstGeom prst="rect">
            <a:avLst/>
          </a:prstGeom>
        </p:spPr>
      </p:pic>
    </p:spTree>
    <p:extLst>
      <p:ext uri="{BB962C8B-B14F-4D97-AF65-F5344CB8AC3E}">
        <p14:creationId xmlns:p14="http://schemas.microsoft.com/office/powerpoint/2010/main" val="4583384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MGB Back slide blue">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0AFF98-2915-4976-6E0D-073E23430F78}"/>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Graphic 2">
            <a:extLst>
              <a:ext uri="{FF2B5EF4-FFF2-40B4-BE49-F238E27FC236}">
                <a16:creationId xmlns:a16="http://schemas.microsoft.com/office/drawing/2014/main" id="{FDB121D1-17F9-B178-BBEB-0AFD6AFCD59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12015"/>
          <a:stretch/>
        </p:blipFill>
        <p:spPr>
          <a:xfrm>
            <a:off x="3893906" y="3027076"/>
            <a:ext cx="5100741" cy="803849"/>
          </a:xfrm>
          <a:prstGeom prst="rect">
            <a:avLst/>
          </a:prstGeom>
        </p:spPr>
      </p:pic>
      <p:pic>
        <p:nvPicPr>
          <p:cNvPr id="2" name="Graphic 1">
            <a:extLst>
              <a:ext uri="{FF2B5EF4-FFF2-40B4-BE49-F238E27FC236}">
                <a16:creationId xmlns:a16="http://schemas.microsoft.com/office/drawing/2014/main" id="{F030190E-FAEB-C9FD-E0E5-4845DAA75C3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87985"/>
          <a:stretch/>
        </p:blipFill>
        <p:spPr>
          <a:xfrm>
            <a:off x="3197352" y="3027076"/>
            <a:ext cx="696554" cy="803849"/>
          </a:xfrm>
          <a:prstGeom prst="rect">
            <a:avLst/>
          </a:prstGeom>
        </p:spPr>
      </p:pic>
    </p:spTree>
    <p:extLst>
      <p:ext uri="{BB962C8B-B14F-4D97-AF65-F5344CB8AC3E}">
        <p14:creationId xmlns:p14="http://schemas.microsoft.com/office/powerpoint/2010/main" val="42545376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MGB_Plain Blue">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0AFF98-2915-4976-6E0D-073E23430F78}"/>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4" name="Table 3">
            <a:extLst>
              <a:ext uri="{FF2B5EF4-FFF2-40B4-BE49-F238E27FC236}">
                <a16:creationId xmlns:a16="http://schemas.microsoft.com/office/drawing/2014/main" id="{FAFBB0C2-8688-BEA5-DF4D-5877E5FC03E9}"/>
              </a:ext>
            </a:extLst>
          </p:cNvPr>
          <p:cNvGraphicFramePr/>
          <p:nvPr userDrawn="1">
            <p:extLst>
              <p:ext uri="{D42A27DB-BD31-4B8C-83A1-F6EECF244321}">
                <p14:modId xmlns:p14="http://schemas.microsoft.com/office/powerpoint/2010/main" val="157425512"/>
              </p:ext>
            </p:extLst>
          </p:nvPr>
        </p:nvGraphicFramePr>
        <p:xfrm>
          <a:off x="377693" y="1021476"/>
          <a:ext cx="11478130" cy="4998786"/>
        </p:xfrm>
        <a:graphic>
          <a:graphicData uri="http://schemas.openxmlformats.org/drawingml/2006/table">
            <a:tbl>
              <a:tblPr firstRow="1" bandRow="1">
                <a:tableStyleId>{5C22544A-7EE6-4342-B048-85BDC9FD1C3A}</a:tableStyleId>
              </a:tblPr>
              <a:tblGrid>
                <a:gridCol w="1147813">
                  <a:extLst>
                    <a:ext uri="{9D8B030D-6E8A-4147-A177-3AD203B41FA5}">
                      <a16:colId xmlns:a16="http://schemas.microsoft.com/office/drawing/2014/main" val="3264573769"/>
                    </a:ext>
                  </a:extLst>
                </a:gridCol>
                <a:gridCol w="1147813">
                  <a:extLst>
                    <a:ext uri="{9D8B030D-6E8A-4147-A177-3AD203B41FA5}">
                      <a16:colId xmlns:a16="http://schemas.microsoft.com/office/drawing/2014/main" val="1367356813"/>
                    </a:ext>
                  </a:extLst>
                </a:gridCol>
                <a:gridCol w="1147813">
                  <a:extLst>
                    <a:ext uri="{9D8B030D-6E8A-4147-A177-3AD203B41FA5}">
                      <a16:colId xmlns:a16="http://schemas.microsoft.com/office/drawing/2014/main" val="1394269763"/>
                    </a:ext>
                  </a:extLst>
                </a:gridCol>
                <a:gridCol w="1147813">
                  <a:extLst>
                    <a:ext uri="{9D8B030D-6E8A-4147-A177-3AD203B41FA5}">
                      <a16:colId xmlns:a16="http://schemas.microsoft.com/office/drawing/2014/main" val="2534594235"/>
                    </a:ext>
                  </a:extLst>
                </a:gridCol>
                <a:gridCol w="1147813">
                  <a:extLst>
                    <a:ext uri="{9D8B030D-6E8A-4147-A177-3AD203B41FA5}">
                      <a16:colId xmlns:a16="http://schemas.microsoft.com/office/drawing/2014/main" val="2223743119"/>
                    </a:ext>
                  </a:extLst>
                </a:gridCol>
                <a:gridCol w="1147813">
                  <a:extLst>
                    <a:ext uri="{9D8B030D-6E8A-4147-A177-3AD203B41FA5}">
                      <a16:colId xmlns:a16="http://schemas.microsoft.com/office/drawing/2014/main" val="3434248028"/>
                    </a:ext>
                  </a:extLst>
                </a:gridCol>
                <a:gridCol w="1147813">
                  <a:extLst>
                    <a:ext uri="{9D8B030D-6E8A-4147-A177-3AD203B41FA5}">
                      <a16:colId xmlns:a16="http://schemas.microsoft.com/office/drawing/2014/main" val="4211982883"/>
                    </a:ext>
                  </a:extLst>
                </a:gridCol>
                <a:gridCol w="1147813">
                  <a:extLst>
                    <a:ext uri="{9D8B030D-6E8A-4147-A177-3AD203B41FA5}">
                      <a16:colId xmlns:a16="http://schemas.microsoft.com/office/drawing/2014/main" val="3710382823"/>
                    </a:ext>
                  </a:extLst>
                </a:gridCol>
                <a:gridCol w="1147813">
                  <a:extLst>
                    <a:ext uri="{9D8B030D-6E8A-4147-A177-3AD203B41FA5}">
                      <a16:colId xmlns:a16="http://schemas.microsoft.com/office/drawing/2014/main" val="1074802666"/>
                    </a:ext>
                  </a:extLst>
                </a:gridCol>
                <a:gridCol w="1147813">
                  <a:extLst>
                    <a:ext uri="{9D8B030D-6E8A-4147-A177-3AD203B41FA5}">
                      <a16:colId xmlns:a16="http://schemas.microsoft.com/office/drawing/2014/main" val="23095962"/>
                    </a:ext>
                  </a:extLst>
                </a:gridCol>
              </a:tblGrid>
              <a:tr h="833131">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767718853"/>
                  </a:ext>
                </a:extLst>
              </a:tr>
              <a:tr h="833131">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3219964"/>
                  </a:ext>
                </a:extLst>
              </a:tr>
              <a:tr h="833131">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645136461"/>
                  </a:ext>
                </a:extLst>
              </a:tr>
              <a:tr h="833131">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3711069"/>
                  </a:ext>
                </a:extLst>
              </a:tr>
              <a:tr h="833131">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606229287"/>
                  </a:ext>
                </a:extLst>
              </a:tr>
              <a:tr h="833131">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26155430"/>
                  </a:ext>
                </a:extLst>
              </a:tr>
            </a:tbl>
          </a:graphicData>
        </a:graphic>
      </p:graphicFrame>
      <p:sp>
        <p:nvSpPr>
          <p:cNvPr id="6" name="Title 121">
            <a:extLst>
              <a:ext uri="{FF2B5EF4-FFF2-40B4-BE49-F238E27FC236}">
                <a16:creationId xmlns:a16="http://schemas.microsoft.com/office/drawing/2014/main" id="{07B67DAD-EF0B-23BD-B907-FEE3A3A36BB9}"/>
              </a:ext>
            </a:extLst>
          </p:cNvPr>
          <p:cNvSpPr txBox="1">
            <a:spLocks/>
          </p:cNvSpPr>
          <p:nvPr userDrawn="1"/>
        </p:nvSpPr>
        <p:spPr>
          <a:xfrm>
            <a:off x="342900" y="381000"/>
            <a:ext cx="11315700" cy="4381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r>
              <a:rPr lang="en-US">
                <a:solidFill>
                  <a:schemeClr val="bg1"/>
                </a:solidFill>
              </a:rPr>
              <a:t>Icons</a:t>
            </a:r>
          </a:p>
        </p:txBody>
      </p:sp>
      <p:sp>
        <p:nvSpPr>
          <p:cNvPr id="7" name="TextBox 6">
            <a:extLst>
              <a:ext uri="{FF2B5EF4-FFF2-40B4-BE49-F238E27FC236}">
                <a16:creationId xmlns:a16="http://schemas.microsoft.com/office/drawing/2014/main" id="{563911A0-B7B9-D83A-78AA-6C602F32E5A6}"/>
              </a:ext>
            </a:extLst>
          </p:cNvPr>
          <p:cNvSpPr txBox="1"/>
          <p:nvPr userDrawn="1"/>
        </p:nvSpPr>
        <p:spPr>
          <a:xfrm>
            <a:off x="11504889" y="6362188"/>
            <a:ext cx="350934" cy="153888"/>
          </a:xfrm>
          <a:prstGeom prst="rect">
            <a:avLst/>
          </a:prstGeom>
          <a:noFill/>
        </p:spPr>
        <p:txBody>
          <a:bodyPr wrap="square" lIns="0" tIns="0" rIns="0" bIns="0" rtlCol="0">
            <a:spAutoFit/>
          </a:bodyPr>
          <a:lstStyle/>
          <a:p>
            <a:pPr algn="r"/>
            <a:fld id="{A9D3C46F-8465-6948-8418-CACF6F0DE93E}" type="slidenum">
              <a:rPr lang="en-US" sz="1000" smtClean="0">
                <a:solidFill>
                  <a:schemeClr val="bg1"/>
                </a:solidFill>
              </a:rPr>
              <a:pPr algn="r"/>
              <a:t>‹#›</a:t>
            </a:fld>
            <a:endParaRPr lang="en-US" sz="1000">
              <a:solidFill>
                <a:schemeClr val="bg1"/>
              </a:solidFill>
            </a:endParaRPr>
          </a:p>
        </p:txBody>
      </p:sp>
      <p:sp>
        <p:nvSpPr>
          <p:cNvPr id="8" name="Freeform 7">
            <a:extLst>
              <a:ext uri="{FF2B5EF4-FFF2-40B4-BE49-F238E27FC236}">
                <a16:creationId xmlns:a16="http://schemas.microsoft.com/office/drawing/2014/main" id="{68FC995F-60EF-5467-2748-4123E025F174}"/>
              </a:ext>
            </a:extLst>
          </p:cNvPr>
          <p:cNvSpPr/>
          <p:nvPr userDrawn="1"/>
        </p:nvSpPr>
        <p:spPr>
          <a:xfrm>
            <a:off x="354330" y="6246683"/>
            <a:ext cx="241400" cy="345756"/>
          </a:xfrm>
          <a:custGeom>
            <a:avLst/>
            <a:gdLst>
              <a:gd name="connsiteX0" fmla="*/ 241400 w 241400"/>
              <a:gd name="connsiteY0" fmla="*/ 281835 h 345756"/>
              <a:gd name="connsiteX1" fmla="*/ 241400 w 241400"/>
              <a:gd name="connsiteY1" fmla="*/ 311912 h 345756"/>
              <a:gd name="connsiteX2" fmla="*/ 151992 w 241400"/>
              <a:gd name="connsiteY2" fmla="*/ 333806 h 345756"/>
              <a:gd name="connsiteX3" fmla="*/ 89407 w 241400"/>
              <a:gd name="connsiteY3" fmla="*/ 333806 h 345756"/>
              <a:gd name="connsiteX4" fmla="*/ 0 w 241400"/>
              <a:gd name="connsiteY4" fmla="*/ 345756 h 345756"/>
              <a:gd name="connsiteX5" fmla="*/ 0 w 241400"/>
              <a:gd name="connsiteY5" fmla="*/ 315680 h 345756"/>
              <a:gd name="connsiteX6" fmla="*/ 89407 w 241400"/>
              <a:gd name="connsiteY6" fmla="*/ 303730 h 345756"/>
              <a:gd name="connsiteX7" fmla="*/ 151992 w 241400"/>
              <a:gd name="connsiteY7" fmla="*/ 303730 h 345756"/>
              <a:gd name="connsiteX8" fmla="*/ 241400 w 241400"/>
              <a:gd name="connsiteY8" fmla="*/ 281835 h 345756"/>
              <a:gd name="connsiteX9" fmla="*/ 241400 w 241400"/>
              <a:gd name="connsiteY9" fmla="*/ 231708 h 345756"/>
              <a:gd name="connsiteX10" fmla="*/ 241400 w 241400"/>
              <a:gd name="connsiteY10" fmla="*/ 261785 h 345756"/>
              <a:gd name="connsiteX11" fmla="*/ 151992 w 241400"/>
              <a:gd name="connsiteY11" fmla="*/ 283679 h 345756"/>
              <a:gd name="connsiteX12" fmla="*/ 89407 w 241400"/>
              <a:gd name="connsiteY12" fmla="*/ 283679 h 345756"/>
              <a:gd name="connsiteX13" fmla="*/ 0 w 241400"/>
              <a:gd name="connsiteY13" fmla="*/ 295631 h 345756"/>
              <a:gd name="connsiteX14" fmla="*/ 0 w 241400"/>
              <a:gd name="connsiteY14" fmla="*/ 265553 h 345756"/>
              <a:gd name="connsiteX15" fmla="*/ 89407 w 241400"/>
              <a:gd name="connsiteY15" fmla="*/ 253603 h 345756"/>
              <a:gd name="connsiteX16" fmla="*/ 151992 w 241400"/>
              <a:gd name="connsiteY16" fmla="*/ 253603 h 345756"/>
              <a:gd name="connsiteX17" fmla="*/ 241400 w 241400"/>
              <a:gd name="connsiteY17" fmla="*/ 231708 h 345756"/>
              <a:gd name="connsiteX18" fmla="*/ 208972 w 241400"/>
              <a:gd name="connsiteY18" fmla="*/ 129529 h 345756"/>
              <a:gd name="connsiteX19" fmla="*/ 241399 w 241400"/>
              <a:gd name="connsiteY19" fmla="*/ 129529 h 345756"/>
              <a:gd name="connsiteX20" fmla="*/ 241399 w 241400"/>
              <a:gd name="connsiteY20" fmla="*/ 211987 h 345756"/>
              <a:gd name="connsiteX21" fmla="*/ 208972 w 241400"/>
              <a:gd name="connsiteY21" fmla="*/ 228655 h 345756"/>
              <a:gd name="connsiteX22" fmla="*/ 139314 w 241400"/>
              <a:gd name="connsiteY22" fmla="*/ 129529 h 345756"/>
              <a:gd name="connsiteX23" fmla="*/ 171742 w 241400"/>
              <a:gd name="connsiteY23" fmla="*/ 129529 h 345756"/>
              <a:gd name="connsiteX24" fmla="*/ 171742 w 241400"/>
              <a:gd name="connsiteY24" fmla="*/ 234032 h 345756"/>
              <a:gd name="connsiteX25" fmla="*/ 139314 w 241400"/>
              <a:gd name="connsiteY25" fmla="*/ 234032 h 345756"/>
              <a:gd name="connsiteX26" fmla="*/ 139314 w 241400"/>
              <a:gd name="connsiteY26" fmla="*/ 184360 h 345756"/>
              <a:gd name="connsiteX27" fmla="*/ 69657 w 241400"/>
              <a:gd name="connsiteY27" fmla="*/ 129529 h 345756"/>
              <a:gd name="connsiteX28" fmla="*/ 102085 w 241400"/>
              <a:gd name="connsiteY28" fmla="*/ 129529 h 345756"/>
              <a:gd name="connsiteX29" fmla="*/ 102085 w 241400"/>
              <a:gd name="connsiteY29" fmla="*/ 234032 h 345756"/>
              <a:gd name="connsiteX30" fmla="*/ 69657 w 241400"/>
              <a:gd name="connsiteY30" fmla="*/ 234032 h 345756"/>
              <a:gd name="connsiteX31" fmla="*/ 69657 w 241400"/>
              <a:gd name="connsiteY31" fmla="*/ 184360 h 345756"/>
              <a:gd name="connsiteX32" fmla="*/ 0 w 241400"/>
              <a:gd name="connsiteY32" fmla="*/ 129529 h 345756"/>
              <a:gd name="connsiteX33" fmla="*/ 32428 w 241400"/>
              <a:gd name="connsiteY33" fmla="*/ 129529 h 345756"/>
              <a:gd name="connsiteX34" fmla="*/ 32428 w 241400"/>
              <a:gd name="connsiteY34" fmla="*/ 234032 h 345756"/>
              <a:gd name="connsiteX35" fmla="*/ 0 w 241400"/>
              <a:gd name="connsiteY35" fmla="*/ 234032 h 345756"/>
              <a:gd name="connsiteX36" fmla="*/ 0 w 241400"/>
              <a:gd name="connsiteY36" fmla="*/ 184360 h 345756"/>
              <a:gd name="connsiteX37" fmla="*/ 0 w 241400"/>
              <a:gd name="connsiteY37" fmla="*/ 80523 h 345756"/>
              <a:gd name="connsiteX38" fmla="*/ 241400 w 241400"/>
              <a:gd name="connsiteY38" fmla="*/ 80523 h 345756"/>
              <a:gd name="connsiteX39" fmla="*/ 241400 w 241400"/>
              <a:gd name="connsiteY39" fmla="*/ 109957 h 345756"/>
              <a:gd name="connsiteX40" fmla="*/ 120700 w 241400"/>
              <a:gd name="connsiteY40" fmla="*/ 109957 h 345756"/>
              <a:gd name="connsiteX41" fmla="*/ 0 w 241400"/>
              <a:gd name="connsiteY41" fmla="*/ 109957 h 345756"/>
              <a:gd name="connsiteX42" fmla="*/ 120700 w 241400"/>
              <a:gd name="connsiteY42" fmla="*/ 0 h 345756"/>
              <a:gd name="connsiteX43" fmla="*/ 241400 w 241400"/>
              <a:gd name="connsiteY43" fmla="*/ 40101 h 345756"/>
              <a:gd name="connsiteX44" fmla="*/ 241400 w 241400"/>
              <a:gd name="connsiteY44" fmla="*/ 70498 h 345756"/>
              <a:gd name="connsiteX45" fmla="*/ 120700 w 241400"/>
              <a:gd name="connsiteY45" fmla="*/ 30397 h 345756"/>
              <a:gd name="connsiteX46" fmla="*/ 0 w 241400"/>
              <a:gd name="connsiteY46" fmla="*/ 70498 h 345756"/>
              <a:gd name="connsiteX47" fmla="*/ 0 w 241400"/>
              <a:gd name="connsiteY47" fmla="*/ 40101 h 3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400" h="345756">
                <a:moveTo>
                  <a:pt x="241400" y="281835"/>
                </a:moveTo>
                <a:lnTo>
                  <a:pt x="241400" y="311912"/>
                </a:lnTo>
                <a:cubicBezTo>
                  <a:pt x="240758" y="313681"/>
                  <a:pt x="229057" y="333806"/>
                  <a:pt x="151992" y="333806"/>
                </a:cubicBezTo>
                <a:lnTo>
                  <a:pt x="89407" y="333806"/>
                </a:lnTo>
                <a:cubicBezTo>
                  <a:pt x="10361" y="334411"/>
                  <a:pt x="1505" y="344664"/>
                  <a:pt x="0" y="345756"/>
                </a:cubicBezTo>
                <a:lnTo>
                  <a:pt x="0" y="315680"/>
                </a:lnTo>
                <a:cubicBezTo>
                  <a:pt x="1505" y="314588"/>
                  <a:pt x="10361" y="304335"/>
                  <a:pt x="89407" y="303730"/>
                </a:cubicBezTo>
                <a:lnTo>
                  <a:pt x="151992" y="303730"/>
                </a:lnTo>
                <a:cubicBezTo>
                  <a:pt x="229057" y="303730"/>
                  <a:pt x="240758" y="283604"/>
                  <a:pt x="241400" y="281835"/>
                </a:cubicBezTo>
                <a:close/>
                <a:moveTo>
                  <a:pt x="241400" y="231708"/>
                </a:moveTo>
                <a:lnTo>
                  <a:pt x="241400" y="261785"/>
                </a:lnTo>
                <a:cubicBezTo>
                  <a:pt x="240758" y="263554"/>
                  <a:pt x="229057" y="283679"/>
                  <a:pt x="151992" y="283679"/>
                </a:cubicBezTo>
                <a:lnTo>
                  <a:pt x="89407" y="283679"/>
                </a:lnTo>
                <a:cubicBezTo>
                  <a:pt x="10361" y="284284"/>
                  <a:pt x="1505" y="294539"/>
                  <a:pt x="0" y="295631"/>
                </a:cubicBezTo>
                <a:lnTo>
                  <a:pt x="0" y="265553"/>
                </a:lnTo>
                <a:cubicBezTo>
                  <a:pt x="1505" y="264461"/>
                  <a:pt x="10361" y="254208"/>
                  <a:pt x="89407" y="253603"/>
                </a:cubicBezTo>
                <a:lnTo>
                  <a:pt x="151992" y="253603"/>
                </a:lnTo>
                <a:cubicBezTo>
                  <a:pt x="229057" y="253603"/>
                  <a:pt x="240758" y="233478"/>
                  <a:pt x="241400" y="231708"/>
                </a:cubicBezTo>
                <a:close/>
                <a:moveTo>
                  <a:pt x="208972" y="129529"/>
                </a:moveTo>
                <a:lnTo>
                  <a:pt x="241399" y="129529"/>
                </a:lnTo>
                <a:lnTo>
                  <a:pt x="241399" y="211987"/>
                </a:lnTo>
                <a:cubicBezTo>
                  <a:pt x="240971" y="213169"/>
                  <a:pt x="235558" y="222563"/>
                  <a:pt x="208972" y="228655"/>
                </a:cubicBezTo>
                <a:close/>
                <a:moveTo>
                  <a:pt x="139314" y="129529"/>
                </a:moveTo>
                <a:lnTo>
                  <a:pt x="171742" y="129529"/>
                </a:lnTo>
                <a:lnTo>
                  <a:pt x="171742" y="234032"/>
                </a:lnTo>
                <a:lnTo>
                  <a:pt x="139314" y="234032"/>
                </a:lnTo>
                <a:lnTo>
                  <a:pt x="139314" y="184360"/>
                </a:lnTo>
                <a:close/>
                <a:moveTo>
                  <a:pt x="69657" y="129529"/>
                </a:moveTo>
                <a:lnTo>
                  <a:pt x="102085" y="129529"/>
                </a:lnTo>
                <a:lnTo>
                  <a:pt x="102085" y="234032"/>
                </a:lnTo>
                <a:lnTo>
                  <a:pt x="69657" y="234032"/>
                </a:lnTo>
                <a:lnTo>
                  <a:pt x="69657" y="184360"/>
                </a:lnTo>
                <a:close/>
                <a:moveTo>
                  <a:pt x="0" y="129529"/>
                </a:moveTo>
                <a:lnTo>
                  <a:pt x="32428" y="129529"/>
                </a:lnTo>
                <a:lnTo>
                  <a:pt x="32428" y="234032"/>
                </a:lnTo>
                <a:lnTo>
                  <a:pt x="0" y="234032"/>
                </a:lnTo>
                <a:lnTo>
                  <a:pt x="0" y="184360"/>
                </a:lnTo>
                <a:close/>
                <a:moveTo>
                  <a:pt x="0" y="80523"/>
                </a:moveTo>
                <a:lnTo>
                  <a:pt x="241400" y="80523"/>
                </a:lnTo>
                <a:lnTo>
                  <a:pt x="241400" y="109957"/>
                </a:lnTo>
                <a:lnTo>
                  <a:pt x="120700" y="109957"/>
                </a:lnTo>
                <a:lnTo>
                  <a:pt x="0" y="109957"/>
                </a:lnTo>
                <a:close/>
                <a:moveTo>
                  <a:pt x="120700" y="0"/>
                </a:moveTo>
                <a:lnTo>
                  <a:pt x="241400" y="40101"/>
                </a:lnTo>
                <a:lnTo>
                  <a:pt x="241400" y="70498"/>
                </a:lnTo>
                <a:lnTo>
                  <a:pt x="120700" y="30397"/>
                </a:lnTo>
                <a:lnTo>
                  <a:pt x="0" y="70498"/>
                </a:lnTo>
                <a:lnTo>
                  <a:pt x="0" y="40101"/>
                </a:lnTo>
                <a:close/>
              </a:path>
            </a:pathLst>
          </a:custGeom>
          <a:solidFill>
            <a:schemeClr val="bg1"/>
          </a:solidFill>
          <a:ln w="171" cap="flat">
            <a:noFill/>
            <a:prstDash val="solid"/>
            <a:miter/>
          </a:ln>
        </p:spPr>
        <p:txBody>
          <a:bodyPr rtlCol="0" anchor="ctr"/>
          <a:lstStyle/>
          <a:p>
            <a:endParaRPr lang="en-US"/>
          </a:p>
        </p:txBody>
      </p:sp>
    </p:spTree>
    <p:extLst>
      <p:ext uri="{BB962C8B-B14F-4D97-AF65-F5344CB8AC3E}">
        <p14:creationId xmlns:p14="http://schemas.microsoft.com/office/powerpoint/2010/main" val="19632965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MGB Plain White">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0AFF98-2915-4976-6E0D-073E23430F7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itle 121">
            <a:extLst>
              <a:ext uri="{FF2B5EF4-FFF2-40B4-BE49-F238E27FC236}">
                <a16:creationId xmlns:a16="http://schemas.microsoft.com/office/drawing/2014/main" id="{CD19E884-EA29-CEAE-C34C-9B361D7533E8}"/>
              </a:ext>
            </a:extLst>
          </p:cNvPr>
          <p:cNvSpPr>
            <a:spLocks noGrp="1"/>
          </p:cNvSpPr>
          <p:nvPr>
            <p:ph type="title"/>
          </p:nvPr>
        </p:nvSpPr>
        <p:spPr>
          <a:xfrm>
            <a:off x="350520" y="381001"/>
            <a:ext cx="11315700" cy="438150"/>
          </a:xfrm>
        </p:spPr>
        <p:txBody>
          <a:bodyPr/>
          <a:lstStyle/>
          <a:p>
            <a:r>
              <a:rPr lang="en-US"/>
              <a:t>Click to edit Master title style</a:t>
            </a:r>
          </a:p>
        </p:txBody>
      </p:sp>
      <p:sp>
        <p:nvSpPr>
          <p:cNvPr id="4" name="TextBox 3">
            <a:extLst>
              <a:ext uri="{FF2B5EF4-FFF2-40B4-BE49-F238E27FC236}">
                <a16:creationId xmlns:a16="http://schemas.microsoft.com/office/drawing/2014/main" id="{810DEB80-222E-E7A5-196D-29A882FEFD5C}"/>
              </a:ext>
            </a:extLst>
          </p:cNvPr>
          <p:cNvSpPr txBox="1"/>
          <p:nvPr userDrawn="1"/>
        </p:nvSpPr>
        <p:spPr>
          <a:xfrm>
            <a:off x="11504889" y="6362188"/>
            <a:ext cx="350934" cy="153888"/>
          </a:xfrm>
          <a:prstGeom prst="rect">
            <a:avLst/>
          </a:prstGeom>
          <a:noFill/>
        </p:spPr>
        <p:txBody>
          <a:bodyPr wrap="square" lIns="0" tIns="0" rIns="0" bIns="0" rtlCol="0">
            <a:spAutoFit/>
          </a:bodyPr>
          <a:lstStyle/>
          <a:p>
            <a:pPr algn="r"/>
            <a:fld id="{A9D3C46F-8465-6948-8418-CACF6F0DE93E}" type="slidenum">
              <a:rPr lang="en-US" sz="1000" smtClean="0">
                <a:solidFill>
                  <a:schemeClr val="tx1"/>
                </a:solidFill>
              </a:rPr>
              <a:pPr algn="r"/>
              <a:t>‹#›</a:t>
            </a:fld>
            <a:endParaRPr lang="en-US" sz="1000">
              <a:solidFill>
                <a:schemeClr val="tx1"/>
              </a:solidFill>
            </a:endParaRPr>
          </a:p>
        </p:txBody>
      </p:sp>
      <p:sp>
        <p:nvSpPr>
          <p:cNvPr id="6" name="Freeform 5">
            <a:extLst>
              <a:ext uri="{FF2B5EF4-FFF2-40B4-BE49-F238E27FC236}">
                <a16:creationId xmlns:a16="http://schemas.microsoft.com/office/drawing/2014/main" id="{0A08D3F5-D747-F168-FEA3-843ED7824054}"/>
              </a:ext>
            </a:extLst>
          </p:cNvPr>
          <p:cNvSpPr/>
          <p:nvPr userDrawn="1"/>
        </p:nvSpPr>
        <p:spPr>
          <a:xfrm>
            <a:off x="354330" y="6246683"/>
            <a:ext cx="241400" cy="345756"/>
          </a:xfrm>
          <a:custGeom>
            <a:avLst/>
            <a:gdLst>
              <a:gd name="connsiteX0" fmla="*/ 241400 w 241400"/>
              <a:gd name="connsiteY0" fmla="*/ 281835 h 345756"/>
              <a:gd name="connsiteX1" fmla="*/ 241400 w 241400"/>
              <a:gd name="connsiteY1" fmla="*/ 311912 h 345756"/>
              <a:gd name="connsiteX2" fmla="*/ 151992 w 241400"/>
              <a:gd name="connsiteY2" fmla="*/ 333806 h 345756"/>
              <a:gd name="connsiteX3" fmla="*/ 89407 w 241400"/>
              <a:gd name="connsiteY3" fmla="*/ 333806 h 345756"/>
              <a:gd name="connsiteX4" fmla="*/ 0 w 241400"/>
              <a:gd name="connsiteY4" fmla="*/ 345756 h 345756"/>
              <a:gd name="connsiteX5" fmla="*/ 0 w 241400"/>
              <a:gd name="connsiteY5" fmla="*/ 315680 h 345756"/>
              <a:gd name="connsiteX6" fmla="*/ 89407 w 241400"/>
              <a:gd name="connsiteY6" fmla="*/ 303730 h 345756"/>
              <a:gd name="connsiteX7" fmla="*/ 151992 w 241400"/>
              <a:gd name="connsiteY7" fmla="*/ 303730 h 345756"/>
              <a:gd name="connsiteX8" fmla="*/ 241400 w 241400"/>
              <a:gd name="connsiteY8" fmla="*/ 281835 h 345756"/>
              <a:gd name="connsiteX9" fmla="*/ 241400 w 241400"/>
              <a:gd name="connsiteY9" fmla="*/ 231708 h 345756"/>
              <a:gd name="connsiteX10" fmla="*/ 241400 w 241400"/>
              <a:gd name="connsiteY10" fmla="*/ 261785 h 345756"/>
              <a:gd name="connsiteX11" fmla="*/ 151992 w 241400"/>
              <a:gd name="connsiteY11" fmla="*/ 283679 h 345756"/>
              <a:gd name="connsiteX12" fmla="*/ 89407 w 241400"/>
              <a:gd name="connsiteY12" fmla="*/ 283679 h 345756"/>
              <a:gd name="connsiteX13" fmla="*/ 0 w 241400"/>
              <a:gd name="connsiteY13" fmla="*/ 295631 h 345756"/>
              <a:gd name="connsiteX14" fmla="*/ 0 w 241400"/>
              <a:gd name="connsiteY14" fmla="*/ 265553 h 345756"/>
              <a:gd name="connsiteX15" fmla="*/ 89407 w 241400"/>
              <a:gd name="connsiteY15" fmla="*/ 253603 h 345756"/>
              <a:gd name="connsiteX16" fmla="*/ 151992 w 241400"/>
              <a:gd name="connsiteY16" fmla="*/ 253603 h 345756"/>
              <a:gd name="connsiteX17" fmla="*/ 241400 w 241400"/>
              <a:gd name="connsiteY17" fmla="*/ 231708 h 345756"/>
              <a:gd name="connsiteX18" fmla="*/ 208972 w 241400"/>
              <a:gd name="connsiteY18" fmla="*/ 129529 h 345756"/>
              <a:gd name="connsiteX19" fmla="*/ 241399 w 241400"/>
              <a:gd name="connsiteY19" fmla="*/ 129529 h 345756"/>
              <a:gd name="connsiteX20" fmla="*/ 241399 w 241400"/>
              <a:gd name="connsiteY20" fmla="*/ 211987 h 345756"/>
              <a:gd name="connsiteX21" fmla="*/ 208972 w 241400"/>
              <a:gd name="connsiteY21" fmla="*/ 228655 h 345756"/>
              <a:gd name="connsiteX22" fmla="*/ 139314 w 241400"/>
              <a:gd name="connsiteY22" fmla="*/ 129529 h 345756"/>
              <a:gd name="connsiteX23" fmla="*/ 171742 w 241400"/>
              <a:gd name="connsiteY23" fmla="*/ 129529 h 345756"/>
              <a:gd name="connsiteX24" fmla="*/ 171742 w 241400"/>
              <a:gd name="connsiteY24" fmla="*/ 234032 h 345756"/>
              <a:gd name="connsiteX25" fmla="*/ 139314 w 241400"/>
              <a:gd name="connsiteY25" fmla="*/ 234032 h 345756"/>
              <a:gd name="connsiteX26" fmla="*/ 139314 w 241400"/>
              <a:gd name="connsiteY26" fmla="*/ 184360 h 345756"/>
              <a:gd name="connsiteX27" fmla="*/ 69657 w 241400"/>
              <a:gd name="connsiteY27" fmla="*/ 129529 h 345756"/>
              <a:gd name="connsiteX28" fmla="*/ 102085 w 241400"/>
              <a:gd name="connsiteY28" fmla="*/ 129529 h 345756"/>
              <a:gd name="connsiteX29" fmla="*/ 102085 w 241400"/>
              <a:gd name="connsiteY29" fmla="*/ 234032 h 345756"/>
              <a:gd name="connsiteX30" fmla="*/ 69657 w 241400"/>
              <a:gd name="connsiteY30" fmla="*/ 234032 h 345756"/>
              <a:gd name="connsiteX31" fmla="*/ 69657 w 241400"/>
              <a:gd name="connsiteY31" fmla="*/ 184360 h 345756"/>
              <a:gd name="connsiteX32" fmla="*/ 0 w 241400"/>
              <a:gd name="connsiteY32" fmla="*/ 129529 h 345756"/>
              <a:gd name="connsiteX33" fmla="*/ 32428 w 241400"/>
              <a:gd name="connsiteY33" fmla="*/ 129529 h 345756"/>
              <a:gd name="connsiteX34" fmla="*/ 32428 w 241400"/>
              <a:gd name="connsiteY34" fmla="*/ 234032 h 345756"/>
              <a:gd name="connsiteX35" fmla="*/ 0 w 241400"/>
              <a:gd name="connsiteY35" fmla="*/ 234032 h 345756"/>
              <a:gd name="connsiteX36" fmla="*/ 0 w 241400"/>
              <a:gd name="connsiteY36" fmla="*/ 184360 h 345756"/>
              <a:gd name="connsiteX37" fmla="*/ 0 w 241400"/>
              <a:gd name="connsiteY37" fmla="*/ 80523 h 345756"/>
              <a:gd name="connsiteX38" fmla="*/ 241400 w 241400"/>
              <a:gd name="connsiteY38" fmla="*/ 80523 h 345756"/>
              <a:gd name="connsiteX39" fmla="*/ 241400 w 241400"/>
              <a:gd name="connsiteY39" fmla="*/ 109957 h 345756"/>
              <a:gd name="connsiteX40" fmla="*/ 120700 w 241400"/>
              <a:gd name="connsiteY40" fmla="*/ 109957 h 345756"/>
              <a:gd name="connsiteX41" fmla="*/ 0 w 241400"/>
              <a:gd name="connsiteY41" fmla="*/ 109957 h 345756"/>
              <a:gd name="connsiteX42" fmla="*/ 120700 w 241400"/>
              <a:gd name="connsiteY42" fmla="*/ 0 h 345756"/>
              <a:gd name="connsiteX43" fmla="*/ 241400 w 241400"/>
              <a:gd name="connsiteY43" fmla="*/ 40101 h 345756"/>
              <a:gd name="connsiteX44" fmla="*/ 241400 w 241400"/>
              <a:gd name="connsiteY44" fmla="*/ 70498 h 345756"/>
              <a:gd name="connsiteX45" fmla="*/ 120700 w 241400"/>
              <a:gd name="connsiteY45" fmla="*/ 30397 h 345756"/>
              <a:gd name="connsiteX46" fmla="*/ 0 w 241400"/>
              <a:gd name="connsiteY46" fmla="*/ 70498 h 345756"/>
              <a:gd name="connsiteX47" fmla="*/ 0 w 241400"/>
              <a:gd name="connsiteY47" fmla="*/ 40101 h 3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400" h="345756">
                <a:moveTo>
                  <a:pt x="241400" y="281835"/>
                </a:moveTo>
                <a:lnTo>
                  <a:pt x="241400" y="311912"/>
                </a:lnTo>
                <a:cubicBezTo>
                  <a:pt x="240758" y="313681"/>
                  <a:pt x="229057" y="333806"/>
                  <a:pt x="151992" y="333806"/>
                </a:cubicBezTo>
                <a:lnTo>
                  <a:pt x="89407" y="333806"/>
                </a:lnTo>
                <a:cubicBezTo>
                  <a:pt x="10361" y="334411"/>
                  <a:pt x="1505" y="344664"/>
                  <a:pt x="0" y="345756"/>
                </a:cubicBezTo>
                <a:lnTo>
                  <a:pt x="0" y="315680"/>
                </a:lnTo>
                <a:cubicBezTo>
                  <a:pt x="1505" y="314588"/>
                  <a:pt x="10361" y="304335"/>
                  <a:pt x="89407" y="303730"/>
                </a:cubicBezTo>
                <a:lnTo>
                  <a:pt x="151992" y="303730"/>
                </a:lnTo>
                <a:cubicBezTo>
                  <a:pt x="229057" y="303730"/>
                  <a:pt x="240758" y="283604"/>
                  <a:pt x="241400" y="281835"/>
                </a:cubicBezTo>
                <a:close/>
                <a:moveTo>
                  <a:pt x="241400" y="231708"/>
                </a:moveTo>
                <a:lnTo>
                  <a:pt x="241400" y="261785"/>
                </a:lnTo>
                <a:cubicBezTo>
                  <a:pt x="240758" y="263554"/>
                  <a:pt x="229057" y="283679"/>
                  <a:pt x="151992" y="283679"/>
                </a:cubicBezTo>
                <a:lnTo>
                  <a:pt x="89407" y="283679"/>
                </a:lnTo>
                <a:cubicBezTo>
                  <a:pt x="10361" y="284284"/>
                  <a:pt x="1505" y="294539"/>
                  <a:pt x="0" y="295631"/>
                </a:cubicBezTo>
                <a:lnTo>
                  <a:pt x="0" y="265553"/>
                </a:lnTo>
                <a:cubicBezTo>
                  <a:pt x="1505" y="264461"/>
                  <a:pt x="10361" y="254208"/>
                  <a:pt x="89407" y="253603"/>
                </a:cubicBezTo>
                <a:lnTo>
                  <a:pt x="151992" y="253603"/>
                </a:lnTo>
                <a:cubicBezTo>
                  <a:pt x="229057" y="253603"/>
                  <a:pt x="240758" y="233478"/>
                  <a:pt x="241400" y="231708"/>
                </a:cubicBezTo>
                <a:close/>
                <a:moveTo>
                  <a:pt x="208972" y="129529"/>
                </a:moveTo>
                <a:lnTo>
                  <a:pt x="241399" y="129529"/>
                </a:lnTo>
                <a:lnTo>
                  <a:pt x="241399" y="211987"/>
                </a:lnTo>
                <a:cubicBezTo>
                  <a:pt x="240971" y="213169"/>
                  <a:pt x="235558" y="222563"/>
                  <a:pt x="208972" y="228655"/>
                </a:cubicBezTo>
                <a:close/>
                <a:moveTo>
                  <a:pt x="139314" y="129529"/>
                </a:moveTo>
                <a:lnTo>
                  <a:pt x="171742" y="129529"/>
                </a:lnTo>
                <a:lnTo>
                  <a:pt x="171742" y="234032"/>
                </a:lnTo>
                <a:lnTo>
                  <a:pt x="139314" y="234032"/>
                </a:lnTo>
                <a:lnTo>
                  <a:pt x="139314" y="184360"/>
                </a:lnTo>
                <a:close/>
                <a:moveTo>
                  <a:pt x="69657" y="129529"/>
                </a:moveTo>
                <a:lnTo>
                  <a:pt x="102085" y="129529"/>
                </a:lnTo>
                <a:lnTo>
                  <a:pt x="102085" y="234032"/>
                </a:lnTo>
                <a:lnTo>
                  <a:pt x="69657" y="234032"/>
                </a:lnTo>
                <a:lnTo>
                  <a:pt x="69657" y="184360"/>
                </a:lnTo>
                <a:close/>
                <a:moveTo>
                  <a:pt x="0" y="129529"/>
                </a:moveTo>
                <a:lnTo>
                  <a:pt x="32428" y="129529"/>
                </a:lnTo>
                <a:lnTo>
                  <a:pt x="32428" y="234032"/>
                </a:lnTo>
                <a:lnTo>
                  <a:pt x="0" y="234032"/>
                </a:lnTo>
                <a:lnTo>
                  <a:pt x="0" y="184360"/>
                </a:lnTo>
                <a:close/>
                <a:moveTo>
                  <a:pt x="0" y="80523"/>
                </a:moveTo>
                <a:lnTo>
                  <a:pt x="241400" y="80523"/>
                </a:lnTo>
                <a:lnTo>
                  <a:pt x="241400" y="109957"/>
                </a:lnTo>
                <a:lnTo>
                  <a:pt x="120700" y="109957"/>
                </a:lnTo>
                <a:lnTo>
                  <a:pt x="0" y="109957"/>
                </a:lnTo>
                <a:close/>
                <a:moveTo>
                  <a:pt x="120700" y="0"/>
                </a:moveTo>
                <a:lnTo>
                  <a:pt x="241400" y="40101"/>
                </a:lnTo>
                <a:lnTo>
                  <a:pt x="241400" y="70498"/>
                </a:lnTo>
                <a:lnTo>
                  <a:pt x="120700" y="30397"/>
                </a:lnTo>
                <a:lnTo>
                  <a:pt x="0" y="70498"/>
                </a:lnTo>
                <a:lnTo>
                  <a:pt x="0" y="40101"/>
                </a:lnTo>
                <a:close/>
              </a:path>
            </a:pathLst>
          </a:custGeom>
          <a:solidFill>
            <a:srgbClr val="009CA6"/>
          </a:solidFill>
          <a:ln w="171" cap="flat">
            <a:noFill/>
            <a:prstDash val="solid"/>
            <a:miter/>
          </a:ln>
        </p:spPr>
        <p:txBody>
          <a:bodyPr rtlCol="0" anchor="ctr"/>
          <a:lstStyle/>
          <a:p>
            <a:endParaRPr lang="en-US"/>
          </a:p>
        </p:txBody>
      </p:sp>
      <p:graphicFrame>
        <p:nvGraphicFramePr>
          <p:cNvPr id="7" name="Table 6">
            <a:extLst>
              <a:ext uri="{FF2B5EF4-FFF2-40B4-BE49-F238E27FC236}">
                <a16:creationId xmlns:a16="http://schemas.microsoft.com/office/drawing/2014/main" id="{6D2E29B9-33D5-82BA-D6FF-8A1CEEC87471}"/>
              </a:ext>
            </a:extLst>
          </p:cNvPr>
          <p:cNvGraphicFramePr/>
          <p:nvPr userDrawn="1">
            <p:extLst>
              <p:ext uri="{D42A27DB-BD31-4B8C-83A1-F6EECF244321}">
                <p14:modId xmlns:p14="http://schemas.microsoft.com/office/powerpoint/2010/main" val="1175891811"/>
              </p:ext>
            </p:extLst>
          </p:nvPr>
        </p:nvGraphicFramePr>
        <p:xfrm>
          <a:off x="377693" y="1021476"/>
          <a:ext cx="11478130" cy="4998786"/>
        </p:xfrm>
        <a:graphic>
          <a:graphicData uri="http://schemas.openxmlformats.org/drawingml/2006/table">
            <a:tbl>
              <a:tblPr firstRow="1" bandRow="1">
                <a:tableStyleId>{5C22544A-7EE6-4342-B048-85BDC9FD1C3A}</a:tableStyleId>
              </a:tblPr>
              <a:tblGrid>
                <a:gridCol w="1147813">
                  <a:extLst>
                    <a:ext uri="{9D8B030D-6E8A-4147-A177-3AD203B41FA5}">
                      <a16:colId xmlns:a16="http://schemas.microsoft.com/office/drawing/2014/main" val="3264573769"/>
                    </a:ext>
                  </a:extLst>
                </a:gridCol>
                <a:gridCol w="1147813">
                  <a:extLst>
                    <a:ext uri="{9D8B030D-6E8A-4147-A177-3AD203B41FA5}">
                      <a16:colId xmlns:a16="http://schemas.microsoft.com/office/drawing/2014/main" val="1367356813"/>
                    </a:ext>
                  </a:extLst>
                </a:gridCol>
                <a:gridCol w="1147813">
                  <a:extLst>
                    <a:ext uri="{9D8B030D-6E8A-4147-A177-3AD203B41FA5}">
                      <a16:colId xmlns:a16="http://schemas.microsoft.com/office/drawing/2014/main" val="1394269763"/>
                    </a:ext>
                  </a:extLst>
                </a:gridCol>
                <a:gridCol w="1147813">
                  <a:extLst>
                    <a:ext uri="{9D8B030D-6E8A-4147-A177-3AD203B41FA5}">
                      <a16:colId xmlns:a16="http://schemas.microsoft.com/office/drawing/2014/main" val="2534594235"/>
                    </a:ext>
                  </a:extLst>
                </a:gridCol>
                <a:gridCol w="1147813">
                  <a:extLst>
                    <a:ext uri="{9D8B030D-6E8A-4147-A177-3AD203B41FA5}">
                      <a16:colId xmlns:a16="http://schemas.microsoft.com/office/drawing/2014/main" val="2223743119"/>
                    </a:ext>
                  </a:extLst>
                </a:gridCol>
                <a:gridCol w="1147813">
                  <a:extLst>
                    <a:ext uri="{9D8B030D-6E8A-4147-A177-3AD203B41FA5}">
                      <a16:colId xmlns:a16="http://schemas.microsoft.com/office/drawing/2014/main" val="3434248028"/>
                    </a:ext>
                  </a:extLst>
                </a:gridCol>
                <a:gridCol w="1147813">
                  <a:extLst>
                    <a:ext uri="{9D8B030D-6E8A-4147-A177-3AD203B41FA5}">
                      <a16:colId xmlns:a16="http://schemas.microsoft.com/office/drawing/2014/main" val="4211982883"/>
                    </a:ext>
                  </a:extLst>
                </a:gridCol>
                <a:gridCol w="1147813">
                  <a:extLst>
                    <a:ext uri="{9D8B030D-6E8A-4147-A177-3AD203B41FA5}">
                      <a16:colId xmlns:a16="http://schemas.microsoft.com/office/drawing/2014/main" val="3710382823"/>
                    </a:ext>
                  </a:extLst>
                </a:gridCol>
                <a:gridCol w="1147813">
                  <a:extLst>
                    <a:ext uri="{9D8B030D-6E8A-4147-A177-3AD203B41FA5}">
                      <a16:colId xmlns:a16="http://schemas.microsoft.com/office/drawing/2014/main" val="1074802666"/>
                    </a:ext>
                  </a:extLst>
                </a:gridCol>
                <a:gridCol w="1147813">
                  <a:extLst>
                    <a:ext uri="{9D8B030D-6E8A-4147-A177-3AD203B41FA5}">
                      <a16:colId xmlns:a16="http://schemas.microsoft.com/office/drawing/2014/main" val="23095962"/>
                    </a:ext>
                  </a:extLst>
                </a:gridCol>
              </a:tblGrid>
              <a:tr h="833131">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767718853"/>
                  </a:ext>
                </a:extLst>
              </a:tr>
              <a:tr h="833131">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3219964"/>
                  </a:ext>
                </a:extLst>
              </a:tr>
              <a:tr h="833131">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645136461"/>
                  </a:ext>
                </a:extLst>
              </a:tr>
              <a:tr h="833131">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3711069"/>
                  </a:ext>
                </a:extLst>
              </a:tr>
              <a:tr h="833131">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606229287"/>
                  </a:ext>
                </a:extLst>
              </a:tr>
              <a:tr h="833131">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26155430"/>
                  </a:ext>
                </a:extLst>
              </a:tr>
            </a:tbl>
          </a:graphicData>
        </a:graphic>
      </p:graphicFrame>
    </p:spTree>
    <p:extLst>
      <p:ext uri="{BB962C8B-B14F-4D97-AF65-F5344CB8AC3E}">
        <p14:creationId xmlns:p14="http://schemas.microsoft.com/office/powerpoint/2010/main" val="15308095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GB nterior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0E5473F-D95C-3441-AFDD-17B108761141}"/>
              </a:ext>
            </a:extLst>
          </p:cNvPr>
          <p:cNvSpPr>
            <a:spLocks noGrp="1"/>
          </p:cNvSpPr>
          <p:nvPr>
            <p:ph type="ftr" sz="quarter" idx="15"/>
          </p:nvPr>
        </p:nvSpPr>
        <p:spPr/>
        <p:txBody>
          <a:bodyPr/>
          <a:lstStyle/>
          <a:p>
            <a:r>
              <a:rPr lang="en-US"/>
              <a:t>In-Hospital Annual Training |   Confidential—do not copy or distribute</a:t>
            </a:r>
          </a:p>
        </p:txBody>
      </p:sp>
      <p:pic>
        <p:nvPicPr>
          <p:cNvPr id="5" name="Picture 4">
            <a:extLst>
              <a:ext uri="{FF2B5EF4-FFF2-40B4-BE49-F238E27FC236}">
                <a16:creationId xmlns:a16="http://schemas.microsoft.com/office/drawing/2014/main" id="{1BA06D46-6603-EAC1-97F0-FAB2E7F669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33496" y="1807283"/>
            <a:ext cx="6128935" cy="3447525"/>
          </a:xfrm>
          <a:prstGeom prst="rect">
            <a:avLst/>
          </a:prstGeom>
        </p:spPr>
      </p:pic>
      <p:sp>
        <p:nvSpPr>
          <p:cNvPr id="6" name="Rectangle 5">
            <a:extLst>
              <a:ext uri="{FF2B5EF4-FFF2-40B4-BE49-F238E27FC236}">
                <a16:creationId xmlns:a16="http://schemas.microsoft.com/office/drawing/2014/main" id="{D84ECE16-6F0A-F720-626A-625C2BE96414}"/>
              </a:ext>
            </a:extLst>
          </p:cNvPr>
          <p:cNvSpPr/>
          <p:nvPr userDrawn="1"/>
        </p:nvSpPr>
        <p:spPr>
          <a:xfrm>
            <a:off x="641350" y="4173416"/>
            <a:ext cx="2019548" cy="1107996"/>
          </a:xfrm>
          <a:prstGeom prst="rect">
            <a:avLst/>
          </a:prstGeom>
        </p:spPr>
        <p:txBody>
          <a:bodyPr wrap="square" lIns="0" tIns="0" rIns="0" bIns="0">
            <a:spAutoFit/>
          </a:bodyPr>
          <a:lstStyle/>
          <a:p>
            <a:pPr marL="0" lvl="1" algn="r"/>
            <a:r>
              <a:rPr lang="en-US" sz="1200">
                <a:ea typeface="Calibri"/>
              </a:rPr>
              <a:t>Master guides have been placed in this template to help objects align correctly. Toggle the guides on and off by typing “Alt + F9” (PC) or “Command + Option + Control + G” (Mac). </a:t>
            </a:r>
          </a:p>
        </p:txBody>
      </p:sp>
      <p:cxnSp>
        <p:nvCxnSpPr>
          <p:cNvPr id="7" name="Straight Connector 6">
            <a:extLst>
              <a:ext uri="{FF2B5EF4-FFF2-40B4-BE49-F238E27FC236}">
                <a16:creationId xmlns:a16="http://schemas.microsoft.com/office/drawing/2014/main" id="{129270F4-20C7-649A-8F6B-95A9F60B46A2}"/>
              </a:ext>
            </a:extLst>
          </p:cNvPr>
          <p:cNvCxnSpPr>
            <a:cxnSpLocks/>
          </p:cNvCxnSpPr>
          <p:nvPr userDrawn="1"/>
        </p:nvCxnSpPr>
        <p:spPr>
          <a:xfrm flipH="1">
            <a:off x="2763896" y="2660967"/>
            <a:ext cx="238967" cy="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E6D06CD-FDE1-3814-8DDB-B6F9963656A4}"/>
              </a:ext>
            </a:extLst>
          </p:cNvPr>
          <p:cNvSpPr/>
          <p:nvPr userDrawn="1"/>
        </p:nvSpPr>
        <p:spPr>
          <a:xfrm>
            <a:off x="949358" y="2566328"/>
            <a:ext cx="1711540" cy="184666"/>
          </a:xfrm>
          <a:prstGeom prst="rect">
            <a:avLst/>
          </a:prstGeom>
        </p:spPr>
        <p:txBody>
          <a:bodyPr wrap="square" lIns="0" tIns="0" rIns="0" bIns="0">
            <a:spAutoFit/>
          </a:bodyPr>
          <a:lstStyle/>
          <a:p>
            <a:pPr marL="0" lvl="1" algn="r"/>
            <a:r>
              <a:rPr lang="en-US" sz="1200">
                <a:ea typeface="Calibri"/>
              </a:rPr>
              <a:t>Body text starts here.</a:t>
            </a:r>
          </a:p>
        </p:txBody>
      </p:sp>
      <p:sp>
        <p:nvSpPr>
          <p:cNvPr id="9" name="TextBox 8">
            <a:extLst>
              <a:ext uri="{FF2B5EF4-FFF2-40B4-BE49-F238E27FC236}">
                <a16:creationId xmlns:a16="http://schemas.microsoft.com/office/drawing/2014/main" id="{ABE3AB98-F79A-A7C4-E1A9-C8D2E7C2D19F}"/>
              </a:ext>
            </a:extLst>
          </p:cNvPr>
          <p:cNvSpPr txBox="1"/>
          <p:nvPr userDrawn="1"/>
        </p:nvSpPr>
        <p:spPr>
          <a:xfrm>
            <a:off x="6791697" y="1342450"/>
            <a:ext cx="1406802" cy="451625"/>
          </a:xfrm>
          <a:prstGeom prst="rect">
            <a:avLst/>
          </a:prstGeom>
          <a:noFill/>
        </p:spPr>
        <p:txBody>
          <a:bodyPr wrap="square" lIns="0" tIns="0" rIns="0" bIns="0" rtlCol="0">
            <a:noAutofit/>
          </a:bodyPr>
          <a:lstStyle/>
          <a:p>
            <a:pPr defTabSz="914126"/>
            <a:r>
              <a:rPr lang="en-US" sz="1200">
                <a:ea typeface="Calibri"/>
              </a:rPr>
              <a:t>Do not place content in the margins.</a:t>
            </a:r>
            <a:endParaRPr lang="en-US" sz="1200" kern="0"/>
          </a:p>
        </p:txBody>
      </p:sp>
      <p:sp>
        <p:nvSpPr>
          <p:cNvPr id="10" name="Rectangle 9">
            <a:extLst>
              <a:ext uri="{FF2B5EF4-FFF2-40B4-BE49-F238E27FC236}">
                <a16:creationId xmlns:a16="http://schemas.microsoft.com/office/drawing/2014/main" id="{6132BF91-2E4B-8DC0-FF4E-68F68C38EDEC}"/>
              </a:ext>
            </a:extLst>
          </p:cNvPr>
          <p:cNvSpPr/>
          <p:nvPr userDrawn="1"/>
        </p:nvSpPr>
        <p:spPr>
          <a:xfrm>
            <a:off x="9339463" y="3264867"/>
            <a:ext cx="2228941" cy="1661993"/>
          </a:xfrm>
          <a:prstGeom prst="rect">
            <a:avLst/>
          </a:prstGeom>
          <a:noFill/>
        </p:spPr>
        <p:txBody>
          <a:bodyPr wrap="square" lIns="0" tIns="0" rIns="0" bIns="0" rtlCol="0" anchor="b">
            <a:spAutoFit/>
          </a:bodyPr>
          <a:lstStyle/>
          <a:p>
            <a:pPr defTabSz="914126"/>
            <a:r>
              <a:rPr lang="en-US" sz="1200" b="1"/>
              <a:t>Editing the footer</a:t>
            </a:r>
          </a:p>
          <a:p>
            <a:pPr marL="171450" indent="-171450" defTabSz="914126">
              <a:buFont typeface="Arial" panose="020B0604020202020204" pitchFamily="34" charset="0"/>
              <a:buChar char="•"/>
            </a:pPr>
            <a:r>
              <a:rPr lang="en-US" sz="1200"/>
              <a:t>Go to Insert &gt; Header &amp; Footer</a:t>
            </a:r>
          </a:p>
          <a:p>
            <a:pPr marL="171450" indent="-171450" defTabSz="914126">
              <a:buFont typeface="Arial" panose="020B0604020202020204" pitchFamily="34" charset="0"/>
              <a:buChar char="•"/>
            </a:pPr>
            <a:r>
              <a:rPr lang="en-US" sz="1200"/>
              <a:t>In footer type entity or department as needed, or simply remove the placeholder copy </a:t>
            </a:r>
          </a:p>
          <a:p>
            <a:pPr marL="171450" indent="-171450" defTabSz="914126">
              <a:buFont typeface="Arial" panose="020B0604020202020204" pitchFamily="34" charset="0"/>
              <a:buChar char="•"/>
            </a:pPr>
            <a:r>
              <a:rPr lang="en-US" sz="1200"/>
              <a:t>Leave the “Confidential…” copy as formatted, unless it is not necessary</a:t>
            </a:r>
          </a:p>
          <a:p>
            <a:pPr marL="171450" indent="-171450" defTabSz="914126">
              <a:buFont typeface="Arial" panose="020B0604020202020204" pitchFamily="34" charset="0"/>
              <a:buChar char="•"/>
            </a:pPr>
            <a:r>
              <a:rPr lang="en-US" sz="1200"/>
              <a:t>Select “Apply to All”</a:t>
            </a:r>
          </a:p>
        </p:txBody>
      </p:sp>
      <p:sp>
        <p:nvSpPr>
          <p:cNvPr id="11" name="TextBox 10">
            <a:extLst>
              <a:ext uri="{FF2B5EF4-FFF2-40B4-BE49-F238E27FC236}">
                <a16:creationId xmlns:a16="http://schemas.microsoft.com/office/drawing/2014/main" id="{7ECE7D6C-D81A-00E8-51DC-C9367180F39D}"/>
              </a:ext>
            </a:extLst>
          </p:cNvPr>
          <p:cNvSpPr txBox="1"/>
          <p:nvPr userDrawn="1"/>
        </p:nvSpPr>
        <p:spPr>
          <a:xfrm>
            <a:off x="4288774" y="5388461"/>
            <a:ext cx="3100586" cy="738664"/>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effectLst/>
                <a:uLnTx/>
                <a:uFillTx/>
                <a:ea typeface="+mn-ea"/>
                <a:cs typeface="Arial"/>
              </a:rPr>
              <a:t>Footnote/source placeholder </a:t>
            </a:r>
            <a:br>
              <a:rPr kumimoji="0" lang="en-US" sz="1200" b="0" i="0" u="none" strike="noStrike" kern="1200" cap="none" spc="0" normalizeH="0" baseline="0" noProof="0">
                <a:ln>
                  <a:noFill/>
                </a:ln>
                <a:effectLst/>
                <a:uLnTx/>
                <a:uFillTx/>
                <a:ea typeface="+mn-ea"/>
                <a:cs typeface="Arial"/>
              </a:rPr>
            </a:br>
            <a:r>
              <a:rPr lang="en-US" sz="1200">
                <a:cs typeface="Arial"/>
              </a:rPr>
              <a:t>Edit this </a:t>
            </a:r>
            <a:r>
              <a:rPr kumimoji="0" lang="en-US" sz="1200" b="0" i="0" u="none" strike="noStrike" kern="1200" cap="none" spc="0" normalizeH="0" baseline="0" noProof="0">
                <a:ln>
                  <a:noFill/>
                </a:ln>
                <a:effectLst/>
                <a:uLnTx/>
                <a:uFillTx/>
                <a:ea typeface="+mn-ea"/>
                <a:cs typeface="Arial"/>
              </a:rPr>
              <a:t>text as needed.</a:t>
            </a:r>
            <a:br>
              <a:rPr kumimoji="0" lang="en-US" sz="1200" b="0" i="0" u="none" strike="noStrike" kern="1200" cap="none" spc="0" normalizeH="0" baseline="0" noProof="0">
                <a:ln>
                  <a:noFill/>
                </a:ln>
                <a:effectLst/>
                <a:uLnTx/>
                <a:uFillTx/>
                <a:ea typeface="+mn-ea"/>
                <a:cs typeface="Arial"/>
              </a:rPr>
            </a:br>
            <a:r>
              <a:rPr kumimoji="0" lang="en-US" sz="1200" b="0" i="0" u="none" strike="noStrike" kern="1200" cap="none" spc="0" normalizeH="0" baseline="0" noProof="0">
                <a:ln>
                  <a:noFill/>
                </a:ln>
                <a:effectLst/>
                <a:uLnTx/>
                <a:uFillTx/>
                <a:ea typeface="+mn-ea"/>
                <a:cs typeface="Arial"/>
              </a:rPr>
              <a:t>Do not resize or reposition the text box.</a:t>
            </a:r>
            <a:br>
              <a:rPr lang="en-US" sz="1200">
                <a:cs typeface="Arial"/>
              </a:rPr>
            </a:br>
            <a:r>
              <a:rPr lang="en-US" sz="1200">
                <a:cs typeface="Arial"/>
              </a:rPr>
              <a:t>Delete placeholder if not in use.</a:t>
            </a:r>
            <a:endParaRPr kumimoji="0" lang="en-US" sz="1200" b="0" i="0" u="none" strike="noStrike" kern="1200" cap="none" spc="0" normalizeH="0" baseline="0" noProof="0">
              <a:ln>
                <a:noFill/>
              </a:ln>
              <a:effectLst/>
              <a:uLnTx/>
              <a:uFillTx/>
              <a:ea typeface="+mn-ea"/>
              <a:cs typeface="Arial"/>
            </a:endParaRPr>
          </a:p>
        </p:txBody>
      </p:sp>
      <p:sp>
        <p:nvSpPr>
          <p:cNvPr id="12" name="Rectangle 11">
            <a:extLst>
              <a:ext uri="{FF2B5EF4-FFF2-40B4-BE49-F238E27FC236}">
                <a16:creationId xmlns:a16="http://schemas.microsoft.com/office/drawing/2014/main" id="{AAFA40F7-8730-42B6-8F83-8F9289946259}"/>
              </a:ext>
            </a:extLst>
          </p:cNvPr>
          <p:cNvSpPr/>
          <p:nvPr userDrawn="1"/>
        </p:nvSpPr>
        <p:spPr>
          <a:xfrm>
            <a:off x="3046036" y="1802830"/>
            <a:ext cx="173736" cy="3454212"/>
          </a:xfrm>
          <a:prstGeom prst="rect">
            <a:avLst/>
          </a:prstGeom>
          <a:solidFill>
            <a:srgbClr val="D9D9D9">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49BA22B-0819-2F09-87F9-1BB58303832F}"/>
              </a:ext>
            </a:extLst>
          </p:cNvPr>
          <p:cNvSpPr/>
          <p:nvPr userDrawn="1"/>
        </p:nvSpPr>
        <p:spPr>
          <a:xfrm>
            <a:off x="8992403" y="1802830"/>
            <a:ext cx="173736" cy="3454212"/>
          </a:xfrm>
          <a:prstGeom prst="rect">
            <a:avLst/>
          </a:prstGeom>
          <a:solidFill>
            <a:srgbClr val="D9D9D9">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C84AC857-F351-C9FC-207B-317AA35C6BFB}"/>
              </a:ext>
            </a:extLst>
          </p:cNvPr>
          <p:cNvSpPr/>
          <p:nvPr userDrawn="1"/>
        </p:nvSpPr>
        <p:spPr>
          <a:xfrm>
            <a:off x="3212683" y="1801720"/>
            <a:ext cx="5776007" cy="203798"/>
          </a:xfrm>
          <a:prstGeom prst="rect">
            <a:avLst/>
          </a:prstGeom>
          <a:solidFill>
            <a:srgbClr val="D9D9D9">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642330CB-9369-FF24-68B3-5E6A22DEFF64}"/>
              </a:ext>
            </a:extLst>
          </p:cNvPr>
          <p:cNvSpPr/>
          <p:nvPr userDrawn="1"/>
        </p:nvSpPr>
        <p:spPr>
          <a:xfrm>
            <a:off x="3212683" y="4879508"/>
            <a:ext cx="5776007" cy="377529"/>
          </a:xfrm>
          <a:prstGeom prst="rect">
            <a:avLst/>
          </a:prstGeom>
          <a:solidFill>
            <a:srgbClr val="D9D9D9">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 name="Straight Connector 15">
            <a:extLst>
              <a:ext uri="{FF2B5EF4-FFF2-40B4-BE49-F238E27FC236}">
                <a16:creationId xmlns:a16="http://schemas.microsoft.com/office/drawing/2014/main" id="{362F1F79-14F7-7D30-0F40-B0811E10460E}"/>
              </a:ext>
            </a:extLst>
          </p:cNvPr>
          <p:cNvCxnSpPr>
            <a:cxnSpLocks/>
          </p:cNvCxnSpPr>
          <p:nvPr userDrawn="1"/>
        </p:nvCxnSpPr>
        <p:spPr>
          <a:xfrm flipV="1">
            <a:off x="4164012" y="4925534"/>
            <a:ext cx="0" cy="1191104"/>
          </a:xfrm>
          <a:prstGeom prst="line">
            <a:avLst/>
          </a:prstGeom>
          <a:ln w="12700" cmpd="sng">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AA7E004F-7A1B-43EB-72FF-996F376A8FD5}"/>
              </a:ext>
            </a:extLst>
          </p:cNvPr>
          <p:cNvGrpSpPr/>
          <p:nvPr userDrawn="1"/>
        </p:nvGrpSpPr>
        <p:grpSpPr>
          <a:xfrm>
            <a:off x="2763896" y="4183016"/>
            <a:ext cx="633770" cy="157480"/>
            <a:chOff x="1072776" y="4260357"/>
            <a:chExt cx="723102" cy="157480"/>
          </a:xfrm>
        </p:grpSpPr>
        <p:sp>
          <p:nvSpPr>
            <p:cNvPr id="18" name="Oval 17">
              <a:extLst>
                <a:ext uri="{FF2B5EF4-FFF2-40B4-BE49-F238E27FC236}">
                  <a16:creationId xmlns:a16="http://schemas.microsoft.com/office/drawing/2014/main" id="{8569C5EB-0052-6443-B643-D2FFEC182014}"/>
                </a:ext>
              </a:extLst>
            </p:cNvPr>
            <p:cNvSpPr/>
            <p:nvPr/>
          </p:nvSpPr>
          <p:spPr>
            <a:xfrm>
              <a:off x="1618078" y="4260357"/>
              <a:ext cx="177800" cy="157480"/>
            </a:xfrm>
            <a:prstGeom prst="ellips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schemeClr val="tx1"/>
                </a:solidFill>
                <a:cs typeface="Arial" panose="020B0604020202020204" pitchFamily="34" charset="0"/>
              </a:endParaRPr>
            </a:p>
          </p:txBody>
        </p:sp>
        <p:cxnSp>
          <p:nvCxnSpPr>
            <p:cNvPr id="19" name="Straight Connector 18">
              <a:extLst>
                <a:ext uri="{FF2B5EF4-FFF2-40B4-BE49-F238E27FC236}">
                  <a16:creationId xmlns:a16="http://schemas.microsoft.com/office/drawing/2014/main" id="{C86A6543-1FF8-4E24-51EC-D0E1BE3A8C8A}"/>
                </a:ext>
              </a:extLst>
            </p:cNvPr>
            <p:cNvCxnSpPr>
              <a:cxnSpLocks/>
              <a:stCxn id="18" idx="2"/>
            </p:cNvCxnSpPr>
            <p:nvPr/>
          </p:nvCxnSpPr>
          <p:spPr>
            <a:xfrm flipH="1">
              <a:off x="1072776" y="4339097"/>
              <a:ext cx="545302" cy="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 name="Elbow Connector 19">
            <a:extLst>
              <a:ext uri="{FF2B5EF4-FFF2-40B4-BE49-F238E27FC236}">
                <a16:creationId xmlns:a16="http://schemas.microsoft.com/office/drawing/2014/main" id="{5AC2AF72-444D-704D-0941-2E819F7A3AF9}"/>
              </a:ext>
            </a:extLst>
          </p:cNvPr>
          <p:cNvCxnSpPr>
            <a:cxnSpLocks/>
            <a:stCxn id="10" idx="2"/>
          </p:cNvCxnSpPr>
          <p:nvPr userDrawn="1"/>
        </p:nvCxnSpPr>
        <p:spPr>
          <a:xfrm rot="5400000">
            <a:off x="9047258" y="3777974"/>
            <a:ext cx="257790" cy="2555563"/>
          </a:xfrm>
          <a:prstGeom prst="bentConnector2">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4D3532-2BCF-ADA3-BB3C-4BEAFAC99883}"/>
              </a:ext>
            </a:extLst>
          </p:cNvPr>
          <p:cNvCxnSpPr>
            <a:cxnSpLocks/>
          </p:cNvCxnSpPr>
          <p:nvPr userDrawn="1"/>
        </p:nvCxnSpPr>
        <p:spPr>
          <a:xfrm flipV="1">
            <a:off x="6718526" y="1369533"/>
            <a:ext cx="0" cy="521557"/>
          </a:xfrm>
          <a:prstGeom prst="line">
            <a:avLst/>
          </a:prstGeom>
          <a:ln w="12700" cmpd="sng">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2" name="Title 4">
            <a:extLst>
              <a:ext uri="{FF2B5EF4-FFF2-40B4-BE49-F238E27FC236}">
                <a16:creationId xmlns:a16="http://schemas.microsoft.com/office/drawing/2014/main" id="{F2D073D0-9BE3-63B0-8F6D-BBAFF0E92533}"/>
              </a:ext>
            </a:extLst>
          </p:cNvPr>
          <p:cNvSpPr>
            <a:spLocks noGrp="1"/>
          </p:cNvSpPr>
          <p:nvPr>
            <p:ph type="title" idx="4294967295"/>
          </p:nvPr>
        </p:nvSpPr>
        <p:spPr>
          <a:xfrm>
            <a:off x="347472" y="384048"/>
            <a:ext cx="11315700" cy="438150"/>
          </a:xfrm>
        </p:spPr>
        <p:txBody>
          <a:bodyPr/>
          <a:lstStyle/>
          <a:p>
            <a:r>
              <a:rPr lang="en-US"/>
              <a:t>Click to edit Master title style</a:t>
            </a:r>
          </a:p>
        </p:txBody>
      </p:sp>
    </p:spTree>
    <p:extLst>
      <p:ext uri="{BB962C8B-B14F-4D97-AF65-F5344CB8AC3E}">
        <p14:creationId xmlns:p14="http://schemas.microsoft.com/office/powerpoint/2010/main" val="2195779561"/>
      </p:ext>
    </p:extLst>
  </p:cSld>
  <p:clrMapOvr>
    <a:masterClrMapping/>
  </p:clrMapOvr>
  <p:extLst>
    <p:ext uri="{DCECCB84-F9BA-43D5-87BE-67443E8EF086}">
      <p15:sldGuideLst xmlns:p15="http://schemas.microsoft.com/office/powerpoint/2012/main">
        <p15:guide id="2" pos="401">
          <p15:clr>
            <a:srgbClr val="FBAE40"/>
          </p15:clr>
        </p15:guide>
        <p15:guide id="3" pos="727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GB Brand colors">
    <p:spTree>
      <p:nvGrpSpPr>
        <p:cNvPr id="1" name=""/>
        <p:cNvGrpSpPr/>
        <p:nvPr/>
      </p:nvGrpSpPr>
      <p:grpSpPr>
        <a:xfrm>
          <a:off x="0" y="0"/>
          <a:ext cx="0" cy="0"/>
          <a:chOff x="0" y="0"/>
          <a:chExt cx="0" cy="0"/>
        </a:xfrm>
      </p:grpSpPr>
      <p:sp>
        <p:nvSpPr>
          <p:cNvPr id="150" name="TextBox 149">
            <a:extLst>
              <a:ext uri="{FF2B5EF4-FFF2-40B4-BE49-F238E27FC236}">
                <a16:creationId xmlns:a16="http://schemas.microsoft.com/office/drawing/2014/main" id="{A18A3D62-573A-0339-624E-2017E602C7D9}"/>
              </a:ext>
            </a:extLst>
          </p:cNvPr>
          <p:cNvSpPr txBox="1"/>
          <p:nvPr userDrawn="1"/>
        </p:nvSpPr>
        <p:spPr>
          <a:xfrm>
            <a:off x="359502" y="1482836"/>
            <a:ext cx="3421187" cy="4034813"/>
          </a:xfrm>
          <a:prstGeom prst="rect">
            <a:avLst/>
          </a:prstGeom>
          <a:noFill/>
          <a:ln w="25400">
            <a:noFill/>
          </a:ln>
        </p:spPr>
        <p:txBody>
          <a:bodyPr wrap="square" lIns="0" rtlCol="0">
            <a:noAutofit/>
          </a:bodyPr>
          <a:lstStyle/>
          <a:p>
            <a:pPr marL="0" indent="0" algn="l" defTabSz="914400" rtl="0" eaLnBrk="1" latinLnBrk="0" hangingPunct="1">
              <a:lnSpc>
                <a:spcPct val="100000"/>
              </a:lnSpc>
              <a:spcBef>
                <a:spcPts val="0"/>
              </a:spcBef>
              <a:buFont typeface="Arial" panose="020B0604020202020204" pitchFamily="34" charset="0"/>
              <a:buNone/>
            </a:pPr>
            <a:r>
              <a:rPr lang="en-US" sz="2000" b="0" kern="1200">
                <a:solidFill>
                  <a:schemeClr val="tx1"/>
                </a:solidFill>
                <a:latin typeface="+mn-lt"/>
                <a:ea typeface="+mn-ea"/>
                <a:cs typeface="+mn-cs"/>
              </a:rPr>
              <a:t>Lead with our primary colors—teal and blue. Use accent colors sparingly. Make sure to follow the prescribed color specifications.</a:t>
            </a:r>
          </a:p>
          <a:p>
            <a:endParaRPr lang="en-US"/>
          </a:p>
          <a:p>
            <a:r>
              <a:rPr lang="en-US" sz="1400" b="1" kern="1200">
                <a:solidFill>
                  <a:schemeClr val="tx1"/>
                </a:solidFill>
                <a:latin typeface="+mn-lt"/>
                <a:ea typeface="+mn-ea"/>
                <a:cs typeface="+mn-cs"/>
              </a:rPr>
              <a:t>Important: </a:t>
            </a:r>
          </a:p>
          <a:p>
            <a:pPr marL="0" indent="0" algn="l" defTabSz="914400" rtl="0" eaLnBrk="1" latinLnBrk="0" hangingPunct="1">
              <a:lnSpc>
                <a:spcPct val="100000"/>
              </a:lnSpc>
              <a:spcBef>
                <a:spcPts val="0"/>
              </a:spcBef>
              <a:buFont typeface="Arial" panose="020B0604020202020204" pitchFamily="34" charset="0"/>
              <a:buNone/>
            </a:pPr>
            <a:r>
              <a:rPr lang="en-US" sz="1400" b="0" kern="1200">
                <a:solidFill>
                  <a:schemeClr val="tx1"/>
                </a:solidFill>
                <a:latin typeface="+mn-lt"/>
                <a:ea typeface="+mn-ea"/>
                <a:cs typeface="+mn-cs"/>
              </a:rPr>
              <a:t>Our colors appear as presets in the top menu/s but do not use the automatic tints provided by PowerPoint. These colors are not part of the brand palette.</a:t>
            </a:r>
          </a:p>
        </p:txBody>
      </p:sp>
      <p:sp>
        <p:nvSpPr>
          <p:cNvPr id="88" name="Title 3">
            <a:extLst>
              <a:ext uri="{FF2B5EF4-FFF2-40B4-BE49-F238E27FC236}">
                <a16:creationId xmlns:a16="http://schemas.microsoft.com/office/drawing/2014/main" id="{B0DC776C-BA61-B8BA-1039-8BA1AA94525E}"/>
              </a:ext>
            </a:extLst>
          </p:cNvPr>
          <p:cNvSpPr>
            <a:spLocks noGrp="1"/>
          </p:cNvSpPr>
          <p:nvPr>
            <p:ph type="title" idx="4294967295" hasCustomPrompt="1"/>
          </p:nvPr>
        </p:nvSpPr>
        <p:spPr>
          <a:xfrm>
            <a:off x="347472" y="384048"/>
            <a:ext cx="11315700" cy="438150"/>
          </a:xfrm>
        </p:spPr>
        <p:txBody>
          <a:bodyPr/>
          <a:lstStyle/>
          <a:p>
            <a:r>
              <a:rPr lang="en-US"/>
              <a:t>Color palette</a:t>
            </a:r>
          </a:p>
        </p:txBody>
      </p:sp>
      <p:sp>
        <p:nvSpPr>
          <p:cNvPr id="120" name="Content Placeholder 2">
            <a:extLst>
              <a:ext uri="{FF2B5EF4-FFF2-40B4-BE49-F238E27FC236}">
                <a16:creationId xmlns:a16="http://schemas.microsoft.com/office/drawing/2014/main" id="{8FAC76BB-B2E0-BDF7-F0FE-C478E77B706D}"/>
              </a:ext>
            </a:extLst>
          </p:cNvPr>
          <p:cNvSpPr txBox="1"/>
          <p:nvPr userDrawn="1"/>
        </p:nvSpPr>
        <p:spPr>
          <a:xfrm>
            <a:off x="1950721" y="4794469"/>
            <a:ext cx="1507140" cy="409478"/>
          </a:xfrm>
          <a:prstGeom prst="rect">
            <a:avLst/>
          </a:prstGeom>
        </p:spPr>
        <p:txBody>
          <a:bodyPr vert="horz" lIns="0" tIns="0" rIns="0" bIns="0" rtlCol="0" anchor="ctr">
            <a:noAutofit/>
          </a:bodyPr>
          <a:lstStyle>
            <a:lvl1pPr marL="0" indent="0" algn="l" defTabSz="914400" rtl="0" eaLnBrk="1" latinLnBrk="0" hangingPunct="1">
              <a:spcBef>
                <a:spcPts val="1200"/>
              </a:spcBef>
              <a:spcAft>
                <a:spcPts val="0"/>
              </a:spcAft>
              <a:buClrTx/>
              <a:buFontTx/>
              <a:buNone/>
              <a:tabLst>
                <a:tab pos="1201738" algn="l"/>
              </a:tabLst>
              <a:defRPr sz="1800" b="0" i="0" kern="1200">
                <a:solidFill>
                  <a:schemeClr val="tx2"/>
                </a:solidFill>
                <a:latin typeface="Open Sans Light"/>
                <a:ea typeface="+mn-ea"/>
                <a:cs typeface="Open Sans Light"/>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800" b="0" i="0" kern="1200">
                <a:solidFill>
                  <a:schemeClr val="tx2"/>
                </a:solidFill>
                <a:latin typeface="Open Sans Light"/>
                <a:ea typeface="+mn-ea"/>
                <a:cs typeface="Open Sans Light"/>
              </a:defRPr>
            </a:lvl2pPr>
            <a:lvl3pPr marL="398463" indent="-200025" algn="l" defTabSz="914400" rtl="0" eaLnBrk="1" latinLnBrk="0" hangingPunct="1">
              <a:spcBef>
                <a:spcPts val="300"/>
              </a:spcBef>
              <a:spcAft>
                <a:spcPts val="0"/>
              </a:spcAft>
              <a:buClrTx/>
              <a:buFont typeface="Lucida Grande"/>
              <a:buChar char="-"/>
              <a:tabLst>
                <a:tab pos="1201738" algn="l"/>
              </a:tabLst>
              <a:defRPr sz="1800" b="0" i="0" kern="1200">
                <a:solidFill>
                  <a:schemeClr val="tx2"/>
                </a:solidFill>
                <a:latin typeface="Open Sans Light"/>
                <a:ea typeface="+mn-ea"/>
                <a:cs typeface="Open Sans Light"/>
              </a:defRPr>
            </a:lvl3pPr>
            <a:lvl4pPr marL="622300" indent="-200025" algn="l" defTabSz="914400" rtl="0" eaLnBrk="1" latinLnBrk="0" hangingPunct="1">
              <a:spcBef>
                <a:spcPts val="300"/>
              </a:spcBef>
              <a:spcAft>
                <a:spcPts val="0"/>
              </a:spcAft>
              <a:buClrTx/>
              <a:buFont typeface="Arial" pitchFamily="34" charset="0"/>
              <a:buChar char="•"/>
              <a:tabLst>
                <a:tab pos="1201738" algn="l"/>
              </a:tabLst>
              <a:defRPr sz="1800" b="0" i="0" kern="1200">
                <a:solidFill>
                  <a:schemeClr val="tx2"/>
                </a:solidFill>
                <a:latin typeface="Open Sans Light"/>
                <a:ea typeface="+mn-ea"/>
                <a:cs typeface="Open Sans Light"/>
              </a:defRPr>
            </a:lvl4pPr>
            <a:lvl5pPr marL="806450" indent="-182563" algn="l" defTabSz="914400" rtl="0" eaLnBrk="1" latinLnBrk="0" hangingPunct="1">
              <a:spcBef>
                <a:spcPts val="300"/>
              </a:spcBef>
              <a:spcAft>
                <a:spcPts val="0"/>
              </a:spcAft>
              <a:buClrTx/>
              <a:buFont typeface="Lucida Grande"/>
              <a:buChar char="-"/>
              <a:tabLst>
                <a:tab pos="1201738" algn="l"/>
              </a:tabLst>
              <a:defRPr sz="18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56758" fontAlgn="base">
              <a:spcAft>
                <a:spcPts val="600"/>
              </a:spcAft>
            </a:pPr>
            <a:r>
              <a:rPr lang="en-US" sz="1200">
                <a:solidFill>
                  <a:srgbClr val="CC0000"/>
                </a:solidFill>
                <a:latin typeface="+mn-lt"/>
                <a:cs typeface="Arial" panose="020B0604020202020204" pitchFamily="34" charset="0"/>
              </a:rPr>
              <a:t>Do not use these colors.</a:t>
            </a:r>
          </a:p>
        </p:txBody>
      </p:sp>
      <p:grpSp>
        <p:nvGrpSpPr>
          <p:cNvPr id="121" name="Group 120">
            <a:extLst>
              <a:ext uri="{FF2B5EF4-FFF2-40B4-BE49-F238E27FC236}">
                <a16:creationId xmlns:a16="http://schemas.microsoft.com/office/drawing/2014/main" id="{8BDF700D-5C38-F2F5-52CC-8BD719389D0D}"/>
              </a:ext>
            </a:extLst>
          </p:cNvPr>
          <p:cNvGrpSpPr/>
          <p:nvPr userDrawn="1"/>
        </p:nvGrpSpPr>
        <p:grpSpPr>
          <a:xfrm>
            <a:off x="4202430" y="1865348"/>
            <a:ext cx="6207539" cy="3284126"/>
            <a:chOff x="4202430" y="1865348"/>
            <a:chExt cx="6207539" cy="3284126"/>
          </a:xfrm>
        </p:grpSpPr>
        <p:sp>
          <p:nvSpPr>
            <p:cNvPr id="122" name="Rectangle 121">
              <a:extLst>
                <a:ext uri="{FF2B5EF4-FFF2-40B4-BE49-F238E27FC236}">
                  <a16:creationId xmlns:a16="http://schemas.microsoft.com/office/drawing/2014/main" id="{DE3A6B00-42B9-B985-1913-F3B9C4884FD6}"/>
                </a:ext>
              </a:extLst>
            </p:cNvPr>
            <p:cNvSpPr/>
            <p:nvPr/>
          </p:nvSpPr>
          <p:spPr>
            <a:xfrm>
              <a:off x="4202431" y="1865348"/>
              <a:ext cx="879777" cy="692727"/>
            </a:xfrm>
            <a:prstGeom prst="rect">
              <a:avLst/>
            </a:prstGeom>
            <a:solidFill>
              <a:srgbClr val="01828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Rectangle 122">
              <a:extLst>
                <a:ext uri="{FF2B5EF4-FFF2-40B4-BE49-F238E27FC236}">
                  <a16:creationId xmlns:a16="http://schemas.microsoft.com/office/drawing/2014/main" id="{B398584D-CE3F-8AEF-1FCA-85C8413BE99F}"/>
                </a:ext>
              </a:extLst>
            </p:cNvPr>
            <p:cNvSpPr/>
            <p:nvPr/>
          </p:nvSpPr>
          <p:spPr>
            <a:xfrm>
              <a:off x="5267665" y="1865348"/>
              <a:ext cx="879777" cy="6927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Rectangle 123">
              <a:extLst>
                <a:ext uri="{FF2B5EF4-FFF2-40B4-BE49-F238E27FC236}">
                  <a16:creationId xmlns:a16="http://schemas.microsoft.com/office/drawing/2014/main" id="{10472008-7C52-1E8C-9A39-84C3F23B5168}"/>
                </a:ext>
              </a:extLst>
            </p:cNvPr>
            <p:cNvSpPr/>
            <p:nvPr/>
          </p:nvSpPr>
          <p:spPr>
            <a:xfrm>
              <a:off x="6332899" y="1865348"/>
              <a:ext cx="879778" cy="6927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Rectangle 124">
              <a:extLst>
                <a:ext uri="{FF2B5EF4-FFF2-40B4-BE49-F238E27FC236}">
                  <a16:creationId xmlns:a16="http://schemas.microsoft.com/office/drawing/2014/main" id="{11B5A22C-836A-263F-B90E-F563EAA889E6}"/>
                </a:ext>
              </a:extLst>
            </p:cNvPr>
            <p:cNvSpPr/>
            <p:nvPr/>
          </p:nvSpPr>
          <p:spPr>
            <a:xfrm>
              <a:off x="7398136" y="1865348"/>
              <a:ext cx="879778" cy="692727"/>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Rectangle 125">
              <a:extLst>
                <a:ext uri="{FF2B5EF4-FFF2-40B4-BE49-F238E27FC236}">
                  <a16:creationId xmlns:a16="http://schemas.microsoft.com/office/drawing/2014/main" id="{6D13BBEE-8D6C-8024-4DDC-A14098B3F65D}"/>
                </a:ext>
              </a:extLst>
            </p:cNvPr>
            <p:cNvSpPr/>
            <p:nvPr/>
          </p:nvSpPr>
          <p:spPr>
            <a:xfrm>
              <a:off x="8463373" y="1865348"/>
              <a:ext cx="879778" cy="6927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Rectangle 126">
              <a:extLst>
                <a:ext uri="{FF2B5EF4-FFF2-40B4-BE49-F238E27FC236}">
                  <a16:creationId xmlns:a16="http://schemas.microsoft.com/office/drawing/2014/main" id="{38E3E820-5AF0-AF7C-FF6C-390E2A59DFE1}"/>
                </a:ext>
              </a:extLst>
            </p:cNvPr>
            <p:cNvSpPr/>
            <p:nvPr/>
          </p:nvSpPr>
          <p:spPr>
            <a:xfrm>
              <a:off x="4202430" y="3671917"/>
              <a:ext cx="879778" cy="6927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Rectangle 127">
              <a:extLst>
                <a:ext uri="{FF2B5EF4-FFF2-40B4-BE49-F238E27FC236}">
                  <a16:creationId xmlns:a16="http://schemas.microsoft.com/office/drawing/2014/main" id="{4766E1B4-F330-623C-5A53-99EECC0DAB80}"/>
                </a:ext>
              </a:extLst>
            </p:cNvPr>
            <p:cNvSpPr/>
            <p:nvPr/>
          </p:nvSpPr>
          <p:spPr>
            <a:xfrm>
              <a:off x="5267665" y="3671917"/>
              <a:ext cx="879778" cy="6927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Rectangle 128">
              <a:extLst>
                <a:ext uri="{FF2B5EF4-FFF2-40B4-BE49-F238E27FC236}">
                  <a16:creationId xmlns:a16="http://schemas.microsoft.com/office/drawing/2014/main" id="{A42194C2-1437-C0AB-E484-A654645F39D7}"/>
                </a:ext>
              </a:extLst>
            </p:cNvPr>
            <p:cNvSpPr/>
            <p:nvPr/>
          </p:nvSpPr>
          <p:spPr>
            <a:xfrm>
              <a:off x="6332901" y="3676443"/>
              <a:ext cx="879778" cy="6927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Rectangle 129">
              <a:extLst>
                <a:ext uri="{FF2B5EF4-FFF2-40B4-BE49-F238E27FC236}">
                  <a16:creationId xmlns:a16="http://schemas.microsoft.com/office/drawing/2014/main" id="{60969A8D-2728-E105-4619-2A5863EE1F28}"/>
                </a:ext>
              </a:extLst>
            </p:cNvPr>
            <p:cNvSpPr/>
            <p:nvPr/>
          </p:nvSpPr>
          <p:spPr>
            <a:xfrm>
              <a:off x="7398136" y="3676443"/>
              <a:ext cx="879778" cy="6927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1" name="TextBox 130">
              <a:extLst>
                <a:ext uri="{FF2B5EF4-FFF2-40B4-BE49-F238E27FC236}">
                  <a16:creationId xmlns:a16="http://schemas.microsoft.com/office/drawing/2014/main" id="{385F3CCC-47F2-6A7A-BD90-F45333C4583C}"/>
                </a:ext>
              </a:extLst>
            </p:cNvPr>
            <p:cNvSpPr txBox="1"/>
            <p:nvPr/>
          </p:nvSpPr>
          <p:spPr>
            <a:xfrm>
              <a:off x="4202430" y="2565923"/>
              <a:ext cx="870852" cy="507831"/>
            </a:xfrm>
            <a:prstGeom prst="rect">
              <a:avLst/>
            </a:prstGeom>
            <a:noFill/>
          </p:spPr>
          <p:txBody>
            <a:bodyPr wrap="square" lIns="0" rIns="0" rtlCol="0">
              <a:spAutoFit/>
            </a:bodyPr>
            <a:lstStyle>
              <a:defPPr>
                <a:defRPr lang="en-US"/>
              </a:defPPr>
              <a:lvl1pPr>
                <a:defRPr sz="900"/>
              </a:lvl1pPr>
            </a:lstStyle>
            <a:p>
              <a:r>
                <a:rPr lang="en-US"/>
                <a:t>Teal</a:t>
              </a:r>
            </a:p>
            <a:p>
              <a:r>
                <a:rPr lang="en-US"/>
                <a:t>RGB 1, 130, 142</a:t>
              </a:r>
            </a:p>
            <a:p>
              <a:r>
                <a:rPr lang="en-US"/>
                <a:t>HEX #01828E</a:t>
              </a:r>
            </a:p>
          </p:txBody>
        </p:sp>
        <p:sp>
          <p:nvSpPr>
            <p:cNvPr id="132" name="TextBox 131">
              <a:extLst>
                <a:ext uri="{FF2B5EF4-FFF2-40B4-BE49-F238E27FC236}">
                  <a16:creationId xmlns:a16="http://schemas.microsoft.com/office/drawing/2014/main" id="{11CDFA37-DF80-B428-651F-6D6A1CF989CF}"/>
                </a:ext>
              </a:extLst>
            </p:cNvPr>
            <p:cNvSpPr txBox="1"/>
            <p:nvPr/>
          </p:nvSpPr>
          <p:spPr>
            <a:xfrm>
              <a:off x="5276590" y="2565923"/>
              <a:ext cx="870852" cy="784830"/>
            </a:xfrm>
            <a:prstGeom prst="rect">
              <a:avLst/>
            </a:prstGeom>
            <a:noFill/>
          </p:spPr>
          <p:txBody>
            <a:bodyPr wrap="square" lIns="0" rIns="0" rtlCol="0">
              <a:spAutoFit/>
            </a:bodyPr>
            <a:lstStyle>
              <a:defPPr>
                <a:defRPr lang="en-US"/>
              </a:defPPr>
              <a:lvl1pPr>
                <a:defRPr sz="900"/>
              </a:lvl1pPr>
            </a:lstStyle>
            <a:p>
              <a:r>
                <a:rPr lang="en-US"/>
                <a:t>Blue</a:t>
              </a:r>
            </a:p>
            <a:p>
              <a:r>
                <a:rPr lang="en-US"/>
                <a:t>RGB 0, 58, 150</a:t>
              </a:r>
            </a:p>
            <a:p>
              <a:r>
                <a:rPr lang="en-US"/>
                <a:t>HEX #003A96</a:t>
              </a:r>
            </a:p>
          </p:txBody>
        </p:sp>
        <p:sp>
          <p:nvSpPr>
            <p:cNvPr id="133" name="TextBox 132">
              <a:extLst>
                <a:ext uri="{FF2B5EF4-FFF2-40B4-BE49-F238E27FC236}">
                  <a16:creationId xmlns:a16="http://schemas.microsoft.com/office/drawing/2014/main" id="{3603BE58-7C1B-7B21-E960-F523BB11EAD5}"/>
                </a:ext>
              </a:extLst>
            </p:cNvPr>
            <p:cNvSpPr txBox="1"/>
            <p:nvPr/>
          </p:nvSpPr>
          <p:spPr>
            <a:xfrm>
              <a:off x="6352721" y="2565923"/>
              <a:ext cx="870852" cy="784830"/>
            </a:xfrm>
            <a:prstGeom prst="rect">
              <a:avLst/>
            </a:prstGeom>
            <a:noFill/>
          </p:spPr>
          <p:txBody>
            <a:bodyPr wrap="square" lIns="0" rIns="0" rtlCol="0">
              <a:spAutoFit/>
            </a:bodyPr>
            <a:lstStyle>
              <a:defPPr>
                <a:defRPr lang="en-US"/>
              </a:defPPr>
              <a:lvl1pPr>
                <a:defRPr sz="900"/>
              </a:lvl1pPr>
            </a:lstStyle>
            <a:p>
              <a:r>
                <a:rPr lang="en-US"/>
                <a:t>Light teal</a:t>
              </a:r>
            </a:p>
            <a:p>
              <a:r>
                <a:rPr lang="en-US"/>
                <a:t>RGB 177, 228, 227</a:t>
              </a:r>
            </a:p>
            <a:p>
              <a:r>
                <a:rPr lang="en-US"/>
                <a:t>HEX #B1E4E3</a:t>
              </a:r>
            </a:p>
          </p:txBody>
        </p:sp>
        <p:sp>
          <p:nvSpPr>
            <p:cNvPr id="134" name="TextBox 133">
              <a:extLst>
                <a:ext uri="{FF2B5EF4-FFF2-40B4-BE49-F238E27FC236}">
                  <a16:creationId xmlns:a16="http://schemas.microsoft.com/office/drawing/2014/main" id="{8A6B8248-0F57-806E-AC7A-E12CA88D9F22}"/>
                </a:ext>
              </a:extLst>
            </p:cNvPr>
            <p:cNvSpPr txBox="1"/>
            <p:nvPr/>
          </p:nvSpPr>
          <p:spPr>
            <a:xfrm>
              <a:off x="7410190" y="2565923"/>
              <a:ext cx="870852" cy="507831"/>
            </a:xfrm>
            <a:prstGeom prst="rect">
              <a:avLst/>
            </a:prstGeom>
            <a:noFill/>
          </p:spPr>
          <p:txBody>
            <a:bodyPr wrap="square" lIns="0" rIns="0" rtlCol="0">
              <a:spAutoFit/>
            </a:bodyPr>
            <a:lstStyle>
              <a:defPPr>
                <a:defRPr lang="en-US"/>
              </a:defPPr>
              <a:lvl1pPr>
                <a:defRPr sz="900"/>
              </a:lvl1pPr>
            </a:lstStyle>
            <a:p>
              <a:r>
                <a:rPr lang="en-US"/>
                <a:t>White</a:t>
              </a:r>
            </a:p>
            <a:p>
              <a:r>
                <a:rPr lang="en-US"/>
                <a:t>RGB 255, 255, 255</a:t>
              </a:r>
            </a:p>
            <a:p>
              <a:r>
                <a:rPr lang="en-US"/>
                <a:t>HEX #FFFFFF</a:t>
              </a:r>
            </a:p>
          </p:txBody>
        </p:sp>
        <p:sp>
          <p:nvSpPr>
            <p:cNvPr id="135" name="TextBox 134">
              <a:extLst>
                <a:ext uri="{FF2B5EF4-FFF2-40B4-BE49-F238E27FC236}">
                  <a16:creationId xmlns:a16="http://schemas.microsoft.com/office/drawing/2014/main" id="{C50E4703-D840-66B5-B95F-9694213793A0}"/>
                </a:ext>
              </a:extLst>
            </p:cNvPr>
            <p:cNvSpPr txBox="1"/>
            <p:nvPr/>
          </p:nvSpPr>
          <p:spPr>
            <a:xfrm>
              <a:off x="8473880" y="2565923"/>
              <a:ext cx="870852" cy="507831"/>
            </a:xfrm>
            <a:prstGeom prst="rect">
              <a:avLst/>
            </a:prstGeom>
            <a:noFill/>
          </p:spPr>
          <p:txBody>
            <a:bodyPr wrap="square" lIns="0" rIns="0" rtlCol="0">
              <a:spAutoFit/>
            </a:bodyPr>
            <a:lstStyle>
              <a:defPPr>
                <a:defRPr lang="en-US"/>
              </a:defPPr>
              <a:lvl1pPr>
                <a:defRPr sz="900"/>
              </a:lvl1pPr>
            </a:lstStyle>
            <a:p>
              <a:r>
                <a:rPr lang="en-US"/>
                <a:t>Black</a:t>
              </a:r>
            </a:p>
            <a:p>
              <a:r>
                <a:rPr lang="en-US"/>
                <a:t>RGB 0, 0, 0</a:t>
              </a:r>
            </a:p>
            <a:p>
              <a:r>
                <a:rPr lang="en-US"/>
                <a:t>HEX #000000</a:t>
              </a:r>
            </a:p>
          </p:txBody>
        </p:sp>
        <p:sp>
          <p:nvSpPr>
            <p:cNvPr id="136" name="TextBox 135">
              <a:extLst>
                <a:ext uri="{FF2B5EF4-FFF2-40B4-BE49-F238E27FC236}">
                  <a16:creationId xmlns:a16="http://schemas.microsoft.com/office/drawing/2014/main" id="{3C94ACD2-4451-0001-CE89-59A741C29E7A}"/>
                </a:ext>
              </a:extLst>
            </p:cNvPr>
            <p:cNvSpPr txBox="1"/>
            <p:nvPr/>
          </p:nvSpPr>
          <p:spPr>
            <a:xfrm>
              <a:off x="4202430" y="4364644"/>
              <a:ext cx="870852" cy="507831"/>
            </a:xfrm>
            <a:prstGeom prst="rect">
              <a:avLst/>
            </a:prstGeom>
            <a:noFill/>
          </p:spPr>
          <p:txBody>
            <a:bodyPr wrap="square" lIns="0" rIns="0" rtlCol="0">
              <a:spAutoFit/>
            </a:bodyPr>
            <a:lstStyle/>
            <a:p>
              <a:r>
                <a:rPr lang="en-US" sz="900"/>
                <a:t>Cyan</a:t>
              </a:r>
            </a:p>
            <a:p>
              <a:r>
                <a:rPr lang="en-US" sz="900"/>
                <a:t>RGB 0, 119, 200</a:t>
              </a:r>
            </a:p>
            <a:p>
              <a:r>
                <a:rPr lang="en-US" sz="900"/>
                <a:t>HEX #</a:t>
              </a:r>
              <a:r>
                <a:rPr lang="en-US" sz="900" cap="all"/>
                <a:t>0077C8</a:t>
              </a:r>
              <a:endParaRPr lang="en-US" sz="900"/>
            </a:p>
          </p:txBody>
        </p:sp>
        <p:sp>
          <p:nvSpPr>
            <p:cNvPr id="137" name="TextBox 136">
              <a:extLst>
                <a:ext uri="{FF2B5EF4-FFF2-40B4-BE49-F238E27FC236}">
                  <a16:creationId xmlns:a16="http://schemas.microsoft.com/office/drawing/2014/main" id="{273B8536-E4B1-B03B-4B82-AD59C2A205B3}"/>
                </a:ext>
              </a:extLst>
            </p:cNvPr>
            <p:cNvSpPr txBox="1"/>
            <p:nvPr/>
          </p:nvSpPr>
          <p:spPr>
            <a:xfrm>
              <a:off x="5276590" y="4364644"/>
              <a:ext cx="870852" cy="784830"/>
            </a:xfrm>
            <a:prstGeom prst="rect">
              <a:avLst/>
            </a:prstGeom>
            <a:noFill/>
          </p:spPr>
          <p:txBody>
            <a:bodyPr wrap="square" lIns="0" rIns="0" rtlCol="0">
              <a:spAutoFit/>
            </a:bodyPr>
            <a:lstStyle>
              <a:defPPr>
                <a:defRPr lang="en-US"/>
              </a:defPPr>
              <a:lvl1pPr>
                <a:defRPr sz="900"/>
              </a:lvl1pPr>
            </a:lstStyle>
            <a:p>
              <a:r>
                <a:rPr lang="en-US"/>
                <a:t>Gold</a:t>
              </a:r>
            </a:p>
            <a:p>
              <a:r>
                <a:rPr lang="en-US"/>
                <a:t>RGB 207, 127, 0</a:t>
              </a:r>
            </a:p>
            <a:p>
              <a:r>
                <a:rPr lang="en-US"/>
                <a:t>HEX #CF7F00</a:t>
              </a:r>
            </a:p>
          </p:txBody>
        </p:sp>
        <p:sp>
          <p:nvSpPr>
            <p:cNvPr id="138" name="TextBox 137">
              <a:extLst>
                <a:ext uri="{FF2B5EF4-FFF2-40B4-BE49-F238E27FC236}">
                  <a16:creationId xmlns:a16="http://schemas.microsoft.com/office/drawing/2014/main" id="{FF895C1C-11E6-BE23-AB22-7B6B393ED0C1}"/>
                </a:ext>
              </a:extLst>
            </p:cNvPr>
            <p:cNvSpPr txBox="1"/>
            <p:nvPr/>
          </p:nvSpPr>
          <p:spPr>
            <a:xfrm>
              <a:off x="6352721" y="4364644"/>
              <a:ext cx="870852" cy="784830"/>
            </a:xfrm>
            <a:prstGeom prst="rect">
              <a:avLst/>
            </a:prstGeom>
            <a:noFill/>
          </p:spPr>
          <p:txBody>
            <a:bodyPr wrap="square" lIns="0" rIns="0" rtlCol="0">
              <a:spAutoFit/>
            </a:bodyPr>
            <a:lstStyle>
              <a:defPPr>
                <a:defRPr lang="en-US"/>
              </a:defPPr>
              <a:lvl1pPr>
                <a:defRPr sz="900"/>
              </a:lvl1pPr>
            </a:lstStyle>
            <a:p>
              <a:r>
                <a:rPr lang="en-US"/>
                <a:t>Purple</a:t>
              </a:r>
            </a:p>
            <a:p>
              <a:r>
                <a:rPr lang="en-US"/>
                <a:t>RGB 92, 6, 140</a:t>
              </a:r>
            </a:p>
            <a:p>
              <a:r>
                <a:rPr lang="en-US"/>
                <a:t>HEX #5C068C</a:t>
              </a:r>
            </a:p>
          </p:txBody>
        </p:sp>
        <p:sp>
          <p:nvSpPr>
            <p:cNvPr id="139" name="TextBox 138">
              <a:extLst>
                <a:ext uri="{FF2B5EF4-FFF2-40B4-BE49-F238E27FC236}">
                  <a16:creationId xmlns:a16="http://schemas.microsoft.com/office/drawing/2014/main" id="{7632BB0B-06F8-1F40-9927-AC1D7C8B71AD}"/>
                </a:ext>
              </a:extLst>
            </p:cNvPr>
            <p:cNvSpPr txBox="1"/>
            <p:nvPr/>
          </p:nvSpPr>
          <p:spPr>
            <a:xfrm>
              <a:off x="7410190" y="4364644"/>
              <a:ext cx="870852" cy="784830"/>
            </a:xfrm>
            <a:prstGeom prst="rect">
              <a:avLst/>
            </a:prstGeom>
            <a:noFill/>
          </p:spPr>
          <p:txBody>
            <a:bodyPr wrap="square" lIns="0" rIns="0" rtlCol="0">
              <a:spAutoFit/>
            </a:bodyPr>
            <a:lstStyle>
              <a:defPPr>
                <a:defRPr lang="en-US"/>
              </a:defPPr>
              <a:lvl1pPr>
                <a:defRPr sz="900"/>
              </a:lvl1pPr>
            </a:lstStyle>
            <a:p>
              <a:r>
                <a:rPr lang="en-US"/>
                <a:t>Red</a:t>
              </a:r>
            </a:p>
            <a:p>
              <a:r>
                <a:rPr lang="en-US"/>
                <a:t>RGB 206, 0, 55</a:t>
              </a:r>
            </a:p>
            <a:p>
              <a:r>
                <a:rPr lang="en-US"/>
                <a:t>HEX #CE0037</a:t>
              </a:r>
            </a:p>
          </p:txBody>
        </p:sp>
        <p:sp>
          <p:nvSpPr>
            <p:cNvPr id="140" name="Rectangle 139">
              <a:extLst>
                <a:ext uri="{FF2B5EF4-FFF2-40B4-BE49-F238E27FC236}">
                  <a16:creationId xmlns:a16="http://schemas.microsoft.com/office/drawing/2014/main" id="{F28953BA-6F89-1BAD-AC1D-BED7B2944F28}"/>
                </a:ext>
              </a:extLst>
            </p:cNvPr>
            <p:cNvSpPr/>
            <p:nvPr/>
          </p:nvSpPr>
          <p:spPr>
            <a:xfrm>
              <a:off x="9528610" y="1865348"/>
              <a:ext cx="879778" cy="6927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TextBox 140">
              <a:extLst>
                <a:ext uri="{FF2B5EF4-FFF2-40B4-BE49-F238E27FC236}">
                  <a16:creationId xmlns:a16="http://schemas.microsoft.com/office/drawing/2014/main" id="{2D7D33A9-5BB6-9E8C-1035-3DCE3A8908F4}"/>
                </a:ext>
              </a:extLst>
            </p:cNvPr>
            <p:cNvSpPr txBox="1"/>
            <p:nvPr/>
          </p:nvSpPr>
          <p:spPr>
            <a:xfrm>
              <a:off x="9539117" y="2565923"/>
              <a:ext cx="870852" cy="507831"/>
            </a:xfrm>
            <a:prstGeom prst="rect">
              <a:avLst/>
            </a:prstGeom>
            <a:noFill/>
          </p:spPr>
          <p:txBody>
            <a:bodyPr wrap="square" lIns="0" rIns="0" rtlCol="0">
              <a:spAutoFit/>
            </a:bodyPr>
            <a:lstStyle>
              <a:defPPr>
                <a:defRPr lang="en-US"/>
              </a:defPPr>
              <a:lvl1pPr>
                <a:defRPr sz="900"/>
              </a:lvl1pPr>
            </a:lstStyle>
            <a:p>
              <a:r>
                <a:rPr lang="en-US"/>
                <a:t>Gray (tint of black)</a:t>
              </a:r>
            </a:p>
            <a:p>
              <a:r>
                <a:rPr lang="en-US"/>
                <a:t>RGB 128, 128, 128</a:t>
              </a:r>
            </a:p>
            <a:p>
              <a:r>
                <a:rPr lang="en-US"/>
                <a:t>HEX #808080</a:t>
              </a:r>
            </a:p>
          </p:txBody>
        </p:sp>
      </p:grpSp>
      <p:grpSp>
        <p:nvGrpSpPr>
          <p:cNvPr id="142" name="Group 141">
            <a:extLst>
              <a:ext uri="{FF2B5EF4-FFF2-40B4-BE49-F238E27FC236}">
                <a16:creationId xmlns:a16="http://schemas.microsoft.com/office/drawing/2014/main" id="{45F9F751-9775-FB60-3A8E-796E56D09428}"/>
              </a:ext>
            </a:extLst>
          </p:cNvPr>
          <p:cNvGrpSpPr/>
          <p:nvPr userDrawn="1"/>
        </p:nvGrpSpPr>
        <p:grpSpPr>
          <a:xfrm>
            <a:off x="350576" y="4472310"/>
            <a:ext cx="1519546" cy="1679596"/>
            <a:chOff x="640134" y="4358064"/>
            <a:chExt cx="1519546" cy="1679596"/>
          </a:xfrm>
        </p:grpSpPr>
        <p:grpSp>
          <p:nvGrpSpPr>
            <p:cNvPr id="143" name="Group 142">
              <a:extLst>
                <a:ext uri="{FF2B5EF4-FFF2-40B4-BE49-F238E27FC236}">
                  <a16:creationId xmlns:a16="http://schemas.microsoft.com/office/drawing/2014/main" id="{11F5A0F2-7557-71D0-861A-AB66D4D5C66D}"/>
                </a:ext>
              </a:extLst>
            </p:cNvPr>
            <p:cNvGrpSpPr/>
            <p:nvPr/>
          </p:nvGrpSpPr>
          <p:grpSpPr>
            <a:xfrm>
              <a:off x="640134" y="4358064"/>
              <a:ext cx="1519546" cy="1679596"/>
              <a:chOff x="778902" y="4016442"/>
              <a:chExt cx="1519546" cy="1679596"/>
            </a:xfrm>
          </p:grpSpPr>
          <p:pic>
            <p:nvPicPr>
              <p:cNvPr id="145" name="Picture 144">
                <a:extLst>
                  <a:ext uri="{FF2B5EF4-FFF2-40B4-BE49-F238E27FC236}">
                    <a16:creationId xmlns:a16="http://schemas.microsoft.com/office/drawing/2014/main" id="{6389E7B5-192D-D642-133C-EA965BFBBC22}"/>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787831" y="4016442"/>
                <a:ext cx="1510615" cy="1673556"/>
              </a:xfrm>
              <a:prstGeom prst="rect">
                <a:avLst/>
              </a:prstGeom>
            </p:spPr>
          </p:pic>
          <p:grpSp>
            <p:nvGrpSpPr>
              <p:cNvPr id="146" name="Group 145">
                <a:extLst>
                  <a:ext uri="{FF2B5EF4-FFF2-40B4-BE49-F238E27FC236}">
                    <a16:creationId xmlns:a16="http://schemas.microsoft.com/office/drawing/2014/main" id="{4BF65679-FABD-4848-F334-C73F7C327840}"/>
                  </a:ext>
                </a:extLst>
              </p:cNvPr>
              <p:cNvGrpSpPr/>
              <p:nvPr/>
            </p:nvGrpSpPr>
            <p:grpSpPr>
              <a:xfrm>
                <a:off x="778902" y="4595770"/>
                <a:ext cx="1519546" cy="1100268"/>
                <a:chOff x="748092" y="4483339"/>
                <a:chExt cx="1162709" cy="1082369"/>
              </a:xfrm>
            </p:grpSpPr>
            <p:sp>
              <p:nvSpPr>
                <p:cNvPr id="147" name="Rectangle 146">
                  <a:extLst>
                    <a:ext uri="{FF2B5EF4-FFF2-40B4-BE49-F238E27FC236}">
                      <a16:creationId xmlns:a16="http://schemas.microsoft.com/office/drawing/2014/main" id="{6C4EB8C7-2024-02CA-9A01-48FB3B11B912}"/>
                    </a:ext>
                  </a:extLst>
                </p:cNvPr>
                <p:cNvSpPr/>
                <p:nvPr/>
              </p:nvSpPr>
              <p:spPr>
                <a:xfrm>
                  <a:off x="754924" y="4489284"/>
                  <a:ext cx="1155877" cy="1064533"/>
                </a:xfrm>
                <a:prstGeom prst="rect">
                  <a:avLst/>
                </a:prstGeom>
                <a:noFill/>
                <a:ln w="190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cxnSp>
              <p:nvCxnSpPr>
                <p:cNvPr id="148" name="Straight Connector 147">
                  <a:extLst>
                    <a:ext uri="{FF2B5EF4-FFF2-40B4-BE49-F238E27FC236}">
                      <a16:creationId xmlns:a16="http://schemas.microsoft.com/office/drawing/2014/main" id="{64702A62-DEE6-8E18-A4D2-574652B3522B}"/>
                    </a:ext>
                  </a:extLst>
                </p:cNvPr>
                <p:cNvCxnSpPr/>
                <p:nvPr/>
              </p:nvCxnSpPr>
              <p:spPr bwMode="gray">
                <a:xfrm>
                  <a:off x="748092" y="4501175"/>
                  <a:ext cx="1162706" cy="1064533"/>
                </a:xfrm>
                <a:prstGeom prst="line">
                  <a:avLst/>
                </a:prstGeom>
                <a:noFill/>
                <a:ln w="19050">
                  <a:solidFill>
                    <a:srgbClr val="CC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9" name="Straight Connector 148">
                  <a:extLst>
                    <a:ext uri="{FF2B5EF4-FFF2-40B4-BE49-F238E27FC236}">
                      <a16:creationId xmlns:a16="http://schemas.microsoft.com/office/drawing/2014/main" id="{3366A185-ED3A-C473-7FFD-371CBB9FE0AC}"/>
                    </a:ext>
                  </a:extLst>
                </p:cNvPr>
                <p:cNvCxnSpPr/>
                <p:nvPr/>
              </p:nvCxnSpPr>
              <p:spPr bwMode="gray">
                <a:xfrm flipH="1">
                  <a:off x="754922" y="4483339"/>
                  <a:ext cx="1155878" cy="1076425"/>
                </a:xfrm>
                <a:prstGeom prst="line">
                  <a:avLst/>
                </a:prstGeom>
                <a:noFill/>
                <a:ln w="19050">
                  <a:solidFill>
                    <a:srgbClr val="CC0000"/>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44" name="Rectangle 143">
              <a:extLst>
                <a:ext uri="{FF2B5EF4-FFF2-40B4-BE49-F238E27FC236}">
                  <a16:creationId xmlns:a16="http://schemas.microsoft.com/office/drawing/2014/main" id="{A3C3B28E-8F6D-0D27-0D50-EEFEF539C677}"/>
                </a:ext>
              </a:extLst>
            </p:cNvPr>
            <p:cNvSpPr/>
            <p:nvPr/>
          </p:nvSpPr>
          <p:spPr>
            <a:xfrm>
              <a:off x="914400" y="4358064"/>
              <a:ext cx="1245276" cy="185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extBox 1">
            <a:extLst>
              <a:ext uri="{FF2B5EF4-FFF2-40B4-BE49-F238E27FC236}">
                <a16:creationId xmlns:a16="http://schemas.microsoft.com/office/drawing/2014/main" id="{FF17EE85-C178-BBE4-5C18-0515D16B55C6}"/>
              </a:ext>
            </a:extLst>
          </p:cNvPr>
          <p:cNvSpPr txBox="1"/>
          <p:nvPr userDrawn="1"/>
        </p:nvSpPr>
        <p:spPr>
          <a:xfrm>
            <a:off x="4205700" y="1482836"/>
            <a:ext cx="3421187" cy="4034813"/>
          </a:xfrm>
          <a:prstGeom prst="rect">
            <a:avLst/>
          </a:prstGeom>
          <a:noFill/>
          <a:ln w="25400">
            <a:noFill/>
          </a:ln>
        </p:spPr>
        <p:txBody>
          <a:bodyPr wrap="square" lIns="0" tIns="0" rtlCol="0">
            <a:noAutofit/>
          </a:bodyPr>
          <a:lstStyle/>
          <a:p>
            <a:pPr marL="0" indent="0" algn="l" defTabSz="914400" rtl="0" eaLnBrk="1" latinLnBrk="0" hangingPunct="1">
              <a:lnSpc>
                <a:spcPct val="100000"/>
              </a:lnSpc>
              <a:spcBef>
                <a:spcPts val="0"/>
              </a:spcBef>
              <a:buFont typeface="Arial" panose="020B0604020202020204" pitchFamily="34" charset="0"/>
              <a:buNone/>
            </a:pPr>
            <a:r>
              <a:rPr lang="en-US" sz="2000" b="1" kern="1200">
                <a:solidFill>
                  <a:schemeClr val="tx1"/>
                </a:solidFill>
                <a:latin typeface="+mn-lt"/>
                <a:ea typeface="+mn-ea"/>
                <a:cs typeface="+mn-cs"/>
              </a:rPr>
              <a:t>Primary colors</a:t>
            </a:r>
          </a:p>
          <a:p>
            <a:endParaRPr lang="en-US" sz="2400"/>
          </a:p>
          <a:p>
            <a:endParaRPr lang="en-US" sz="2400"/>
          </a:p>
          <a:p>
            <a:endParaRPr lang="en-US" sz="2400"/>
          </a:p>
          <a:p>
            <a:pPr>
              <a:spcBef>
                <a:spcPts val="600"/>
              </a:spcBef>
            </a:pPr>
            <a:endParaRPr lang="en-US" sz="2400"/>
          </a:p>
          <a:p>
            <a:pPr marL="0" indent="0" algn="l" defTabSz="914400" rtl="0" eaLnBrk="1" latinLnBrk="0" hangingPunct="1">
              <a:lnSpc>
                <a:spcPct val="100000"/>
              </a:lnSpc>
              <a:spcBef>
                <a:spcPts val="0"/>
              </a:spcBef>
              <a:buFont typeface="Arial" panose="020B0604020202020204" pitchFamily="34" charset="0"/>
              <a:buNone/>
            </a:pPr>
            <a:r>
              <a:rPr lang="en-US" sz="2000" b="1" kern="1200">
                <a:solidFill>
                  <a:schemeClr val="tx1"/>
                </a:solidFill>
                <a:latin typeface="+mn-lt"/>
                <a:ea typeface="+mn-ea"/>
                <a:cs typeface="+mn-cs"/>
              </a:rPr>
              <a:t>Secondary colors</a:t>
            </a:r>
          </a:p>
          <a:p>
            <a:endParaRPr lang="en-US" sz="2400"/>
          </a:p>
          <a:p>
            <a:endParaRPr lang="en-US" sz="2400"/>
          </a:p>
          <a:p>
            <a:endParaRPr lang="en-US" sz="2400"/>
          </a:p>
          <a:p>
            <a:endParaRPr lang="en-US" sz="2400"/>
          </a:p>
          <a:p>
            <a:endParaRPr lang="en-US" sz="2400"/>
          </a:p>
          <a:p>
            <a:pPr marL="0" indent="0" algn="l" defTabSz="914400" rtl="0" eaLnBrk="1" latinLnBrk="0" hangingPunct="1">
              <a:lnSpc>
                <a:spcPct val="100000"/>
              </a:lnSpc>
              <a:spcBef>
                <a:spcPts val="0"/>
              </a:spcBef>
              <a:buFont typeface="Arial" panose="020B0604020202020204" pitchFamily="34" charset="0"/>
              <a:buNone/>
            </a:pPr>
            <a:r>
              <a:rPr lang="en-US" sz="1400" b="0" kern="1200">
                <a:solidFill>
                  <a:schemeClr val="tx1"/>
                </a:solidFill>
                <a:latin typeface="+mn-lt"/>
                <a:ea typeface="+mn-ea"/>
                <a:cs typeface="+mn-cs"/>
              </a:rPr>
              <a:t>In this template, these colors appear automatically in the PowerPoint </a:t>
            </a:r>
            <a:br>
              <a:rPr lang="en-US" sz="1400" b="0" kern="1200">
                <a:solidFill>
                  <a:schemeClr val="tx1"/>
                </a:solidFill>
                <a:latin typeface="+mn-lt"/>
                <a:ea typeface="+mn-ea"/>
                <a:cs typeface="+mn-cs"/>
              </a:rPr>
            </a:br>
            <a:r>
              <a:rPr lang="en-US" sz="1400" b="0" kern="1200">
                <a:solidFill>
                  <a:schemeClr val="tx1"/>
                </a:solidFill>
                <a:latin typeface="+mn-lt"/>
                <a:ea typeface="+mn-ea"/>
                <a:cs typeface="+mn-cs"/>
              </a:rPr>
              <a:t>color pull-down menu.</a:t>
            </a:r>
          </a:p>
        </p:txBody>
      </p:sp>
    </p:spTree>
    <p:extLst>
      <p:ext uri="{BB962C8B-B14F-4D97-AF65-F5344CB8AC3E}">
        <p14:creationId xmlns:p14="http://schemas.microsoft.com/office/powerpoint/2010/main" val="1831722316"/>
      </p:ext>
    </p:extLst>
  </p:cSld>
  <p:clrMapOvr>
    <a:masterClrMapping/>
  </p:clrMapOvr>
  <p:extLst>
    <p:ext uri="{DCECCB84-F9BA-43D5-87BE-67443E8EF086}">
      <p15:sldGuideLst xmlns:p15="http://schemas.microsoft.com/office/powerpoint/2012/main">
        <p15:guide id="2" pos="401">
          <p15:clr>
            <a:srgbClr val="FBAE40"/>
          </p15:clr>
        </p15:guide>
        <p15:guide id="3" pos="727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Digital brand center">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728741-DB45-B5A8-1C39-8FBC61FE6F7C}"/>
              </a:ext>
            </a:extLst>
          </p:cNvPr>
          <p:cNvSpPr txBox="1"/>
          <p:nvPr userDrawn="1"/>
        </p:nvSpPr>
        <p:spPr>
          <a:xfrm>
            <a:off x="342899" y="1501342"/>
            <a:ext cx="5212981" cy="4839786"/>
          </a:xfrm>
          <a:prstGeom prst="rect">
            <a:avLst/>
          </a:prstGeom>
          <a:noFill/>
        </p:spPr>
        <p:txBody>
          <a:bodyPr wrap="square" lIns="0" tIns="0" rIns="0" bIns="0" rtlCol="0">
            <a:spAutoFit/>
          </a:bodyPr>
          <a:lstStyle/>
          <a:p>
            <a:pPr algn="l" fontAlgn="ctr">
              <a:spcAft>
                <a:spcPts val="600"/>
              </a:spcAft>
            </a:pPr>
            <a:r>
              <a:rPr lang="en-US" b="1" i="0" u="none" strike="noStrike">
                <a:solidFill>
                  <a:srgbClr val="001D35"/>
                </a:solidFill>
                <a:effectLst/>
              </a:rPr>
              <a:t>Select the image:</a:t>
            </a:r>
            <a:r>
              <a:rPr lang="en-US" b="0" i="0" u="none" strike="noStrike">
                <a:solidFill>
                  <a:srgbClr val="001D35"/>
                </a:solidFill>
                <a:effectLst/>
              </a:rPr>
              <a:t> Click directly on the image you want to change. </a:t>
            </a:r>
          </a:p>
          <a:p>
            <a:pPr algn="l">
              <a:spcAft>
                <a:spcPts val="600"/>
              </a:spcAft>
            </a:pPr>
            <a:r>
              <a:rPr lang="en-US" b="1" i="0" u="none" strike="noStrike">
                <a:solidFill>
                  <a:srgbClr val="001D35"/>
                </a:solidFill>
                <a:effectLst/>
              </a:rPr>
              <a:t>Access "Change Picture":</a:t>
            </a:r>
            <a:endParaRPr lang="en-US" b="0" i="0" u="none" strike="noStrike">
              <a:solidFill>
                <a:srgbClr val="001D35"/>
              </a:solidFill>
              <a:effectLst/>
            </a:endParaRPr>
          </a:p>
          <a:p>
            <a:pPr marL="231775" lvl="1" indent="-222250" algn="l" fontAlgn="ctr">
              <a:spcAft>
                <a:spcPts val="600"/>
              </a:spcAft>
              <a:buFont typeface="Arial" panose="020B0604020202020204" pitchFamily="34" charset="0"/>
              <a:buChar char="•"/>
            </a:pPr>
            <a:r>
              <a:rPr lang="en-US" b="1" i="0" u="none" strike="noStrike">
                <a:solidFill>
                  <a:srgbClr val="001D35"/>
                </a:solidFill>
                <a:effectLst/>
              </a:rPr>
              <a:t>Right-click on the selected image:</a:t>
            </a:r>
            <a:r>
              <a:rPr lang="en-US" b="0" i="0" u="none" strike="noStrike">
                <a:solidFill>
                  <a:srgbClr val="001D35"/>
                </a:solidFill>
                <a:effectLst/>
              </a:rPr>
              <a:t> This will bring up a context menu. </a:t>
            </a:r>
          </a:p>
          <a:p>
            <a:pPr marL="231775" lvl="1" indent="-222250" algn="l" fontAlgn="ctr">
              <a:spcAft>
                <a:spcPts val="1500"/>
              </a:spcAft>
              <a:buFont typeface="Arial" panose="020B0604020202020204" pitchFamily="34" charset="0"/>
              <a:buChar char="•"/>
            </a:pPr>
            <a:r>
              <a:rPr lang="en-US" b="1" i="0" u="none" strike="noStrike">
                <a:solidFill>
                  <a:srgbClr val="001D35"/>
                </a:solidFill>
                <a:effectLst/>
              </a:rPr>
              <a:t>Select "Change Picture":</a:t>
            </a:r>
            <a:r>
              <a:rPr lang="en-US" b="0" i="0" u="none" strike="noStrike">
                <a:solidFill>
                  <a:srgbClr val="001D35"/>
                </a:solidFill>
                <a:effectLst/>
              </a:rPr>
              <a:t> Choose this option from the menu. </a:t>
            </a:r>
          </a:p>
          <a:p>
            <a:pPr algn="l">
              <a:spcAft>
                <a:spcPts val="600"/>
              </a:spcAft>
            </a:pPr>
            <a:r>
              <a:rPr lang="en-US" b="1" i="0" u="none" strike="noStrike">
                <a:solidFill>
                  <a:srgbClr val="001D35"/>
                </a:solidFill>
                <a:effectLst/>
              </a:rPr>
              <a:t>Choose your new image:</a:t>
            </a:r>
            <a:endParaRPr lang="en-US" b="0" i="0" u="none" strike="noStrike">
              <a:solidFill>
                <a:srgbClr val="001D35"/>
              </a:solidFill>
              <a:effectLst/>
            </a:endParaRPr>
          </a:p>
          <a:p>
            <a:pPr marL="231775" lvl="1" indent="-222250" algn="l" fontAlgn="ctr">
              <a:spcAft>
                <a:spcPts val="600"/>
              </a:spcAft>
              <a:buFont typeface="Arial" panose="020B0604020202020204" pitchFamily="34" charset="0"/>
              <a:buChar char="•"/>
            </a:pPr>
            <a:r>
              <a:rPr lang="en-US" b="1" i="0" u="none" strike="noStrike">
                <a:solidFill>
                  <a:srgbClr val="001D35"/>
                </a:solidFill>
                <a:effectLst/>
              </a:rPr>
              <a:t>Browse to the location:</a:t>
            </a:r>
            <a:r>
              <a:rPr lang="en-US" b="0" i="0" u="none" strike="noStrike">
                <a:solidFill>
                  <a:srgbClr val="001D35"/>
                </a:solidFill>
                <a:effectLst/>
              </a:rPr>
              <a:t> Use the file explorer to locate the new image you want to insert. </a:t>
            </a:r>
          </a:p>
          <a:p>
            <a:pPr marL="231775" lvl="1" indent="-222250" algn="l" fontAlgn="ctr">
              <a:spcAft>
                <a:spcPts val="1500"/>
              </a:spcAft>
              <a:buFont typeface="Arial" panose="020B0604020202020204" pitchFamily="34" charset="0"/>
              <a:buChar char="•"/>
            </a:pPr>
            <a:r>
              <a:rPr lang="en-US" b="1" i="0" u="none" strike="noStrike">
                <a:solidFill>
                  <a:srgbClr val="001D35"/>
                </a:solidFill>
                <a:effectLst/>
              </a:rPr>
              <a:t>Select the image:</a:t>
            </a:r>
            <a:r>
              <a:rPr lang="en-US" b="0" i="0" u="none" strike="noStrike">
                <a:solidFill>
                  <a:srgbClr val="001D35"/>
                </a:solidFill>
                <a:effectLst/>
              </a:rPr>
              <a:t> Click on the desired image file. </a:t>
            </a:r>
          </a:p>
          <a:p>
            <a:pPr algn="l">
              <a:spcAft>
                <a:spcPts val="1500"/>
              </a:spcAft>
            </a:pPr>
            <a:r>
              <a:rPr lang="en-US" b="1" i="0" u="none" strike="noStrike">
                <a:solidFill>
                  <a:srgbClr val="001D35"/>
                </a:solidFill>
                <a:effectLst/>
              </a:rPr>
              <a:t>Insert the new image:</a:t>
            </a:r>
            <a:r>
              <a:rPr lang="en-US" b="0" i="0" u="none" strike="noStrike">
                <a:solidFill>
                  <a:srgbClr val="001D35"/>
                </a:solidFill>
                <a:effectLst/>
              </a:rPr>
              <a:t> Click "Insert" to replace the old image with the new one. </a:t>
            </a:r>
          </a:p>
          <a:p>
            <a:endParaRPr lang="en-US"/>
          </a:p>
        </p:txBody>
      </p:sp>
      <p:pic>
        <p:nvPicPr>
          <p:cNvPr id="8" name="Picture 7" descr="A screenshot of a computer&#10;&#10;Description automatically generated">
            <a:extLst>
              <a:ext uri="{FF2B5EF4-FFF2-40B4-BE49-F238E27FC236}">
                <a16:creationId xmlns:a16="http://schemas.microsoft.com/office/drawing/2014/main" id="{C8075C7D-82A1-288E-3A07-845BAC1373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51296" y="1781944"/>
            <a:ext cx="3307104" cy="2208864"/>
          </a:xfrm>
          <a:prstGeom prst="rect">
            <a:avLst/>
          </a:prstGeom>
        </p:spPr>
      </p:pic>
      <p:pic>
        <p:nvPicPr>
          <p:cNvPr id="9" name="Picture 8" descr="A screenshot of a computer menu&#10;&#10;Description automatically generated">
            <a:extLst>
              <a:ext uri="{FF2B5EF4-FFF2-40B4-BE49-F238E27FC236}">
                <a16:creationId xmlns:a16="http://schemas.microsoft.com/office/drawing/2014/main" id="{CD0597EE-8701-CE3C-3D3F-ECC00D4EF82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718094" y="4333417"/>
            <a:ext cx="4660900" cy="1558448"/>
          </a:xfrm>
          <a:prstGeom prst="rect">
            <a:avLst/>
          </a:prstGeom>
        </p:spPr>
      </p:pic>
      <p:sp>
        <p:nvSpPr>
          <p:cNvPr id="10" name="TextBox 9">
            <a:extLst>
              <a:ext uri="{FF2B5EF4-FFF2-40B4-BE49-F238E27FC236}">
                <a16:creationId xmlns:a16="http://schemas.microsoft.com/office/drawing/2014/main" id="{3BCBC416-AB1C-A3AD-F335-9D0F113047B9}"/>
              </a:ext>
            </a:extLst>
          </p:cNvPr>
          <p:cNvSpPr txBox="1"/>
          <p:nvPr userDrawn="1"/>
        </p:nvSpPr>
        <p:spPr>
          <a:xfrm>
            <a:off x="6923203" y="1501342"/>
            <a:ext cx="4189387" cy="276999"/>
          </a:xfrm>
          <a:prstGeom prst="rect">
            <a:avLst/>
          </a:prstGeom>
          <a:noFill/>
        </p:spPr>
        <p:txBody>
          <a:bodyPr wrap="square" lIns="0" tIns="0" rIns="0" bIns="0" rtlCol="0">
            <a:spAutoFit/>
          </a:bodyPr>
          <a:lstStyle/>
          <a:p>
            <a:r>
              <a:rPr lang="en-US" b="1">
                <a:solidFill>
                  <a:srgbClr val="003A96"/>
                </a:solidFill>
              </a:rPr>
              <a:t>On the Picture Tools Format tab</a:t>
            </a:r>
          </a:p>
        </p:txBody>
      </p:sp>
      <p:sp>
        <p:nvSpPr>
          <p:cNvPr id="11" name="TextBox 10">
            <a:extLst>
              <a:ext uri="{FF2B5EF4-FFF2-40B4-BE49-F238E27FC236}">
                <a16:creationId xmlns:a16="http://schemas.microsoft.com/office/drawing/2014/main" id="{2715CBAA-1E1D-AE3D-D7E5-B0115C676D32}"/>
              </a:ext>
            </a:extLst>
          </p:cNvPr>
          <p:cNvSpPr txBox="1"/>
          <p:nvPr userDrawn="1"/>
        </p:nvSpPr>
        <p:spPr>
          <a:xfrm>
            <a:off x="6923203" y="4117944"/>
            <a:ext cx="4189387" cy="276999"/>
          </a:xfrm>
          <a:prstGeom prst="rect">
            <a:avLst/>
          </a:prstGeom>
          <a:noFill/>
        </p:spPr>
        <p:txBody>
          <a:bodyPr wrap="square" lIns="0" tIns="0" rIns="0" bIns="0" rtlCol="0">
            <a:spAutoFit/>
          </a:bodyPr>
          <a:lstStyle/>
          <a:p>
            <a:r>
              <a:rPr lang="en-US" b="1">
                <a:solidFill>
                  <a:srgbClr val="003A96"/>
                </a:solidFill>
              </a:rPr>
              <a:t>From the right-click menu</a:t>
            </a:r>
          </a:p>
        </p:txBody>
      </p:sp>
      <p:sp>
        <p:nvSpPr>
          <p:cNvPr id="12" name="Title 3">
            <a:extLst>
              <a:ext uri="{FF2B5EF4-FFF2-40B4-BE49-F238E27FC236}">
                <a16:creationId xmlns:a16="http://schemas.microsoft.com/office/drawing/2014/main" id="{067C5B95-B105-4F13-1078-851DC43A6F73}"/>
              </a:ext>
            </a:extLst>
          </p:cNvPr>
          <p:cNvSpPr txBox="1">
            <a:spLocks/>
          </p:cNvSpPr>
          <p:nvPr userDrawn="1"/>
        </p:nvSpPr>
        <p:spPr>
          <a:xfrm>
            <a:off x="342900" y="381000"/>
            <a:ext cx="11315700" cy="4381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r>
              <a:rPr lang="en-US"/>
              <a:t>How to change photos</a:t>
            </a:r>
          </a:p>
        </p:txBody>
      </p:sp>
    </p:spTree>
    <p:extLst>
      <p:ext uri="{BB962C8B-B14F-4D97-AF65-F5344CB8AC3E}">
        <p14:creationId xmlns:p14="http://schemas.microsoft.com/office/powerpoint/2010/main" val="1978486262"/>
      </p:ext>
    </p:extLst>
  </p:cSld>
  <p:clrMapOvr>
    <a:masterClrMapping/>
  </p:clrMapOvr>
  <p:extLst>
    <p:ext uri="{DCECCB84-F9BA-43D5-87BE-67443E8EF086}">
      <p15:sldGuideLst xmlns:p15="http://schemas.microsoft.com/office/powerpoint/2012/main">
        <p15:guide id="2" pos="401">
          <p15:clr>
            <a:srgbClr val="FBAE40"/>
          </p15:clr>
        </p15:guide>
        <p15:guide id="3" pos="727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tx2">
            <a:alpha val="30000"/>
          </a:schemeClr>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53898532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a:xfrm>
            <a:off x="1060076" y="745728"/>
            <a:ext cx="10902950" cy="661731"/>
          </a:xfrm>
        </p:spPr>
        <p:txBody>
          <a:bodyPr anchor="b" anchorCtr="0"/>
          <a:lstStyle>
            <a:lvl1pPr>
              <a:defRPr sz="2800"/>
            </a:lvl1pPr>
          </a:lstStyle>
          <a:p>
            <a:r>
              <a:rPr lang="en-US"/>
              <a:t>Click to edit title</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1060075" y="6308565"/>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6" name="Rounded Rectangle 5">
            <a:extLst>
              <a:ext uri="{FF2B5EF4-FFF2-40B4-BE49-F238E27FC236}">
                <a16:creationId xmlns:a16="http://schemas.microsoft.com/office/drawing/2014/main" id="{DD86875D-4C3C-3D27-3039-B51B5D32AB82}"/>
              </a:ext>
            </a:extLst>
          </p:cNvPr>
          <p:cNvSpPr/>
          <p:nvPr/>
        </p:nvSpPr>
        <p:spPr>
          <a:xfrm>
            <a:off x="-395047" y="259149"/>
            <a:ext cx="1266291" cy="122002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 Placeholder 11">
            <a:extLst>
              <a:ext uri="{FF2B5EF4-FFF2-40B4-BE49-F238E27FC236}">
                <a16:creationId xmlns:a16="http://schemas.microsoft.com/office/drawing/2014/main" id="{D971659A-8124-2D4B-9108-F79FB97F4F24}"/>
              </a:ext>
            </a:extLst>
          </p:cNvPr>
          <p:cNvSpPr>
            <a:spLocks noGrp="1"/>
          </p:cNvSpPr>
          <p:nvPr>
            <p:ph type="body" sz="quarter" idx="16" hasCustomPrompt="1"/>
          </p:nvPr>
        </p:nvSpPr>
        <p:spPr>
          <a:xfrm>
            <a:off x="112433" y="694877"/>
            <a:ext cx="642270" cy="669416"/>
          </a:xfrm>
        </p:spPr>
        <p:txBody>
          <a:bodyPr anchor="b" anchorCtr="0"/>
          <a:lstStyle>
            <a:lvl1pPr algn="r">
              <a:defRPr sz="1000">
                <a:solidFill>
                  <a:schemeClr val="bg1"/>
                </a:solidFill>
              </a:defRPr>
            </a:lvl1pPr>
            <a:lvl2pPr marL="4763" indent="0">
              <a:buNone/>
              <a:defRPr sz="1600"/>
            </a:lvl2pPr>
            <a:lvl3pPr>
              <a:defRPr sz="1600"/>
            </a:lvl3pPr>
            <a:lvl4pPr>
              <a:defRPr sz="1600"/>
            </a:lvl4pPr>
            <a:lvl5pPr>
              <a:defRPr sz="1600"/>
            </a:lvl5pPr>
          </a:lstStyle>
          <a:p>
            <a:pPr lvl="0"/>
            <a:r>
              <a:rPr lang="en-US"/>
              <a:t>Click to add a section title</a:t>
            </a:r>
          </a:p>
        </p:txBody>
      </p:sp>
    </p:spTree>
    <p:extLst>
      <p:ext uri="{BB962C8B-B14F-4D97-AF65-F5344CB8AC3E}">
        <p14:creationId xmlns:p14="http://schemas.microsoft.com/office/powerpoint/2010/main" val="2478024656"/>
      </p:ext>
    </p:extLst>
  </p:cSld>
  <p:clrMapOvr>
    <a:masterClrMapping/>
  </p:clrMapOvr>
  <p:extLst>
    <p:ext uri="{DCECCB84-F9BA-43D5-87BE-67443E8EF086}">
      <p15:sldGuideLst xmlns:p15="http://schemas.microsoft.com/office/powerpoint/2012/main">
        <p15:guide id="1" orient="horz" pos="840">
          <p15:clr>
            <a:srgbClr val="FBAE40"/>
          </p15:clr>
        </p15:guide>
        <p15:guide id="2" pos="672">
          <p15:clr>
            <a:srgbClr val="FBAE40"/>
          </p15:clr>
        </p15:guide>
        <p15:guide id="3" orient="horz" pos="141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p>
            <a:r>
              <a:rPr lang="en-US"/>
              <a:t>Click to edit title</a:t>
            </a:r>
          </a:p>
        </p:txBody>
      </p:sp>
      <p:sp>
        <p:nvSpPr>
          <p:cNvPr id="3" name="Text Placeholder 11">
            <a:extLst>
              <a:ext uri="{FF2B5EF4-FFF2-40B4-BE49-F238E27FC236}">
                <a16:creationId xmlns:a16="http://schemas.microsoft.com/office/drawing/2014/main" id="{B63015DA-BAD6-D641-B5F3-2ED5079D3C95}"/>
              </a:ext>
            </a:extLst>
          </p:cNvPr>
          <p:cNvSpPr>
            <a:spLocks noGrp="1"/>
          </p:cNvSpPr>
          <p:nvPr>
            <p:ph type="body" sz="quarter" idx="14" hasCustomPrompt="1"/>
          </p:nvPr>
        </p:nvSpPr>
        <p:spPr>
          <a:xfrm>
            <a:off x="350520" y="5838568"/>
            <a:ext cx="7058029" cy="274981"/>
          </a:xfrm>
        </p:spPr>
        <p:txBody>
          <a:bodyPr anchor="b"/>
          <a:lstStyle>
            <a:lvl1pPr>
              <a:defRPr sz="800" b="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4" name="Footer Placeholder 3">
            <a:extLst>
              <a:ext uri="{FF2B5EF4-FFF2-40B4-BE49-F238E27FC236}">
                <a16:creationId xmlns:a16="http://schemas.microsoft.com/office/drawing/2014/main" id="{70E5473F-D95C-3441-AFDD-17B108761141}"/>
              </a:ext>
            </a:extLst>
          </p:cNvPr>
          <p:cNvSpPr>
            <a:spLocks noGrp="1"/>
          </p:cNvSpPr>
          <p:nvPr>
            <p:ph type="ftr" sz="quarter" idx="15"/>
          </p:nvPr>
        </p:nvSpPr>
        <p:spPr/>
        <p:txBody>
          <a:bodyPr/>
          <a:lstStyle/>
          <a:p>
            <a:r>
              <a:rPr lang="en-US"/>
              <a:t>In-Hospital Annual Training |   Confidential—do not copy or distribute</a:t>
            </a:r>
          </a:p>
        </p:txBody>
      </p:sp>
    </p:spTree>
    <p:extLst>
      <p:ext uri="{BB962C8B-B14F-4D97-AF65-F5344CB8AC3E}">
        <p14:creationId xmlns:p14="http://schemas.microsoft.com/office/powerpoint/2010/main" val="931729898"/>
      </p:ext>
    </p:extLst>
  </p:cSld>
  <p:clrMapOvr>
    <a:masterClrMapping/>
  </p:clrMapOvr>
  <p:extLst>
    <p:ext uri="{DCECCB84-F9BA-43D5-87BE-67443E8EF086}">
      <p15:sldGuideLst xmlns:p15="http://schemas.microsoft.com/office/powerpoint/2012/main">
        <p15:guide id="2" pos="401">
          <p15:clr>
            <a:srgbClr val="FBAE40"/>
          </p15:clr>
        </p15:guide>
        <p15:guide id="3" pos="727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373230475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GB Title Slide 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C0F4FE-E8A2-39C1-AD17-08929CE8D317}"/>
              </a:ext>
            </a:extLst>
          </p:cNvPr>
          <p:cNvSpPr/>
          <p:nvPr userDrawn="1"/>
        </p:nvSpPr>
        <p:spPr>
          <a:xfrm>
            <a:off x="0" y="50448"/>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a:extLst>
              <a:ext uri="{FF2B5EF4-FFF2-40B4-BE49-F238E27FC236}">
                <a16:creationId xmlns:a16="http://schemas.microsoft.com/office/drawing/2014/main" id="{06CA16FC-0D8F-1FCF-8511-1016A8077A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b="-564"/>
          <a:stretch/>
        </p:blipFill>
        <p:spPr>
          <a:xfrm>
            <a:off x="255181" y="307237"/>
            <a:ext cx="11668595" cy="6314335"/>
          </a:xfrm>
          <a:prstGeom prst="roundRect">
            <a:avLst>
              <a:gd name="adj" fmla="val 2634"/>
            </a:avLst>
          </a:prstGeom>
        </p:spPr>
      </p:pic>
      <p:sp>
        <p:nvSpPr>
          <p:cNvPr id="18" name="Rounded Rectangle 17">
            <a:extLst>
              <a:ext uri="{FF2B5EF4-FFF2-40B4-BE49-F238E27FC236}">
                <a16:creationId xmlns:a16="http://schemas.microsoft.com/office/drawing/2014/main" id="{12E72516-6CB5-FC0C-E63F-20D466503A9A}"/>
              </a:ext>
            </a:extLst>
          </p:cNvPr>
          <p:cNvSpPr/>
          <p:nvPr userDrawn="1"/>
        </p:nvSpPr>
        <p:spPr>
          <a:xfrm>
            <a:off x="255182" y="276183"/>
            <a:ext cx="11537016" cy="6349740"/>
          </a:xfrm>
          <a:prstGeom prst="roundRect">
            <a:avLst>
              <a:gd name="adj" fmla="val 2522"/>
            </a:avLst>
          </a:prstGeom>
          <a:gradFill>
            <a:gsLst>
              <a:gs pos="24000">
                <a:schemeClr val="bg1">
                  <a:lumMod val="87000"/>
                  <a:lumOff val="13000"/>
                  <a:alpha val="0"/>
                </a:schemeClr>
              </a:gs>
              <a:gs pos="94000">
                <a:schemeClr val="bg1">
                  <a:alpha val="52637"/>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Graphic 5">
            <a:extLst>
              <a:ext uri="{FF2B5EF4-FFF2-40B4-BE49-F238E27FC236}">
                <a16:creationId xmlns:a16="http://schemas.microsoft.com/office/drawing/2014/main" id="{7B6D094D-EBCB-BD85-4700-4AF974974EA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29738" y="645397"/>
            <a:ext cx="2750674" cy="439960"/>
          </a:xfrm>
          <a:prstGeom prst="rect">
            <a:avLst/>
          </a:prstGeom>
        </p:spPr>
      </p:pic>
      <p:sp>
        <p:nvSpPr>
          <p:cNvPr id="12" name="Text Placeholder 7">
            <a:extLst>
              <a:ext uri="{FF2B5EF4-FFF2-40B4-BE49-F238E27FC236}">
                <a16:creationId xmlns:a16="http://schemas.microsoft.com/office/drawing/2014/main" id="{6F1AB58D-9F23-1093-73CD-2BF29393DC74}"/>
              </a:ext>
            </a:extLst>
          </p:cNvPr>
          <p:cNvSpPr>
            <a:spLocks noGrp="1"/>
          </p:cNvSpPr>
          <p:nvPr>
            <p:ph type="body" sz="quarter" idx="11" hasCustomPrompt="1"/>
          </p:nvPr>
        </p:nvSpPr>
        <p:spPr>
          <a:xfrm>
            <a:off x="662810" y="1749956"/>
            <a:ext cx="6435822" cy="563680"/>
          </a:xfrm>
        </p:spPr>
        <p:txBody>
          <a:bodyPr/>
          <a:lstStyle>
            <a:lvl1pPr>
              <a:defRPr lang="en-US" sz="3600" kern="1200" dirty="0" smtClean="0">
                <a:solidFill>
                  <a:schemeClr val="accent2"/>
                </a:solidFill>
                <a:latin typeface="+mj-lt"/>
                <a:ea typeface="+mj-lt"/>
                <a:cs typeface="+mj-lt"/>
              </a:defRPr>
            </a:lvl1pPr>
          </a:lstStyle>
          <a:p>
            <a:pPr lvl="0"/>
            <a:r>
              <a:rPr lang="en-US"/>
              <a:t>Title descriptor</a:t>
            </a:r>
          </a:p>
        </p:txBody>
      </p:sp>
      <p:sp>
        <p:nvSpPr>
          <p:cNvPr id="13" name="Text Placeholder 7">
            <a:extLst>
              <a:ext uri="{FF2B5EF4-FFF2-40B4-BE49-F238E27FC236}">
                <a16:creationId xmlns:a16="http://schemas.microsoft.com/office/drawing/2014/main" id="{601A9E91-2827-30D0-324F-CDFF2CB235B6}"/>
              </a:ext>
            </a:extLst>
          </p:cNvPr>
          <p:cNvSpPr>
            <a:spLocks noGrp="1"/>
          </p:cNvSpPr>
          <p:nvPr>
            <p:ph type="body" sz="quarter" idx="13" hasCustomPrompt="1"/>
          </p:nvPr>
        </p:nvSpPr>
        <p:spPr>
          <a:xfrm>
            <a:off x="662810" y="2447535"/>
            <a:ext cx="6435822" cy="1233120"/>
          </a:xfrm>
        </p:spPr>
        <p:txBody>
          <a:bodyPr/>
          <a:lstStyle>
            <a:lvl1pPr>
              <a:lnSpc>
                <a:spcPct val="85000"/>
              </a:lnSpc>
              <a:defRPr lang="en-US" sz="5400" kern="1200" dirty="0" smtClean="0">
                <a:solidFill>
                  <a:schemeClr val="accent2"/>
                </a:solidFill>
                <a:latin typeface="+mj-lt"/>
                <a:ea typeface="+mj-lt"/>
                <a:cs typeface="+mj-lt"/>
              </a:defRPr>
            </a:lvl1pPr>
          </a:lstStyle>
          <a:p>
            <a:r>
              <a:rPr lang="en-US"/>
              <a:t>Main title, sentence case capitalization</a:t>
            </a:r>
          </a:p>
        </p:txBody>
      </p:sp>
      <p:sp>
        <p:nvSpPr>
          <p:cNvPr id="16" name="Text Placeholder 7">
            <a:extLst>
              <a:ext uri="{FF2B5EF4-FFF2-40B4-BE49-F238E27FC236}">
                <a16:creationId xmlns:a16="http://schemas.microsoft.com/office/drawing/2014/main" id="{5FC47AFA-AC05-CE2E-C94B-899B38C09B71}"/>
              </a:ext>
            </a:extLst>
          </p:cNvPr>
          <p:cNvSpPr>
            <a:spLocks noGrp="1"/>
          </p:cNvSpPr>
          <p:nvPr>
            <p:ph type="body" sz="quarter" idx="14" hasCustomPrompt="1"/>
          </p:nvPr>
        </p:nvSpPr>
        <p:spPr>
          <a:xfrm>
            <a:off x="662810" y="4073777"/>
            <a:ext cx="6435822" cy="1233120"/>
          </a:xfrm>
        </p:spPr>
        <p:txBody>
          <a:bodyPr/>
          <a:lstStyle>
            <a:lvl1pPr marL="0" indent="0" algn="l" defTabSz="914400" rtl="0" eaLnBrk="1" latinLnBrk="0" hangingPunct="1">
              <a:lnSpc>
                <a:spcPct val="100000"/>
              </a:lnSpc>
              <a:spcBef>
                <a:spcPts val="0"/>
              </a:spcBef>
              <a:buFont typeface="Arial" panose="020B0604020202020204" pitchFamily="34" charset="0"/>
              <a:buNone/>
              <a:defRPr lang="en-US" sz="2400" b="0" kern="1200" dirty="0" smtClean="0">
                <a:solidFill>
                  <a:schemeClr val="accent2"/>
                </a:solidFill>
                <a:latin typeface="+mn-lt"/>
                <a:ea typeface="+mn-ea"/>
                <a:cs typeface="+mn-cs"/>
              </a:defRPr>
            </a:lvl1pPr>
          </a:lstStyle>
          <a:p>
            <a:pPr lvl="0"/>
            <a:r>
              <a:rPr lang="en-US"/>
              <a:t>First Last</a:t>
            </a:r>
          </a:p>
          <a:p>
            <a:pPr lvl="0"/>
            <a:r>
              <a:rPr lang="en-US"/>
              <a:t>Title</a:t>
            </a:r>
          </a:p>
          <a:p>
            <a:pPr lvl="0"/>
            <a:r>
              <a:rPr lang="en-US"/>
              <a:t>Organization</a:t>
            </a:r>
          </a:p>
        </p:txBody>
      </p:sp>
      <p:sp>
        <p:nvSpPr>
          <p:cNvPr id="17" name="Text Placeholder 7">
            <a:extLst>
              <a:ext uri="{FF2B5EF4-FFF2-40B4-BE49-F238E27FC236}">
                <a16:creationId xmlns:a16="http://schemas.microsoft.com/office/drawing/2014/main" id="{9C127224-186C-28D1-27C3-792E47CC6FD9}"/>
              </a:ext>
            </a:extLst>
          </p:cNvPr>
          <p:cNvSpPr>
            <a:spLocks noGrp="1"/>
          </p:cNvSpPr>
          <p:nvPr>
            <p:ph type="body" sz="quarter" idx="15" hasCustomPrompt="1"/>
          </p:nvPr>
        </p:nvSpPr>
        <p:spPr>
          <a:xfrm>
            <a:off x="632830" y="5574696"/>
            <a:ext cx="1882270" cy="419144"/>
          </a:xfrm>
        </p:spPr>
        <p:txBody>
          <a:bodyPr/>
          <a:lstStyle>
            <a:lvl1pPr marL="0" indent="0" algn="l" defTabSz="914400" rtl="0" eaLnBrk="1" latinLnBrk="0" hangingPunct="1">
              <a:lnSpc>
                <a:spcPct val="100000"/>
              </a:lnSpc>
              <a:spcBef>
                <a:spcPts val="0"/>
              </a:spcBef>
              <a:buFont typeface="Arial" panose="020B0604020202020204" pitchFamily="34" charset="0"/>
              <a:buNone/>
              <a:defRPr lang="en-US" sz="2400" b="0" kern="1200" dirty="0" smtClean="0">
                <a:solidFill>
                  <a:schemeClr val="accent2"/>
                </a:solidFill>
                <a:latin typeface="+mn-lt"/>
                <a:ea typeface="+mn-ea"/>
                <a:cs typeface="+mn-cs"/>
              </a:defRPr>
            </a:lvl1pPr>
          </a:lstStyle>
          <a:p>
            <a:pPr lvl="0"/>
            <a:r>
              <a:rPr lang="en-US"/>
              <a:t>Month YEAR</a:t>
            </a:r>
          </a:p>
        </p:txBody>
      </p:sp>
    </p:spTree>
    <p:extLst>
      <p:ext uri="{BB962C8B-B14F-4D97-AF65-F5344CB8AC3E}">
        <p14:creationId xmlns:p14="http://schemas.microsoft.com/office/powerpoint/2010/main" val="8542440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2891879450"/>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4266799368"/>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3081391502"/>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99710-D2D4-ACC1-0CA8-5CE4909583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EDF077-8A00-3D75-E0A5-361CA3C3E8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1AEA54-4D19-9AEF-B3B2-3490E039C37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DB7B4247-95BB-FA53-E899-57575DECEE2B}"/>
              </a:ext>
            </a:extLst>
          </p:cNvPr>
          <p:cNvSpPr>
            <a:spLocks noGrp="1"/>
          </p:cNvSpPr>
          <p:nvPr>
            <p:ph type="ftr" sz="quarter" idx="11"/>
          </p:nvPr>
        </p:nvSpPr>
        <p:spPr/>
        <p:txBody>
          <a:bodyPr/>
          <a:lstStyle/>
          <a:p>
            <a:r>
              <a:rPr lang="en-US"/>
              <a:t>In-Hospital Annual Training |   Confidential—do not copy or distribute</a:t>
            </a:r>
            <a:endParaRPr lang="en-US" dirty="0"/>
          </a:p>
        </p:txBody>
      </p:sp>
      <p:sp>
        <p:nvSpPr>
          <p:cNvPr id="6" name="Slide Number Placeholder 5">
            <a:extLst>
              <a:ext uri="{FF2B5EF4-FFF2-40B4-BE49-F238E27FC236}">
                <a16:creationId xmlns:a16="http://schemas.microsoft.com/office/drawing/2014/main" id="{EA597F52-8798-F0B5-5EE6-572735D9BFF2}"/>
              </a:ext>
            </a:extLst>
          </p:cNvPr>
          <p:cNvSpPr>
            <a:spLocks noGrp="1"/>
          </p:cNvSpPr>
          <p:nvPr>
            <p:ph type="sldNum" sz="quarter" idx="12"/>
          </p:nvPr>
        </p:nvSpPr>
        <p:spPr/>
        <p:txBody>
          <a:bodyPr/>
          <a:lstStyle/>
          <a:p>
            <a:fld id="{B57D7A51-B5A3-4FF8-A445-1FF121A33801}" type="slidenum">
              <a:rPr lang="en-US" smtClean="0"/>
              <a:t>‹#›</a:t>
            </a:fld>
            <a:endParaRPr lang="en-US" dirty="0"/>
          </a:p>
        </p:txBody>
      </p:sp>
    </p:spTree>
    <p:extLst>
      <p:ext uri="{BB962C8B-B14F-4D97-AF65-F5344CB8AC3E}">
        <p14:creationId xmlns:p14="http://schemas.microsoft.com/office/powerpoint/2010/main" val="932996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3240215309"/>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8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636270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03718913-5E8E-2E44-862B-D47884C2F901}"/>
              </a:ext>
            </a:extLst>
          </p:cNvPr>
          <p:cNvSpPr>
            <a:spLocks noGrp="1"/>
          </p:cNvSpPr>
          <p:nvPr>
            <p:ph type="title" hasCustomPrompt="1"/>
          </p:nvPr>
        </p:nvSpPr>
        <p:spPr/>
        <p:txBody>
          <a:bodyPr/>
          <a:lstStyle/>
          <a:p>
            <a:r>
              <a:rPr lang="en-US" dirty="0"/>
              <a:t>Click to edit title</a:t>
            </a:r>
          </a:p>
        </p:txBody>
      </p:sp>
      <p:sp>
        <p:nvSpPr>
          <p:cNvPr id="7" name="Text Placeholder 11">
            <a:extLst>
              <a:ext uri="{FF2B5EF4-FFF2-40B4-BE49-F238E27FC236}">
                <a16:creationId xmlns:a16="http://schemas.microsoft.com/office/drawing/2014/main" id="{32BC4998-B6F1-DA42-B41F-97DBCEF7205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5EBE4E73-5259-334F-AE3B-9FF8EABC0238}"/>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4257109064"/>
      </p:ext>
    </p:extLst>
  </p:cSld>
  <p:clrMapOvr>
    <a:masterClrMapping/>
  </p:clrMapOvr>
  <p:extLst>
    <p:ext uri="{DCECCB84-F9BA-43D5-87BE-67443E8EF086}">
      <p15:sldGuideLst xmlns:p15="http://schemas.microsoft.com/office/powerpoint/2012/main">
        <p15:guide id="2" pos="3674">
          <p15:clr>
            <a:srgbClr val="FBAE40"/>
          </p15:clr>
        </p15:guide>
        <p15:guide id="3" pos="400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8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636270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03718913-5E8E-2E44-862B-D47884C2F901}"/>
              </a:ext>
            </a:extLst>
          </p:cNvPr>
          <p:cNvSpPr>
            <a:spLocks noGrp="1"/>
          </p:cNvSpPr>
          <p:nvPr>
            <p:ph type="title" hasCustomPrompt="1"/>
          </p:nvPr>
        </p:nvSpPr>
        <p:spPr/>
        <p:txBody>
          <a:bodyPr/>
          <a:lstStyle/>
          <a:p>
            <a:r>
              <a:rPr lang="en-US" dirty="0"/>
              <a:t>Click to edit title</a:t>
            </a:r>
          </a:p>
        </p:txBody>
      </p:sp>
      <p:sp>
        <p:nvSpPr>
          <p:cNvPr id="7" name="Text Placeholder 11">
            <a:extLst>
              <a:ext uri="{FF2B5EF4-FFF2-40B4-BE49-F238E27FC236}">
                <a16:creationId xmlns:a16="http://schemas.microsoft.com/office/drawing/2014/main" id="{32BC4998-B6F1-DA42-B41F-97DBCEF7205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5EBE4E73-5259-334F-AE3B-9FF8EABC0238}"/>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2479709503"/>
      </p:ext>
    </p:extLst>
  </p:cSld>
  <p:clrMapOvr>
    <a:masterClrMapping/>
  </p:clrMapOvr>
  <p:extLst>
    <p:ext uri="{DCECCB84-F9BA-43D5-87BE-67443E8EF086}">
      <p15:sldGuideLst xmlns:p15="http://schemas.microsoft.com/office/powerpoint/2012/main">
        <p15:guide id="2" pos="3674">
          <p15:clr>
            <a:srgbClr val="FBAE40"/>
          </p15:clr>
        </p15:guide>
        <p15:guide id="3" pos="400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3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8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636270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03718913-5E8E-2E44-862B-D47884C2F901}"/>
              </a:ext>
            </a:extLst>
          </p:cNvPr>
          <p:cNvSpPr>
            <a:spLocks noGrp="1"/>
          </p:cNvSpPr>
          <p:nvPr>
            <p:ph type="title" hasCustomPrompt="1"/>
          </p:nvPr>
        </p:nvSpPr>
        <p:spPr/>
        <p:txBody>
          <a:bodyPr/>
          <a:lstStyle/>
          <a:p>
            <a:r>
              <a:rPr lang="en-US" dirty="0"/>
              <a:t>Click to edit title</a:t>
            </a:r>
          </a:p>
        </p:txBody>
      </p:sp>
      <p:sp>
        <p:nvSpPr>
          <p:cNvPr id="7" name="Text Placeholder 11">
            <a:extLst>
              <a:ext uri="{FF2B5EF4-FFF2-40B4-BE49-F238E27FC236}">
                <a16:creationId xmlns:a16="http://schemas.microsoft.com/office/drawing/2014/main" id="{32BC4998-B6F1-DA42-B41F-97DBCEF7205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5EBE4E73-5259-334F-AE3B-9FF8EABC0238}"/>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1693099034"/>
      </p:ext>
    </p:extLst>
  </p:cSld>
  <p:clrMapOvr>
    <a:masterClrMapping/>
  </p:clrMapOvr>
  <p:extLst>
    <p:ext uri="{DCECCB84-F9BA-43D5-87BE-67443E8EF086}">
      <p15:sldGuideLst xmlns:p15="http://schemas.microsoft.com/office/powerpoint/2012/main">
        <p15:guide id="2" pos="3674">
          <p15:clr>
            <a:srgbClr val="FBAE40"/>
          </p15:clr>
        </p15:guide>
        <p15:guide id="3" pos="400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4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8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636270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03718913-5E8E-2E44-862B-D47884C2F901}"/>
              </a:ext>
            </a:extLst>
          </p:cNvPr>
          <p:cNvSpPr>
            <a:spLocks noGrp="1"/>
          </p:cNvSpPr>
          <p:nvPr>
            <p:ph type="title" hasCustomPrompt="1"/>
          </p:nvPr>
        </p:nvSpPr>
        <p:spPr/>
        <p:txBody>
          <a:bodyPr/>
          <a:lstStyle/>
          <a:p>
            <a:r>
              <a:rPr lang="en-US" dirty="0"/>
              <a:t>Click to edit title</a:t>
            </a:r>
          </a:p>
        </p:txBody>
      </p:sp>
      <p:sp>
        <p:nvSpPr>
          <p:cNvPr id="7" name="Text Placeholder 11">
            <a:extLst>
              <a:ext uri="{FF2B5EF4-FFF2-40B4-BE49-F238E27FC236}">
                <a16:creationId xmlns:a16="http://schemas.microsoft.com/office/drawing/2014/main" id="{32BC4998-B6F1-DA42-B41F-97DBCEF7205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5EBE4E73-5259-334F-AE3B-9FF8EABC0238}"/>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3741994713"/>
      </p:ext>
    </p:extLst>
  </p:cSld>
  <p:clrMapOvr>
    <a:masterClrMapping/>
  </p:clrMapOvr>
  <p:extLst>
    <p:ext uri="{DCECCB84-F9BA-43D5-87BE-67443E8EF086}">
      <p15:sldGuideLst xmlns:p15="http://schemas.microsoft.com/office/powerpoint/2012/main">
        <p15:guide id="2" pos="3674">
          <p15:clr>
            <a:srgbClr val="FBAE40"/>
          </p15:clr>
        </p15:guide>
        <p15:guide id="3" pos="400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148009843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Teal">
    <p:bg>
      <p:bgPr>
        <a:solidFill>
          <a:schemeClr val="accent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0A26F6C-7248-10D4-9CF7-EA327A0C772A}"/>
              </a:ext>
            </a:extLst>
          </p:cNvPr>
          <p:cNvGrpSpPr/>
          <p:nvPr userDrawn="1"/>
        </p:nvGrpSpPr>
        <p:grpSpPr>
          <a:xfrm>
            <a:off x="8157625" y="524289"/>
            <a:ext cx="4034375" cy="5796153"/>
            <a:chOff x="7627349" y="524289"/>
            <a:chExt cx="4034375" cy="5796153"/>
          </a:xfrm>
          <a:solidFill>
            <a:schemeClr val="bg1">
              <a:alpha val="26642"/>
            </a:schemeClr>
          </a:solidFill>
        </p:grpSpPr>
        <p:sp>
          <p:nvSpPr>
            <p:cNvPr id="14" name="Freeform 13">
              <a:extLst>
                <a:ext uri="{FF2B5EF4-FFF2-40B4-BE49-F238E27FC236}">
                  <a16:creationId xmlns:a16="http://schemas.microsoft.com/office/drawing/2014/main" id="{A62FFADD-8AD8-A926-8A9C-7044AFE20D2A}"/>
                </a:ext>
              </a:extLst>
            </p:cNvPr>
            <p:cNvSpPr/>
            <p:nvPr/>
          </p:nvSpPr>
          <p:spPr>
            <a:xfrm>
              <a:off x="7627349" y="2695674"/>
              <a:ext cx="541849" cy="1751874"/>
            </a:xfrm>
            <a:custGeom>
              <a:avLst/>
              <a:gdLst>
                <a:gd name="connsiteX0" fmla="*/ 541850 w 541849"/>
                <a:gd name="connsiteY0" fmla="*/ 0 h 1751874"/>
                <a:gd name="connsiteX1" fmla="*/ 0 w 541849"/>
                <a:gd name="connsiteY1" fmla="*/ 0 h 1751874"/>
                <a:gd name="connsiteX2" fmla="*/ 0 w 541849"/>
                <a:gd name="connsiteY2" fmla="*/ 919195 h 1751874"/>
                <a:gd name="connsiteX3" fmla="*/ 0 w 541849"/>
                <a:gd name="connsiteY3" fmla="*/ 1751874 h 1751874"/>
                <a:gd name="connsiteX4" fmla="*/ 541850 w 541849"/>
                <a:gd name="connsiteY4" fmla="*/ 1751874 h 1751874"/>
                <a:gd name="connsiteX5" fmla="*/ 54185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541850" y="0"/>
                  </a:moveTo>
                  <a:lnTo>
                    <a:pt x="0" y="0"/>
                  </a:lnTo>
                  <a:lnTo>
                    <a:pt x="0" y="919195"/>
                  </a:lnTo>
                  <a:lnTo>
                    <a:pt x="0" y="1751874"/>
                  </a:lnTo>
                  <a:lnTo>
                    <a:pt x="541850" y="1751874"/>
                  </a:lnTo>
                  <a:lnTo>
                    <a:pt x="541850" y="0"/>
                  </a:lnTo>
                  <a:close/>
                </a:path>
              </a:pathLst>
            </a:custGeom>
            <a:grpFill/>
            <a:ln w="1267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F83E272-65D8-7B13-8A47-C684A9B5712D}"/>
                </a:ext>
              </a:extLst>
            </p:cNvPr>
            <p:cNvSpPr/>
            <p:nvPr/>
          </p:nvSpPr>
          <p:spPr>
            <a:xfrm>
              <a:off x="8791354"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8F43E5A-41C6-9A2F-FF83-67AA7C71CADC}"/>
                </a:ext>
              </a:extLst>
            </p:cNvPr>
            <p:cNvSpPr/>
            <p:nvPr/>
          </p:nvSpPr>
          <p:spPr>
            <a:xfrm>
              <a:off x="9955360"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0A72F8-776F-24BF-25E1-11EDC6467CD5}"/>
                </a:ext>
              </a:extLst>
            </p:cNvPr>
            <p:cNvSpPr/>
            <p:nvPr/>
          </p:nvSpPr>
          <p:spPr>
            <a:xfrm>
              <a:off x="7627349" y="1874158"/>
              <a:ext cx="4033867" cy="493467"/>
            </a:xfrm>
            <a:custGeom>
              <a:avLst/>
              <a:gdLst>
                <a:gd name="connsiteX0" fmla="*/ 0 w 4033867"/>
                <a:gd name="connsiteY0" fmla="*/ 493468 h 493467"/>
                <a:gd name="connsiteX1" fmla="*/ 2016934 w 4033867"/>
                <a:gd name="connsiteY1" fmla="*/ 493468 h 493467"/>
                <a:gd name="connsiteX2" fmla="*/ 4033868 w 4033867"/>
                <a:gd name="connsiteY2" fmla="*/ 493468 h 493467"/>
                <a:gd name="connsiteX3" fmla="*/ 4033868 w 4033867"/>
                <a:gd name="connsiteY3" fmla="*/ 0 h 493467"/>
                <a:gd name="connsiteX4" fmla="*/ 0 w 4033867"/>
                <a:gd name="connsiteY4" fmla="*/ 0 h 493467"/>
                <a:gd name="connsiteX5" fmla="*/ 0 w 4033867"/>
                <a:gd name="connsiteY5" fmla="*/ 493468 h 49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867" h="493467">
                  <a:moveTo>
                    <a:pt x="0" y="493468"/>
                  </a:moveTo>
                  <a:lnTo>
                    <a:pt x="2016934" y="493468"/>
                  </a:lnTo>
                  <a:lnTo>
                    <a:pt x="4033868" y="493468"/>
                  </a:lnTo>
                  <a:lnTo>
                    <a:pt x="4033868" y="0"/>
                  </a:lnTo>
                  <a:lnTo>
                    <a:pt x="0" y="0"/>
                  </a:lnTo>
                  <a:lnTo>
                    <a:pt x="0" y="493468"/>
                  </a:lnTo>
                  <a:close/>
                </a:path>
              </a:pathLst>
            </a:custGeom>
            <a:grpFill/>
            <a:ln w="1267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CD3C5D1-3373-A8EE-BFDB-3DBF8D98A99E}"/>
                </a:ext>
              </a:extLst>
            </p:cNvPr>
            <p:cNvSpPr/>
            <p:nvPr/>
          </p:nvSpPr>
          <p:spPr>
            <a:xfrm>
              <a:off x="7627349" y="524289"/>
              <a:ext cx="4033867" cy="1181785"/>
            </a:xfrm>
            <a:custGeom>
              <a:avLst/>
              <a:gdLst>
                <a:gd name="connsiteX0" fmla="*/ 2016934 w 4033867"/>
                <a:gd name="connsiteY0" fmla="*/ 0 h 1181785"/>
                <a:gd name="connsiteX1" fmla="*/ 0 w 4033867"/>
                <a:gd name="connsiteY1" fmla="*/ 672207 h 1181785"/>
                <a:gd name="connsiteX2" fmla="*/ 0 w 4033867"/>
                <a:gd name="connsiteY2" fmla="*/ 1181786 h 1181785"/>
                <a:gd name="connsiteX3" fmla="*/ 2016934 w 4033867"/>
                <a:gd name="connsiteY3" fmla="*/ 509579 h 1181785"/>
                <a:gd name="connsiteX4" fmla="*/ 4033868 w 4033867"/>
                <a:gd name="connsiteY4" fmla="*/ 1181786 h 1181785"/>
                <a:gd name="connsiteX5" fmla="*/ 4033868 w 4033867"/>
                <a:gd name="connsiteY5" fmla="*/ 672207 h 1181785"/>
                <a:gd name="connsiteX6" fmla="*/ 2016934 w 4033867"/>
                <a:gd name="connsiteY6" fmla="*/ 0 h 118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867" h="1181785">
                  <a:moveTo>
                    <a:pt x="2016934" y="0"/>
                  </a:moveTo>
                  <a:lnTo>
                    <a:pt x="0" y="672207"/>
                  </a:lnTo>
                  <a:lnTo>
                    <a:pt x="0" y="1181786"/>
                  </a:lnTo>
                  <a:lnTo>
                    <a:pt x="2016934" y="509579"/>
                  </a:lnTo>
                  <a:lnTo>
                    <a:pt x="4033868" y="1181786"/>
                  </a:lnTo>
                  <a:lnTo>
                    <a:pt x="4033868" y="672207"/>
                  </a:lnTo>
                  <a:lnTo>
                    <a:pt x="2016934" y="0"/>
                  </a:lnTo>
                  <a:close/>
                </a:path>
              </a:pathLst>
            </a:custGeom>
            <a:grpFill/>
            <a:ln w="12670"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6B8FA54-1CA5-87B2-8DF2-A06B5B9A32B2}"/>
                </a:ext>
              </a:extLst>
            </p:cNvPr>
            <p:cNvSpPr/>
            <p:nvPr/>
          </p:nvSpPr>
          <p:spPr>
            <a:xfrm>
              <a:off x="7627349" y="440860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116 h 1071548"/>
                <a:gd name="connsiteX6" fmla="*/ 2539753 w 4034375"/>
                <a:gd name="connsiteY6" fmla="*/ 871116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557"/>
                    <a:pt x="3828089" y="366993"/>
                    <a:pt x="2540261" y="366993"/>
                  </a:cubicBezTo>
                  <a:lnTo>
                    <a:pt x="1493988" y="366993"/>
                  </a:lnTo>
                  <a:cubicBezTo>
                    <a:pt x="173174" y="377141"/>
                    <a:pt x="25373" y="549031"/>
                    <a:pt x="0" y="567298"/>
                  </a:cubicBezTo>
                  <a:lnTo>
                    <a:pt x="0" y="1071548"/>
                  </a:lnTo>
                  <a:cubicBezTo>
                    <a:pt x="25373" y="1053154"/>
                    <a:pt x="173174" y="881265"/>
                    <a:pt x="1493988" y="871116"/>
                  </a:cubicBezTo>
                  <a:lnTo>
                    <a:pt x="2539753" y="871116"/>
                  </a:lnTo>
                  <a:cubicBezTo>
                    <a:pt x="3827582" y="871116"/>
                    <a:pt x="4023084" y="533808"/>
                    <a:pt x="4033868" y="504124"/>
                  </a:cubicBezTo>
                  <a:close/>
                </a:path>
              </a:pathLst>
            </a:custGeom>
            <a:grpFill/>
            <a:ln w="1267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556F62B-F171-75F4-A8E1-90684C2AC8F7}"/>
                </a:ext>
              </a:extLst>
            </p:cNvPr>
            <p:cNvSpPr/>
            <p:nvPr/>
          </p:nvSpPr>
          <p:spPr>
            <a:xfrm>
              <a:off x="7627349" y="524889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243 h 1071548"/>
                <a:gd name="connsiteX6" fmla="*/ 2539753 w 4034375"/>
                <a:gd name="connsiteY6" fmla="*/ 871243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684"/>
                    <a:pt x="3828089" y="366993"/>
                    <a:pt x="2540261" y="366993"/>
                  </a:cubicBezTo>
                  <a:lnTo>
                    <a:pt x="1493988" y="366993"/>
                  </a:lnTo>
                  <a:cubicBezTo>
                    <a:pt x="173174" y="377142"/>
                    <a:pt x="25373" y="549031"/>
                    <a:pt x="0" y="567298"/>
                  </a:cubicBezTo>
                  <a:lnTo>
                    <a:pt x="0" y="1071548"/>
                  </a:lnTo>
                  <a:cubicBezTo>
                    <a:pt x="25373" y="1053154"/>
                    <a:pt x="173174" y="881265"/>
                    <a:pt x="1493988" y="871243"/>
                  </a:cubicBezTo>
                  <a:lnTo>
                    <a:pt x="2539753" y="871243"/>
                  </a:lnTo>
                  <a:cubicBezTo>
                    <a:pt x="3827582" y="871243"/>
                    <a:pt x="4023084" y="533808"/>
                    <a:pt x="4033868" y="504124"/>
                  </a:cubicBezTo>
                  <a:close/>
                </a:path>
              </a:pathLst>
            </a:custGeom>
            <a:grpFill/>
            <a:ln w="1267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E582D84-CF3C-BAD6-FC48-0D7BBC9FCF52}"/>
                </a:ext>
              </a:extLst>
            </p:cNvPr>
            <p:cNvSpPr/>
            <p:nvPr/>
          </p:nvSpPr>
          <p:spPr>
            <a:xfrm>
              <a:off x="11119366" y="2695674"/>
              <a:ext cx="541849" cy="1661807"/>
            </a:xfrm>
            <a:custGeom>
              <a:avLst/>
              <a:gdLst>
                <a:gd name="connsiteX0" fmla="*/ 0 w 541849"/>
                <a:gd name="connsiteY0" fmla="*/ 0 h 1661807"/>
                <a:gd name="connsiteX1" fmla="*/ 0 w 541849"/>
                <a:gd name="connsiteY1" fmla="*/ 1661807 h 1661807"/>
                <a:gd name="connsiteX2" fmla="*/ 541849 w 541849"/>
                <a:gd name="connsiteY2" fmla="*/ 1382725 h 1661807"/>
                <a:gd name="connsiteX3" fmla="*/ 541849 w 541849"/>
                <a:gd name="connsiteY3" fmla="*/ 0 h 1661807"/>
              </a:gdLst>
              <a:ahLst/>
              <a:cxnLst>
                <a:cxn ang="0">
                  <a:pos x="connsiteX0" y="connsiteY0"/>
                </a:cxn>
                <a:cxn ang="0">
                  <a:pos x="connsiteX1" y="connsiteY1"/>
                </a:cxn>
                <a:cxn ang="0">
                  <a:pos x="connsiteX2" y="connsiteY2"/>
                </a:cxn>
                <a:cxn ang="0">
                  <a:pos x="connsiteX3" y="connsiteY3"/>
                </a:cxn>
              </a:cxnLst>
              <a:rect l="l" t="t" r="r" b="b"/>
              <a:pathLst>
                <a:path w="541849" h="1661807">
                  <a:moveTo>
                    <a:pt x="0" y="0"/>
                  </a:moveTo>
                  <a:lnTo>
                    <a:pt x="0" y="1661807"/>
                  </a:lnTo>
                  <a:cubicBezTo>
                    <a:pt x="444035" y="1559688"/>
                    <a:pt x="534618" y="1402261"/>
                    <a:pt x="541849" y="1382725"/>
                  </a:cubicBezTo>
                  <a:lnTo>
                    <a:pt x="541849" y="0"/>
                  </a:lnTo>
                  <a:close/>
                </a:path>
              </a:pathLst>
            </a:custGeom>
            <a:grpFill/>
            <a:ln w="12670" cap="flat">
              <a:noFill/>
              <a:prstDash val="solid"/>
              <a:miter/>
            </a:ln>
          </p:spPr>
          <p:txBody>
            <a:bodyPr rtlCol="0" anchor="ctr"/>
            <a:lstStyle/>
            <a:p>
              <a:endParaRPr lang="en-US"/>
            </a:p>
          </p:txBody>
        </p:sp>
      </p:grpSp>
      <p:sp>
        <p:nvSpPr>
          <p:cNvPr id="22" name="Title 1">
            <a:extLst>
              <a:ext uri="{FF2B5EF4-FFF2-40B4-BE49-F238E27FC236}">
                <a16:creationId xmlns:a16="http://schemas.microsoft.com/office/drawing/2014/main" id="{66A1C9D2-97E1-2D7E-3AA0-0C4DB68E697B}"/>
              </a:ext>
            </a:extLst>
          </p:cNvPr>
          <p:cNvSpPr>
            <a:spLocks noGrp="1"/>
          </p:cNvSpPr>
          <p:nvPr>
            <p:ph type="title" hasCustomPrompt="1"/>
          </p:nvPr>
        </p:nvSpPr>
        <p:spPr>
          <a:xfrm>
            <a:off x="640080" y="795056"/>
            <a:ext cx="7315200" cy="2075413"/>
          </a:xfrm>
        </p:spPr>
        <p:txBody>
          <a:bodyPr tIns="0" bIns="0" anchor="b" anchorCtr="0"/>
          <a:lstStyle>
            <a:lvl1pPr>
              <a:defRPr sz="5400">
                <a:solidFill>
                  <a:schemeClr val="bg1"/>
                </a:solidFill>
              </a:defRPr>
            </a:lvl1pPr>
          </a:lstStyle>
          <a:p>
            <a:r>
              <a:rPr lang="en-US" sz="5400">
                <a:solidFill>
                  <a:schemeClr val="bg1"/>
                </a:solidFill>
              </a:rPr>
              <a:t>Report Title</a:t>
            </a:r>
            <a:endParaRPr lang="en-US" sz="2000">
              <a:solidFill>
                <a:schemeClr val="bg1"/>
              </a:solidFill>
              <a:latin typeface="+mn-lt"/>
            </a:endParaRPr>
          </a:p>
        </p:txBody>
      </p:sp>
      <p:sp>
        <p:nvSpPr>
          <p:cNvPr id="9" name="Text Placeholder 7">
            <a:extLst>
              <a:ext uri="{FF2B5EF4-FFF2-40B4-BE49-F238E27FC236}">
                <a16:creationId xmlns:a16="http://schemas.microsoft.com/office/drawing/2014/main" id="{0BD610A0-295C-B633-E517-1877EA910989}"/>
              </a:ext>
            </a:extLst>
          </p:cNvPr>
          <p:cNvSpPr>
            <a:spLocks noGrp="1"/>
          </p:cNvSpPr>
          <p:nvPr>
            <p:ph type="body" sz="quarter" idx="11" hasCustomPrompt="1"/>
          </p:nvPr>
        </p:nvSpPr>
        <p:spPr>
          <a:xfrm>
            <a:off x="631812" y="3334861"/>
            <a:ext cx="7315200" cy="1865713"/>
          </a:xfrm>
        </p:spPr>
        <p:txBody>
          <a:bodyPr tIns="228600"/>
          <a:lstStyle>
            <a:lvl1pPr>
              <a:defRPr lang="en-US" sz="2000" kern="1200" dirty="0" smtClean="0">
                <a:solidFill>
                  <a:schemeClr val="bg1"/>
                </a:solidFill>
                <a:latin typeface="+mn-lt"/>
                <a:ea typeface="+mj-ea"/>
                <a:cs typeface="+mj-cs"/>
              </a:defRPr>
            </a:lvl1pPr>
          </a:lstStyle>
          <a:p>
            <a:pPr lvl="0"/>
            <a:r>
              <a:rPr lang="en-US" sz="2000">
                <a:latin typeface="+mn-lt"/>
              </a:rPr>
              <a:t>Name</a:t>
            </a:r>
            <a:br>
              <a:rPr lang="en-US" sz="2000">
                <a:latin typeface="+mn-lt"/>
              </a:rPr>
            </a:br>
            <a:r>
              <a:rPr lang="en-US" sz="2000">
                <a:latin typeface="+mn-lt"/>
              </a:rPr>
              <a:t>Title</a:t>
            </a:r>
            <a:endParaRPr lang="en-US"/>
          </a:p>
        </p:txBody>
      </p:sp>
    </p:spTree>
    <p:extLst>
      <p:ext uri="{BB962C8B-B14F-4D97-AF65-F5344CB8AC3E}">
        <p14:creationId xmlns:p14="http://schemas.microsoft.com/office/powerpoint/2010/main" val="9240791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795844529"/>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2" name="Text Placeholder 11">
            <a:extLst>
              <a:ext uri="{FF2B5EF4-FFF2-40B4-BE49-F238E27FC236}">
                <a16:creationId xmlns:a16="http://schemas.microsoft.com/office/drawing/2014/main" id="{15F6962C-2D7D-9C4E-A349-25554E83F8B8}"/>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3" name="Footer Placeholder 2">
            <a:extLst>
              <a:ext uri="{FF2B5EF4-FFF2-40B4-BE49-F238E27FC236}">
                <a16:creationId xmlns:a16="http://schemas.microsoft.com/office/drawing/2014/main" id="{1E169E62-1DA9-CD45-BB12-5DDC2926A427}"/>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1089422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5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8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636270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03718913-5E8E-2E44-862B-D47884C2F901}"/>
              </a:ext>
            </a:extLst>
          </p:cNvPr>
          <p:cNvSpPr>
            <a:spLocks noGrp="1"/>
          </p:cNvSpPr>
          <p:nvPr>
            <p:ph type="title" hasCustomPrompt="1"/>
          </p:nvPr>
        </p:nvSpPr>
        <p:spPr/>
        <p:txBody>
          <a:bodyPr/>
          <a:lstStyle/>
          <a:p>
            <a:r>
              <a:rPr lang="en-US" dirty="0"/>
              <a:t>Click to edit title</a:t>
            </a:r>
          </a:p>
        </p:txBody>
      </p:sp>
      <p:sp>
        <p:nvSpPr>
          <p:cNvPr id="7" name="Text Placeholder 11">
            <a:extLst>
              <a:ext uri="{FF2B5EF4-FFF2-40B4-BE49-F238E27FC236}">
                <a16:creationId xmlns:a16="http://schemas.microsoft.com/office/drawing/2014/main" id="{32BC4998-B6F1-DA42-B41F-97DBCEF7205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5EBE4E73-5259-334F-AE3B-9FF8EABC0238}"/>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904823583"/>
      </p:ext>
    </p:extLst>
  </p:cSld>
  <p:clrMapOvr>
    <a:masterClrMapping/>
  </p:clrMapOvr>
  <p:extLst>
    <p:ext uri="{DCECCB84-F9BA-43D5-87BE-67443E8EF086}">
      <p15:sldGuideLst xmlns:p15="http://schemas.microsoft.com/office/powerpoint/2012/main">
        <p15:guide id="2" pos="3674">
          <p15:clr>
            <a:srgbClr val="FBAE40"/>
          </p15:clr>
        </p15:guide>
        <p15:guide id="3" pos="400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6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8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636270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03718913-5E8E-2E44-862B-D47884C2F901}"/>
              </a:ext>
            </a:extLst>
          </p:cNvPr>
          <p:cNvSpPr>
            <a:spLocks noGrp="1"/>
          </p:cNvSpPr>
          <p:nvPr>
            <p:ph type="title" hasCustomPrompt="1"/>
          </p:nvPr>
        </p:nvSpPr>
        <p:spPr/>
        <p:txBody>
          <a:bodyPr/>
          <a:lstStyle/>
          <a:p>
            <a:r>
              <a:rPr lang="en-US" dirty="0"/>
              <a:t>Click to edit title</a:t>
            </a:r>
          </a:p>
        </p:txBody>
      </p:sp>
      <p:sp>
        <p:nvSpPr>
          <p:cNvPr id="7" name="Text Placeholder 11">
            <a:extLst>
              <a:ext uri="{FF2B5EF4-FFF2-40B4-BE49-F238E27FC236}">
                <a16:creationId xmlns:a16="http://schemas.microsoft.com/office/drawing/2014/main" id="{32BC4998-B6F1-DA42-B41F-97DBCEF7205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5EBE4E73-5259-334F-AE3B-9FF8EABC0238}"/>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2873590947"/>
      </p:ext>
    </p:extLst>
  </p:cSld>
  <p:clrMapOvr>
    <a:masterClrMapping/>
  </p:clrMapOvr>
  <p:extLst>
    <p:ext uri="{DCECCB84-F9BA-43D5-87BE-67443E8EF086}">
      <p15:sldGuideLst xmlns:p15="http://schemas.microsoft.com/office/powerpoint/2012/main">
        <p15:guide id="2" pos="3674">
          <p15:clr>
            <a:srgbClr val="FBAE40"/>
          </p15:clr>
        </p15:guide>
        <p15:guide id="3" pos="400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7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8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636270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03718913-5E8E-2E44-862B-D47884C2F901}"/>
              </a:ext>
            </a:extLst>
          </p:cNvPr>
          <p:cNvSpPr>
            <a:spLocks noGrp="1"/>
          </p:cNvSpPr>
          <p:nvPr>
            <p:ph type="title" hasCustomPrompt="1"/>
          </p:nvPr>
        </p:nvSpPr>
        <p:spPr/>
        <p:txBody>
          <a:bodyPr/>
          <a:lstStyle/>
          <a:p>
            <a:r>
              <a:rPr lang="en-US" dirty="0"/>
              <a:t>Click to edit title</a:t>
            </a:r>
          </a:p>
        </p:txBody>
      </p:sp>
      <p:sp>
        <p:nvSpPr>
          <p:cNvPr id="7" name="Text Placeholder 11">
            <a:extLst>
              <a:ext uri="{FF2B5EF4-FFF2-40B4-BE49-F238E27FC236}">
                <a16:creationId xmlns:a16="http://schemas.microsoft.com/office/drawing/2014/main" id="{32BC4998-B6F1-DA42-B41F-97DBCEF7205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5EBE4E73-5259-334F-AE3B-9FF8EABC0238}"/>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2492399623"/>
      </p:ext>
    </p:extLst>
  </p:cSld>
  <p:clrMapOvr>
    <a:masterClrMapping/>
  </p:clrMapOvr>
  <p:extLst>
    <p:ext uri="{DCECCB84-F9BA-43D5-87BE-67443E8EF086}">
      <p15:sldGuideLst xmlns:p15="http://schemas.microsoft.com/office/powerpoint/2012/main">
        <p15:guide id="2" pos="3674">
          <p15:clr>
            <a:srgbClr val="FBAE40"/>
          </p15:clr>
        </p15:guide>
        <p15:guide id="3" pos="400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8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8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636270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03718913-5E8E-2E44-862B-D47884C2F901}"/>
              </a:ext>
            </a:extLst>
          </p:cNvPr>
          <p:cNvSpPr>
            <a:spLocks noGrp="1"/>
          </p:cNvSpPr>
          <p:nvPr>
            <p:ph type="title" hasCustomPrompt="1"/>
          </p:nvPr>
        </p:nvSpPr>
        <p:spPr/>
        <p:txBody>
          <a:bodyPr/>
          <a:lstStyle/>
          <a:p>
            <a:r>
              <a:rPr lang="en-US" dirty="0"/>
              <a:t>Click to edit title</a:t>
            </a:r>
          </a:p>
        </p:txBody>
      </p:sp>
      <p:sp>
        <p:nvSpPr>
          <p:cNvPr id="7" name="Text Placeholder 11">
            <a:extLst>
              <a:ext uri="{FF2B5EF4-FFF2-40B4-BE49-F238E27FC236}">
                <a16:creationId xmlns:a16="http://schemas.microsoft.com/office/drawing/2014/main" id="{32BC4998-B6F1-DA42-B41F-97DBCEF7205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5EBE4E73-5259-334F-AE3B-9FF8EABC0238}"/>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2854270707"/>
      </p:ext>
    </p:extLst>
  </p:cSld>
  <p:clrMapOvr>
    <a:masterClrMapping/>
  </p:clrMapOvr>
  <p:extLst>
    <p:ext uri="{DCECCB84-F9BA-43D5-87BE-67443E8EF086}">
      <p15:sldGuideLst xmlns:p15="http://schemas.microsoft.com/office/powerpoint/2012/main">
        <p15:guide id="2" pos="3674">
          <p15:clr>
            <a:srgbClr val="FBAE40"/>
          </p15:clr>
        </p15:guide>
        <p15:guide id="3" pos="400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9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8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636270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03718913-5E8E-2E44-862B-D47884C2F901}"/>
              </a:ext>
            </a:extLst>
          </p:cNvPr>
          <p:cNvSpPr>
            <a:spLocks noGrp="1"/>
          </p:cNvSpPr>
          <p:nvPr>
            <p:ph type="title" hasCustomPrompt="1"/>
          </p:nvPr>
        </p:nvSpPr>
        <p:spPr/>
        <p:txBody>
          <a:bodyPr/>
          <a:lstStyle/>
          <a:p>
            <a:r>
              <a:rPr lang="en-US" dirty="0"/>
              <a:t>Click to edit title</a:t>
            </a:r>
          </a:p>
        </p:txBody>
      </p:sp>
      <p:sp>
        <p:nvSpPr>
          <p:cNvPr id="7" name="Text Placeholder 11">
            <a:extLst>
              <a:ext uri="{FF2B5EF4-FFF2-40B4-BE49-F238E27FC236}">
                <a16:creationId xmlns:a16="http://schemas.microsoft.com/office/drawing/2014/main" id="{32BC4998-B6F1-DA42-B41F-97DBCEF7205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5EBE4E73-5259-334F-AE3B-9FF8EABC0238}"/>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2910119898"/>
      </p:ext>
    </p:extLst>
  </p:cSld>
  <p:clrMapOvr>
    <a:masterClrMapping/>
  </p:clrMapOvr>
  <p:extLst>
    <p:ext uri="{DCECCB84-F9BA-43D5-87BE-67443E8EF086}">
      <p15:sldGuideLst xmlns:p15="http://schemas.microsoft.com/office/powerpoint/2012/main">
        <p15:guide id="2" pos="3674">
          <p15:clr>
            <a:srgbClr val="FBAE40"/>
          </p15:clr>
        </p15:guide>
        <p15:guide id="3" pos="400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434870896"/>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3_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89"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p>
            <a:r>
              <a:rPr lang="en-US" dirty="0"/>
              <a:t>Click to edit title</a:t>
            </a:r>
          </a:p>
        </p:txBody>
      </p:sp>
      <p:sp>
        <p:nvSpPr>
          <p:cNvPr id="6" name="Text Placeholder 11">
            <a:extLst>
              <a:ext uri="{FF2B5EF4-FFF2-40B4-BE49-F238E27FC236}">
                <a16:creationId xmlns:a16="http://schemas.microsoft.com/office/drawing/2014/main" id="{492594FB-1602-454E-A30E-06B1DBF3544C}"/>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6B01DFA6-8F9A-4F40-94EB-5AC4A5BBC72C}"/>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95017110"/>
      </p:ext>
    </p:extLst>
  </p:cSld>
  <p:clrMapOvr>
    <a:masterClrMapping/>
  </p:clrMapOvr>
  <p:extLst>
    <p:ext uri="{DCECCB84-F9BA-43D5-87BE-67443E8EF086}">
      <p15:sldGuideLst xmlns:p15="http://schemas.microsoft.com/office/powerpoint/2012/main">
        <p15:guide id="2" pos="397">
          <p15:clr>
            <a:srgbClr val="FBAE40"/>
          </p15:clr>
        </p15:guide>
        <p15:guide id="3" pos="2421">
          <p15:clr>
            <a:srgbClr val="FBAE40"/>
          </p15:clr>
        </p15:guide>
        <p15:guide id="4" pos="2829">
          <p15:clr>
            <a:srgbClr val="FBAE40"/>
          </p15:clr>
        </p15:guide>
        <p15:guide id="5" pos="4849">
          <p15:clr>
            <a:srgbClr val="FBAE40"/>
          </p15:clr>
        </p15:guide>
        <p15:guide id="6" pos="525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232500195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Divider">
    <p:bg>
      <p:bgPr>
        <a:solidFill>
          <a:schemeClr val="tx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24406D9-1546-F048-999E-B1C3935E3C50}"/>
              </a:ext>
            </a:extLst>
          </p:cNvPr>
          <p:cNvGrpSpPr/>
          <p:nvPr/>
        </p:nvGrpSpPr>
        <p:grpSpPr>
          <a:xfrm>
            <a:off x="8157625" y="524289"/>
            <a:ext cx="4034375" cy="5796153"/>
            <a:chOff x="7627349" y="524289"/>
            <a:chExt cx="4034375" cy="5796153"/>
          </a:xfrm>
          <a:solidFill>
            <a:schemeClr val="bg1"/>
          </a:solidFill>
        </p:grpSpPr>
        <p:sp>
          <p:nvSpPr>
            <p:cNvPr id="4" name="Freeform 3">
              <a:extLst>
                <a:ext uri="{FF2B5EF4-FFF2-40B4-BE49-F238E27FC236}">
                  <a16:creationId xmlns:a16="http://schemas.microsoft.com/office/drawing/2014/main" id="{D84C793A-4639-4F48-91B8-FD66287147D7}"/>
                </a:ext>
              </a:extLst>
            </p:cNvPr>
            <p:cNvSpPr/>
            <p:nvPr/>
          </p:nvSpPr>
          <p:spPr>
            <a:xfrm>
              <a:off x="7627349" y="2695674"/>
              <a:ext cx="541849" cy="1751874"/>
            </a:xfrm>
            <a:custGeom>
              <a:avLst/>
              <a:gdLst>
                <a:gd name="connsiteX0" fmla="*/ 541850 w 541849"/>
                <a:gd name="connsiteY0" fmla="*/ 0 h 1751874"/>
                <a:gd name="connsiteX1" fmla="*/ 0 w 541849"/>
                <a:gd name="connsiteY1" fmla="*/ 0 h 1751874"/>
                <a:gd name="connsiteX2" fmla="*/ 0 w 541849"/>
                <a:gd name="connsiteY2" fmla="*/ 919195 h 1751874"/>
                <a:gd name="connsiteX3" fmla="*/ 0 w 541849"/>
                <a:gd name="connsiteY3" fmla="*/ 1751874 h 1751874"/>
                <a:gd name="connsiteX4" fmla="*/ 541850 w 541849"/>
                <a:gd name="connsiteY4" fmla="*/ 1751874 h 1751874"/>
                <a:gd name="connsiteX5" fmla="*/ 54185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541850" y="0"/>
                  </a:moveTo>
                  <a:lnTo>
                    <a:pt x="0" y="0"/>
                  </a:lnTo>
                  <a:lnTo>
                    <a:pt x="0" y="919195"/>
                  </a:lnTo>
                  <a:lnTo>
                    <a:pt x="0" y="1751874"/>
                  </a:lnTo>
                  <a:lnTo>
                    <a:pt x="541850" y="1751874"/>
                  </a:lnTo>
                  <a:lnTo>
                    <a:pt x="541850" y="0"/>
                  </a:lnTo>
                  <a:close/>
                </a:path>
              </a:pathLst>
            </a:custGeom>
            <a:grpFill/>
            <a:ln w="1267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7DF4404-7F59-6C45-BC46-3436E9AA2E4D}"/>
                </a:ext>
              </a:extLst>
            </p:cNvPr>
            <p:cNvSpPr/>
            <p:nvPr/>
          </p:nvSpPr>
          <p:spPr>
            <a:xfrm>
              <a:off x="8791354"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54618A3F-A28E-5C47-B782-E34CDA443E92}"/>
                </a:ext>
              </a:extLst>
            </p:cNvPr>
            <p:cNvSpPr/>
            <p:nvPr/>
          </p:nvSpPr>
          <p:spPr>
            <a:xfrm>
              <a:off x="9955360"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8396A27-49EC-F348-860F-8E26802DC608}"/>
                </a:ext>
              </a:extLst>
            </p:cNvPr>
            <p:cNvSpPr/>
            <p:nvPr/>
          </p:nvSpPr>
          <p:spPr>
            <a:xfrm>
              <a:off x="7627349" y="1874158"/>
              <a:ext cx="4033867" cy="493467"/>
            </a:xfrm>
            <a:custGeom>
              <a:avLst/>
              <a:gdLst>
                <a:gd name="connsiteX0" fmla="*/ 0 w 4033867"/>
                <a:gd name="connsiteY0" fmla="*/ 493468 h 493467"/>
                <a:gd name="connsiteX1" fmla="*/ 2016934 w 4033867"/>
                <a:gd name="connsiteY1" fmla="*/ 493468 h 493467"/>
                <a:gd name="connsiteX2" fmla="*/ 4033868 w 4033867"/>
                <a:gd name="connsiteY2" fmla="*/ 493468 h 493467"/>
                <a:gd name="connsiteX3" fmla="*/ 4033868 w 4033867"/>
                <a:gd name="connsiteY3" fmla="*/ 0 h 493467"/>
                <a:gd name="connsiteX4" fmla="*/ 0 w 4033867"/>
                <a:gd name="connsiteY4" fmla="*/ 0 h 493467"/>
                <a:gd name="connsiteX5" fmla="*/ 0 w 4033867"/>
                <a:gd name="connsiteY5" fmla="*/ 493468 h 49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867" h="493467">
                  <a:moveTo>
                    <a:pt x="0" y="493468"/>
                  </a:moveTo>
                  <a:lnTo>
                    <a:pt x="2016934" y="493468"/>
                  </a:lnTo>
                  <a:lnTo>
                    <a:pt x="4033868" y="493468"/>
                  </a:lnTo>
                  <a:lnTo>
                    <a:pt x="4033868" y="0"/>
                  </a:lnTo>
                  <a:lnTo>
                    <a:pt x="0" y="0"/>
                  </a:lnTo>
                  <a:lnTo>
                    <a:pt x="0" y="493468"/>
                  </a:lnTo>
                  <a:close/>
                </a:path>
              </a:pathLst>
            </a:custGeom>
            <a:grpFill/>
            <a:ln w="1267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CD75FE-FCEC-BF4D-91B4-4520B4DB5F1E}"/>
                </a:ext>
              </a:extLst>
            </p:cNvPr>
            <p:cNvSpPr/>
            <p:nvPr/>
          </p:nvSpPr>
          <p:spPr>
            <a:xfrm>
              <a:off x="7627349" y="524289"/>
              <a:ext cx="4033867" cy="1181785"/>
            </a:xfrm>
            <a:custGeom>
              <a:avLst/>
              <a:gdLst>
                <a:gd name="connsiteX0" fmla="*/ 2016934 w 4033867"/>
                <a:gd name="connsiteY0" fmla="*/ 0 h 1181785"/>
                <a:gd name="connsiteX1" fmla="*/ 0 w 4033867"/>
                <a:gd name="connsiteY1" fmla="*/ 672207 h 1181785"/>
                <a:gd name="connsiteX2" fmla="*/ 0 w 4033867"/>
                <a:gd name="connsiteY2" fmla="*/ 1181786 h 1181785"/>
                <a:gd name="connsiteX3" fmla="*/ 2016934 w 4033867"/>
                <a:gd name="connsiteY3" fmla="*/ 509579 h 1181785"/>
                <a:gd name="connsiteX4" fmla="*/ 4033868 w 4033867"/>
                <a:gd name="connsiteY4" fmla="*/ 1181786 h 1181785"/>
                <a:gd name="connsiteX5" fmla="*/ 4033868 w 4033867"/>
                <a:gd name="connsiteY5" fmla="*/ 672207 h 1181785"/>
                <a:gd name="connsiteX6" fmla="*/ 2016934 w 4033867"/>
                <a:gd name="connsiteY6" fmla="*/ 0 h 118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867" h="1181785">
                  <a:moveTo>
                    <a:pt x="2016934" y="0"/>
                  </a:moveTo>
                  <a:lnTo>
                    <a:pt x="0" y="672207"/>
                  </a:lnTo>
                  <a:lnTo>
                    <a:pt x="0" y="1181786"/>
                  </a:lnTo>
                  <a:lnTo>
                    <a:pt x="2016934" y="509579"/>
                  </a:lnTo>
                  <a:lnTo>
                    <a:pt x="4033868" y="1181786"/>
                  </a:lnTo>
                  <a:lnTo>
                    <a:pt x="4033868" y="672207"/>
                  </a:lnTo>
                  <a:lnTo>
                    <a:pt x="2016934" y="0"/>
                  </a:lnTo>
                  <a:close/>
                </a:path>
              </a:pathLst>
            </a:custGeom>
            <a:grpFill/>
            <a:ln w="1267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FC8E4B5-0CBF-864B-9110-D197114B5BD8}"/>
                </a:ext>
              </a:extLst>
            </p:cNvPr>
            <p:cNvSpPr/>
            <p:nvPr/>
          </p:nvSpPr>
          <p:spPr>
            <a:xfrm>
              <a:off x="7627349" y="440860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116 h 1071548"/>
                <a:gd name="connsiteX6" fmla="*/ 2539753 w 4034375"/>
                <a:gd name="connsiteY6" fmla="*/ 871116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557"/>
                    <a:pt x="3828089" y="366993"/>
                    <a:pt x="2540261" y="366993"/>
                  </a:cubicBezTo>
                  <a:lnTo>
                    <a:pt x="1493988" y="366993"/>
                  </a:lnTo>
                  <a:cubicBezTo>
                    <a:pt x="173174" y="377141"/>
                    <a:pt x="25373" y="549031"/>
                    <a:pt x="0" y="567298"/>
                  </a:cubicBezTo>
                  <a:lnTo>
                    <a:pt x="0" y="1071548"/>
                  </a:lnTo>
                  <a:cubicBezTo>
                    <a:pt x="25373" y="1053154"/>
                    <a:pt x="173174" y="881265"/>
                    <a:pt x="1493988" y="871116"/>
                  </a:cubicBezTo>
                  <a:lnTo>
                    <a:pt x="2539753" y="871116"/>
                  </a:lnTo>
                  <a:cubicBezTo>
                    <a:pt x="3827582" y="871116"/>
                    <a:pt x="4023084" y="533808"/>
                    <a:pt x="4033868" y="504124"/>
                  </a:cubicBezTo>
                  <a:close/>
                </a:path>
              </a:pathLst>
            </a:custGeom>
            <a:grpFill/>
            <a:ln w="1267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DFD3E64-0D9B-8344-AE26-7E6565667679}"/>
                </a:ext>
              </a:extLst>
            </p:cNvPr>
            <p:cNvSpPr/>
            <p:nvPr/>
          </p:nvSpPr>
          <p:spPr>
            <a:xfrm>
              <a:off x="7627349" y="524889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243 h 1071548"/>
                <a:gd name="connsiteX6" fmla="*/ 2539753 w 4034375"/>
                <a:gd name="connsiteY6" fmla="*/ 871243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684"/>
                    <a:pt x="3828089" y="366993"/>
                    <a:pt x="2540261" y="366993"/>
                  </a:cubicBezTo>
                  <a:lnTo>
                    <a:pt x="1493988" y="366993"/>
                  </a:lnTo>
                  <a:cubicBezTo>
                    <a:pt x="173174" y="377142"/>
                    <a:pt x="25373" y="549031"/>
                    <a:pt x="0" y="567298"/>
                  </a:cubicBezTo>
                  <a:lnTo>
                    <a:pt x="0" y="1071548"/>
                  </a:lnTo>
                  <a:cubicBezTo>
                    <a:pt x="25373" y="1053154"/>
                    <a:pt x="173174" y="881265"/>
                    <a:pt x="1493988" y="871243"/>
                  </a:cubicBezTo>
                  <a:lnTo>
                    <a:pt x="2539753" y="871243"/>
                  </a:lnTo>
                  <a:cubicBezTo>
                    <a:pt x="3827582" y="871243"/>
                    <a:pt x="4023084" y="533808"/>
                    <a:pt x="4033868" y="504124"/>
                  </a:cubicBezTo>
                  <a:close/>
                </a:path>
              </a:pathLst>
            </a:custGeom>
            <a:grp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A52CD8B-2E97-4342-8DBF-61223C03F534}"/>
                </a:ext>
              </a:extLst>
            </p:cNvPr>
            <p:cNvSpPr/>
            <p:nvPr/>
          </p:nvSpPr>
          <p:spPr>
            <a:xfrm>
              <a:off x="11119366" y="2695674"/>
              <a:ext cx="541849" cy="1661807"/>
            </a:xfrm>
            <a:custGeom>
              <a:avLst/>
              <a:gdLst>
                <a:gd name="connsiteX0" fmla="*/ 0 w 541849"/>
                <a:gd name="connsiteY0" fmla="*/ 0 h 1661807"/>
                <a:gd name="connsiteX1" fmla="*/ 0 w 541849"/>
                <a:gd name="connsiteY1" fmla="*/ 1661807 h 1661807"/>
                <a:gd name="connsiteX2" fmla="*/ 541849 w 541849"/>
                <a:gd name="connsiteY2" fmla="*/ 1382725 h 1661807"/>
                <a:gd name="connsiteX3" fmla="*/ 541849 w 541849"/>
                <a:gd name="connsiteY3" fmla="*/ 0 h 1661807"/>
              </a:gdLst>
              <a:ahLst/>
              <a:cxnLst>
                <a:cxn ang="0">
                  <a:pos x="connsiteX0" y="connsiteY0"/>
                </a:cxn>
                <a:cxn ang="0">
                  <a:pos x="connsiteX1" y="connsiteY1"/>
                </a:cxn>
                <a:cxn ang="0">
                  <a:pos x="connsiteX2" y="connsiteY2"/>
                </a:cxn>
                <a:cxn ang="0">
                  <a:pos x="connsiteX3" y="connsiteY3"/>
                </a:cxn>
              </a:cxnLst>
              <a:rect l="l" t="t" r="r" b="b"/>
              <a:pathLst>
                <a:path w="541849" h="1661807">
                  <a:moveTo>
                    <a:pt x="0" y="0"/>
                  </a:moveTo>
                  <a:lnTo>
                    <a:pt x="0" y="1661807"/>
                  </a:lnTo>
                  <a:cubicBezTo>
                    <a:pt x="444035" y="1559688"/>
                    <a:pt x="534618" y="1402261"/>
                    <a:pt x="541849" y="1382725"/>
                  </a:cubicBezTo>
                  <a:lnTo>
                    <a:pt x="541849" y="0"/>
                  </a:lnTo>
                  <a:close/>
                </a:path>
              </a:pathLst>
            </a:custGeom>
            <a:grpFill/>
            <a:ln w="12670" cap="flat">
              <a:noFill/>
              <a:prstDash val="solid"/>
              <a:miter/>
            </a:ln>
          </p:spPr>
          <p:txBody>
            <a:bodyPr rtlCol="0" anchor="ctr"/>
            <a:lstStyle/>
            <a:p>
              <a:endParaRPr lang="en-US"/>
            </a:p>
          </p:txBody>
        </p:sp>
      </p:grpSp>
      <p:sp>
        <p:nvSpPr>
          <p:cNvPr id="12" name="Title 1">
            <a:extLst>
              <a:ext uri="{FF2B5EF4-FFF2-40B4-BE49-F238E27FC236}">
                <a16:creationId xmlns:a16="http://schemas.microsoft.com/office/drawing/2014/main" id="{E5591C5B-A373-F821-DC59-346FEBBED732}"/>
              </a:ext>
            </a:extLst>
          </p:cNvPr>
          <p:cNvSpPr>
            <a:spLocks noGrp="1"/>
          </p:cNvSpPr>
          <p:nvPr>
            <p:ph type="title" hasCustomPrompt="1"/>
          </p:nvPr>
        </p:nvSpPr>
        <p:spPr>
          <a:xfrm>
            <a:off x="640080" y="795056"/>
            <a:ext cx="7315200" cy="2075413"/>
          </a:xfrm>
        </p:spPr>
        <p:txBody>
          <a:bodyPr tIns="0" bIns="0" anchor="b" anchorCtr="0"/>
          <a:lstStyle>
            <a:lvl1pPr>
              <a:defRPr sz="5400">
                <a:solidFill>
                  <a:schemeClr val="accent2"/>
                </a:solidFill>
              </a:defRPr>
            </a:lvl1pPr>
          </a:lstStyle>
          <a:p>
            <a:r>
              <a:rPr lang="en-US" sz="5400">
                <a:solidFill>
                  <a:schemeClr val="bg1"/>
                </a:solidFill>
              </a:rPr>
              <a:t>Report Title</a:t>
            </a:r>
            <a:endParaRPr lang="en-US" sz="2000">
              <a:solidFill>
                <a:schemeClr val="bg1"/>
              </a:solidFill>
              <a:latin typeface="+mn-lt"/>
            </a:endParaRPr>
          </a:p>
        </p:txBody>
      </p:sp>
      <p:sp>
        <p:nvSpPr>
          <p:cNvPr id="13" name="Text Placeholder 7">
            <a:extLst>
              <a:ext uri="{FF2B5EF4-FFF2-40B4-BE49-F238E27FC236}">
                <a16:creationId xmlns:a16="http://schemas.microsoft.com/office/drawing/2014/main" id="{80DDD211-2823-2ED5-5530-A7CF6B88C534}"/>
              </a:ext>
            </a:extLst>
          </p:cNvPr>
          <p:cNvSpPr>
            <a:spLocks noGrp="1"/>
          </p:cNvSpPr>
          <p:nvPr>
            <p:ph type="body" sz="quarter" idx="11" hasCustomPrompt="1"/>
          </p:nvPr>
        </p:nvSpPr>
        <p:spPr>
          <a:xfrm>
            <a:off x="631812" y="3334861"/>
            <a:ext cx="7315200" cy="1865713"/>
          </a:xfrm>
        </p:spPr>
        <p:txBody>
          <a:bodyPr tIns="228600"/>
          <a:lstStyle>
            <a:lvl1pPr>
              <a:defRPr lang="en-US" sz="2000" kern="1200" dirty="0" smtClean="0">
                <a:solidFill>
                  <a:schemeClr val="accent2"/>
                </a:solidFill>
                <a:latin typeface="+mn-lt"/>
                <a:ea typeface="+mj-ea"/>
                <a:cs typeface="+mj-cs"/>
              </a:defRPr>
            </a:lvl1pPr>
          </a:lstStyle>
          <a:p>
            <a:pPr lvl="0"/>
            <a:r>
              <a:rPr lang="en-US" sz="2000">
                <a:latin typeface="+mn-lt"/>
              </a:rPr>
              <a:t>Name</a:t>
            </a:r>
            <a:br>
              <a:rPr lang="en-US" sz="2000">
                <a:latin typeface="+mn-lt"/>
              </a:rPr>
            </a:br>
            <a:r>
              <a:rPr lang="en-US" sz="2000">
                <a:latin typeface="+mn-lt"/>
              </a:rPr>
              <a:t>Title</a:t>
            </a:r>
            <a:endParaRPr lang="en-US"/>
          </a:p>
        </p:txBody>
      </p:sp>
    </p:spTree>
    <p:extLst>
      <p:ext uri="{BB962C8B-B14F-4D97-AF65-F5344CB8AC3E}">
        <p14:creationId xmlns:p14="http://schemas.microsoft.com/office/powerpoint/2010/main" val="19769619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13_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2995333458"/>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14_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3420168134"/>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15_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800877889"/>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16_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1848214386"/>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1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8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636270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03718913-5E8E-2E44-862B-D47884C2F901}"/>
              </a:ext>
            </a:extLst>
          </p:cNvPr>
          <p:cNvSpPr>
            <a:spLocks noGrp="1"/>
          </p:cNvSpPr>
          <p:nvPr>
            <p:ph type="title" hasCustomPrompt="1"/>
          </p:nvPr>
        </p:nvSpPr>
        <p:spPr/>
        <p:txBody>
          <a:bodyPr/>
          <a:lstStyle/>
          <a:p>
            <a:r>
              <a:rPr lang="en-US" dirty="0"/>
              <a:t>Click to edit title</a:t>
            </a:r>
          </a:p>
        </p:txBody>
      </p:sp>
      <p:sp>
        <p:nvSpPr>
          <p:cNvPr id="7" name="Text Placeholder 11">
            <a:extLst>
              <a:ext uri="{FF2B5EF4-FFF2-40B4-BE49-F238E27FC236}">
                <a16:creationId xmlns:a16="http://schemas.microsoft.com/office/drawing/2014/main" id="{32BC4998-B6F1-DA42-B41F-97DBCEF7205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5EBE4E73-5259-334F-AE3B-9FF8EABC0238}"/>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4257986652"/>
      </p:ext>
    </p:extLst>
  </p:cSld>
  <p:clrMapOvr>
    <a:masterClrMapping/>
  </p:clrMapOvr>
  <p:extLst>
    <p:ext uri="{DCECCB84-F9BA-43D5-87BE-67443E8EF086}">
      <p15:sldGuideLst xmlns:p15="http://schemas.microsoft.com/office/powerpoint/2012/main">
        <p15:guide id="2" pos="3674">
          <p15:clr>
            <a:srgbClr val="FBAE40"/>
          </p15:clr>
        </p15:guide>
        <p15:guide id="3" pos="400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Heart and Vascular">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DAD594-442A-D863-9E7F-1864F878C8F4}"/>
              </a:ext>
            </a:extLst>
          </p:cNvPr>
          <p:cNvPicPr>
            <a:picLocks noChangeAspect="1"/>
          </p:cNvPicPr>
          <p:nvPr userDrawn="1"/>
        </p:nvPicPr>
        <p:blipFill>
          <a:blip r:embed="rId2"/>
          <a:srcRect l="28331" t="2973" r="8869" b="36653"/>
          <a:stretch/>
        </p:blipFill>
        <p:spPr>
          <a:xfrm>
            <a:off x="255141" y="310896"/>
            <a:ext cx="11681717" cy="6314335"/>
          </a:xfrm>
          <a:prstGeom prst="roundRect">
            <a:avLst>
              <a:gd name="adj" fmla="val 2186"/>
            </a:avLst>
          </a:prstGeom>
          <a:solidFill>
            <a:srgbClr val="FFFFFF">
              <a:shade val="85000"/>
            </a:srgbClr>
          </a:solidFill>
          <a:ln>
            <a:noFill/>
          </a:ln>
          <a:effectLst>
            <a:reflection blurRad="12700" endPos="0" dist="5000" dir="5400000" sy="-100000" algn="bl" rotWithShape="0"/>
          </a:effectLst>
        </p:spPr>
      </p:pic>
      <p:sp>
        <p:nvSpPr>
          <p:cNvPr id="8" name="Title 1">
            <a:extLst>
              <a:ext uri="{FF2B5EF4-FFF2-40B4-BE49-F238E27FC236}">
                <a16:creationId xmlns:a16="http://schemas.microsoft.com/office/drawing/2014/main" id="{80A4CFAE-83EF-7C59-B7E4-D03118EE0DBD}"/>
              </a:ext>
            </a:extLst>
          </p:cNvPr>
          <p:cNvSpPr txBox="1">
            <a:spLocks/>
          </p:cNvSpPr>
          <p:nvPr userDrawn="1"/>
        </p:nvSpPr>
        <p:spPr>
          <a:xfrm>
            <a:off x="629738" y="2202873"/>
            <a:ext cx="5964336" cy="2118059"/>
          </a:xfrm>
          <a:prstGeom prst="rect">
            <a:avLst/>
          </a:prstGeom>
        </p:spPr>
        <p:txBody>
          <a:bodyPr lIns="0" tIns="0" rIns="0" bIns="0"/>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r>
              <a:rPr lang="en-US" sz="6000">
                <a:solidFill>
                  <a:schemeClr val="bg1"/>
                </a:solidFill>
                <a:ea typeface="+mj-lt"/>
                <a:cs typeface="+mj-lt"/>
              </a:rPr>
              <a:t>Heart and Vascular</a:t>
            </a:r>
          </a:p>
          <a:p>
            <a:r>
              <a:rPr lang="en-US" sz="6000">
                <a:solidFill>
                  <a:schemeClr val="bg1"/>
                </a:solidFill>
                <a:ea typeface="+mj-lt"/>
                <a:cs typeface="+mj-lt"/>
              </a:rPr>
              <a:t>Institute</a:t>
            </a:r>
          </a:p>
        </p:txBody>
      </p:sp>
      <p:sp>
        <p:nvSpPr>
          <p:cNvPr id="9" name="TextBox 8">
            <a:extLst>
              <a:ext uri="{FF2B5EF4-FFF2-40B4-BE49-F238E27FC236}">
                <a16:creationId xmlns:a16="http://schemas.microsoft.com/office/drawing/2014/main" id="{E3BBF382-F970-AFEC-8D3E-54DAA4771375}"/>
              </a:ext>
            </a:extLst>
          </p:cNvPr>
          <p:cNvSpPr txBox="1"/>
          <p:nvPr userDrawn="1"/>
        </p:nvSpPr>
        <p:spPr>
          <a:xfrm>
            <a:off x="629738" y="5745163"/>
            <a:ext cx="2957576"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Calibri"/>
                <a:ea typeface="Roboto Slab Light" pitchFamily="2" charset="0"/>
                <a:cs typeface="Roboto Slab Light" pitchFamily="2" charset="0"/>
              </a:rPr>
              <a:t>Month YEAR</a:t>
            </a:r>
          </a:p>
        </p:txBody>
      </p:sp>
      <p:pic>
        <p:nvPicPr>
          <p:cNvPr id="12" name="Picture 11" descr="A black background with white text&#10;&#10;Description automatically generated">
            <a:extLst>
              <a:ext uri="{FF2B5EF4-FFF2-40B4-BE49-F238E27FC236}">
                <a16:creationId xmlns:a16="http://schemas.microsoft.com/office/drawing/2014/main" id="{C44BF125-8D02-9604-CE87-2F57E10A8A98}"/>
              </a:ext>
            </a:extLst>
          </p:cNvPr>
          <p:cNvPicPr>
            <a:picLocks noChangeAspect="1"/>
          </p:cNvPicPr>
          <p:nvPr userDrawn="1"/>
        </p:nvPicPr>
        <p:blipFill>
          <a:blip r:embed="rId3"/>
          <a:stretch>
            <a:fillRect/>
          </a:stretch>
        </p:blipFill>
        <p:spPr>
          <a:xfrm>
            <a:off x="629738" y="824867"/>
            <a:ext cx="3257457" cy="521018"/>
          </a:xfrm>
          <a:prstGeom prst="rect">
            <a:avLst/>
          </a:prstGeom>
        </p:spPr>
      </p:pic>
    </p:spTree>
    <p:extLst>
      <p:ext uri="{BB962C8B-B14F-4D97-AF65-F5344CB8AC3E}">
        <p14:creationId xmlns:p14="http://schemas.microsoft.com/office/powerpoint/2010/main" val="4192584557"/>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Neuroscience">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56549A-A6EE-85EC-0C93-9E07B861A880}"/>
              </a:ext>
            </a:extLst>
          </p:cNvPr>
          <p:cNvPicPr>
            <a:picLocks noChangeAspect="1"/>
          </p:cNvPicPr>
          <p:nvPr userDrawn="1"/>
        </p:nvPicPr>
        <p:blipFill>
          <a:blip r:embed="rId2"/>
          <a:srcRect l="8125" t="3019" r="5106"/>
          <a:stretch/>
        </p:blipFill>
        <p:spPr>
          <a:xfrm>
            <a:off x="255141" y="310896"/>
            <a:ext cx="11681717" cy="6314335"/>
          </a:xfrm>
          <a:prstGeom prst="roundRect">
            <a:avLst>
              <a:gd name="adj" fmla="val 2186"/>
            </a:avLst>
          </a:prstGeom>
          <a:solidFill>
            <a:srgbClr val="FFFFFF">
              <a:shade val="85000"/>
            </a:srgbClr>
          </a:solidFill>
          <a:ln>
            <a:noFill/>
          </a:ln>
          <a:effectLst>
            <a:reflection blurRad="12700" endPos="0" dist="5000" dir="5400000" sy="-100000" algn="bl" rotWithShape="0"/>
          </a:effectLst>
        </p:spPr>
      </p:pic>
      <p:sp>
        <p:nvSpPr>
          <p:cNvPr id="3" name="Title 1">
            <a:extLst>
              <a:ext uri="{FF2B5EF4-FFF2-40B4-BE49-F238E27FC236}">
                <a16:creationId xmlns:a16="http://schemas.microsoft.com/office/drawing/2014/main" id="{EFBE176D-316E-426D-F005-60A8AEEAADBC}"/>
              </a:ext>
            </a:extLst>
          </p:cNvPr>
          <p:cNvSpPr txBox="1">
            <a:spLocks/>
          </p:cNvSpPr>
          <p:nvPr userDrawn="1"/>
        </p:nvSpPr>
        <p:spPr>
          <a:xfrm>
            <a:off x="629738" y="2537068"/>
            <a:ext cx="5964336" cy="1783864"/>
          </a:xfrm>
          <a:prstGeom prst="rect">
            <a:avLst/>
          </a:prstGeom>
        </p:spPr>
        <p:txBody>
          <a:bodyPr lIns="0" tIns="0" rIns="0" bIns="0"/>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r>
              <a:rPr lang="en-US" sz="6000">
                <a:solidFill>
                  <a:schemeClr val="bg1"/>
                </a:solidFill>
                <a:ea typeface="+mj-lt"/>
                <a:cs typeface="+mj-lt"/>
              </a:rPr>
              <a:t>Neuroscience</a:t>
            </a:r>
          </a:p>
          <a:p>
            <a:r>
              <a:rPr lang="en-US" sz="6000">
                <a:solidFill>
                  <a:schemeClr val="bg1"/>
                </a:solidFill>
                <a:ea typeface="+mj-lt"/>
                <a:cs typeface="+mj-lt"/>
              </a:rPr>
              <a:t>Institute</a:t>
            </a:r>
          </a:p>
        </p:txBody>
      </p:sp>
      <p:sp>
        <p:nvSpPr>
          <p:cNvPr id="4" name="TextBox 3">
            <a:extLst>
              <a:ext uri="{FF2B5EF4-FFF2-40B4-BE49-F238E27FC236}">
                <a16:creationId xmlns:a16="http://schemas.microsoft.com/office/drawing/2014/main" id="{AAA73D2B-C9A6-5298-56FA-60A2501D86F7}"/>
              </a:ext>
            </a:extLst>
          </p:cNvPr>
          <p:cNvSpPr txBox="1"/>
          <p:nvPr userDrawn="1"/>
        </p:nvSpPr>
        <p:spPr>
          <a:xfrm>
            <a:off x="629738" y="5745163"/>
            <a:ext cx="2957576"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Calibri"/>
                <a:ea typeface="Roboto Slab Light" pitchFamily="2" charset="0"/>
                <a:cs typeface="Roboto Slab Light" pitchFamily="2" charset="0"/>
              </a:rPr>
              <a:t>Month YEAR</a:t>
            </a:r>
          </a:p>
        </p:txBody>
      </p:sp>
      <p:pic>
        <p:nvPicPr>
          <p:cNvPr id="5" name="Picture 4" descr="A black background with white text&#10;&#10;Description automatically generated">
            <a:extLst>
              <a:ext uri="{FF2B5EF4-FFF2-40B4-BE49-F238E27FC236}">
                <a16:creationId xmlns:a16="http://schemas.microsoft.com/office/drawing/2014/main" id="{30564E10-A35E-F501-067E-C0707DCF2483}"/>
              </a:ext>
            </a:extLst>
          </p:cNvPr>
          <p:cNvPicPr>
            <a:picLocks noChangeAspect="1"/>
          </p:cNvPicPr>
          <p:nvPr userDrawn="1"/>
        </p:nvPicPr>
        <p:blipFill>
          <a:blip r:embed="rId3"/>
          <a:stretch>
            <a:fillRect/>
          </a:stretch>
        </p:blipFill>
        <p:spPr>
          <a:xfrm>
            <a:off x="629738" y="824867"/>
            <a:ext cx="3257457" cy="521018"/>
          </a:xfrm>
          <a:prstGeom prst="rect">
            <a:avLst/>
          </a:prstGeom>
        </p:spPr>
      </p:pic>
    </p:spTree>
    <p:extLst>
      <p:ext uri="{BB962C8B-B14F-4D97-AF65-F5344CB8AC3E}">
        <p14:creationId xmlns:p14="http://schemas.microsoft.com/office/powerpoint/2010/main" val="1830409986"/>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_Tumors of the Nervous System">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07A3B0-D1BB-8E53-E9C1-F364878AC38A}"/>
              </a:ext>
            </a:extLst>
          </p:cNvPr>
          <p:cNvPicPr>
            <a:picLocks noChangeAspect="1"/>
          </p:cNvPicPr>
          <p:nvPr userDrawn="1"/>
        </p:nvPicPr>
        <p:blipFill>
          <a:blip r:embed="rId2"/>
          <a:srcRect l="10591" t="10803" b="21394"/>
          <a:stretch/>
        </p:blipFill>
        <p:spPr>
          <a:xfrm>
            <a:off x="255141" y="310896"/>
            <a:ext cx="11681717" cy="6314335"/>
          </a:xfrm>
          <a:prstGeom prst="roundRect">
            <a:avLst>
              <a:gd name="adj" fmla="val 2186"/>
            </a:avLst>
          </a:prstGeom>
          <a:solidFill>
            <a:srgbClr val="FFFFFF">
              <a:shade val="85000"/>
            </a:srgbClr>
          </a:solidFill>
          <a:ln>
            <a:noFill/>
          </a:ln>
          <a:effectLst>
            <a:reflection blurRad="12700" endPos="0" dist="5000" dir="5400000" sy="-100000" algn="bl" rotWithShape="0"/>
          </a:effectLst>
        </p:spPr>
      </p:pic>
      <p:sp>
        <p:nvSpPr>
          <p:cNvPr id="3" name="Rounded Rectangle 2">
            <a:extLst>
              <a:ext uri="{FF2B5EF4-FFF2-40B4-BE49-F238E27FC236}">
                <a16:creationId xmlns:a16="http://schemas.microsoft.com/office/drawing/2014/main" id="{D84A5878-C63B-8918-E56F-C36C19BB62EF}"/>
              </a:ext>
            </a:extLst>
          </p:cNvPr>
          <p:cNvSpPr/>
          <p:nvPr userDrawn="1"/>
        </p:nvSpPr>
        <p:spPr>
          <a:xfrm>
            <a:off x="239687" y="310896"/>
            <a:ext cx="11668595" cy="6314334"/>
          </a:xfrm>
          <a:prstGeom prst="roundRect">
            <a:avLst>
              <a:gd name="adj" fmla="val 2309"/>
            </a:avLst>
          </a:prstGeom>
          <a:gradFill flip="none" rotWithShape="1">
            <a:gsLst>
              <a:gs pos="0">
                <a:schemeClr val="tx1"/>
              </a:gs>
              <a:gs pos="54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algn="l"/>
            <a:endParaRPr lang="en-US" sz="1200">
              <a:solidFill>
                <a:schemeClr val="tx1"/>
              </a:solidFill>
            </a:endParaRPr>
          </a:p>
        </p:txBody>
      </p:sp>
      <p:sp>
        <p:nvSpPr>
          <p:cNvPr id="4" name="Title 1">
            <a:extLst>
              <a:ext uri="{FF2B5EF4-FFF2-40B4-BE49-F238E27FC236}">
                <a16:creationId xmlns:a16="http://schemas.microsoft.com/office/drawing/2014/main" id="{BB4D2893-1590-AA95-20CF-352F8F3E9C43}"/>
              </a:ext>
            </a:extLst>
          </p:cNvPr>
          <p:cNvSpPr txBox="1">
            <a:spLocks/>
          </p:cNvSpPr>
          <p:nvPr userDrawn="1"/>
        </p:nvSpPr>
        <p:spPr>
          <a:xfrm>
            <a:off x="629738" y="2365618"/>
            <a:ext cx="5466262" cy="1783864"/>
          </a:xfrm>
          <a:prstGeom prst="rect">
            <a:avLst/>
          </a:prstGeom>
        </p:spPr>
        <p:txBody>
          <a:bodyPr lIns="0" tIns="0" rIns="0" bIns="0"/>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marL="0" marR="0"/>
            <a:r>
              <a:rPr lang="en-US" sz="5400">
                <a:solidFill>
                  <a:schemeClr val="bg1"/>
                </a:solidFill>
                <a:effectLst/>
              </a:rPr>
              <a:t>Center for Tumors of the Nervous System</a:t>
            </a:r>
          </a:p>
        </p:txBody>
      </p:sp>
      <p:sp>
        <p:nvSpPr>
          <p:cNvPr id="5" name="TextBox 4">
            <a:extLst>
              <a:ext uri="{FF2B5EF4-FFF2-40B4-BE49-F238E27FC236}">
                <a16:creationId xmlns:a16="http://schemas.microsoft.com/office/drawing/2014/main" id="{80472698-6BF4-D6E1-7E73-7CC74E6FA7B2}"/>
              </a:ext>
            </a:extLst>
          </p:cNvPr>
          <p:cNvSpPr txBox="1"/>
          <p:nvPr userDrawn="1"/>
        </p:nvSpPr>
        <p:spPr>
          <a:xfrm>
            <a:off x="629738" y="5745163"/>
            <a:ext cx="2957576"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Calibri"/>
                <a:ea typeface="Roboto Slab Light" pitchFamily="2" charset="0"/>
                <a:cs typeface="Roboto Slab Light" pitchFamily="2" charset="0"/>
              </a:rPr>
              <a:t>Month YEAR</a:t>
            </a:r>
          </a:p>
        </p:txBody>
      </p:sp>
      <p:pic>
        <p:nvPicPr>
          <p:cNvPr id="7" name="Picture 6" descr="A black background with white text&#10;&#10;Description automatically generated">
            <a:extLst>
              <a:ext uri="{FF2B5EF4-FFF2-40B4-BE49-F238E27FC236}">
                <a16:creationId xmlns:a16="http://schemas.microsoft.com/office/drawing/2014/main" id="{50A6F5AB-284D-91B0-70FA-CD1DA4961E4E}"/>
              </a:ext>
            </a:extLst>
          </p:cNvPr>
          <p:cNvPicPr>
            <a:picLocks noChangeAspect="1"/>
          </p:cNvPicPr>
          <p:nvPr userDrawn="1"/>
        </p:nvPicPr>
        <p:blipFill>
          <a:blip r:embed="rId3"/>
          <a:stretch>
            <a:fillRect/>
          </a:stretch>
        </p:blipFill>
        <p:spPr>
          <a:xfrm>
            <a:off x="629738" y="824867"/>
            <a:ext cx="3257457" cy="521018"/>
          </a:xfrm>
          <a:prstGeom prst="rect">
            <a:avLst/>
          </a:prstGeom>
        </p:spPr>
      </p:pic>
    </p:spTree>
    <p:extLst>
      <p:ext uri="{BB962C8B-B14F-4D97-AF65-F5344CB8AC3E}">
        <p14:creationId xmlns:p14="http://schemas.microsoft.com/office/powerpoint/2010/main" val="681295487"/>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873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Divider">
    <p:bg>
      <p:bgPr>
        <a:solidFill>
          <a:schemeClr val="tx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4A3774C-D707-F2A4-E275-634ECF0E29A7}"/>
              </a:ext>
            </a:extLst>
          </p:cNvPr>
          <p:cNvSpPr/>
          <p:nvPr userDrawn="1"/>
        </p:nvSpPr>
        <p:spPr>
          <a:xfrm>
            <a:off x="0" y="0"/>
            <a:ext cx="12192000" cy="6858000"/>
          </a:xfrm>
          <a:prstGeom prst="rect">
            <a:avLst/>
          </a:prstGeom>
          <a:solidFill>
            <a:srgbClr val="D5DCE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 name="Group 2">
            <a:extLst>
              <a:ext uri="{FF2B5EF4-FFF2-40B4-BE49-F238E27FC236}">
                <a16:creationId xmlns:a16="http://schemas.microsoft.com/office/drawing/2014/main" id="{E24406D9-1546-F048-999E-B1C3935E3C50}"/>
              </a:ext>
            </a:extLst>
          </p:cNvPr>
          <p:cNvGrpSpPr/>
          <p:nvPr/>
        </p:nvGrpSpPr>
        <p:grpSpPr>
          <a:xfrm>
            <a:off x="8157625" y="524289"/>
            <a:ext cx="4034375" cy="5796153"/>
            <a:chOff x="7627349" y="524289"/>
            <a:chExt cx="4034375" cy="5796153"/>
          </a:xfrm>
          <a:solidFill>
            <a:schemeClr val="bg1"/>
          </a:solidFill>
        </p:grpSpPr>
        <p:sp>
          <p:nvSpPr>
            <p:cNvPr id="4" name="Freeform 3">
              <a:extLst>
                <a:ext uri="{FF2B5EF4-FFF2-40B4-BE49-F238E27FC236}">
                  <a16:creationId xmlns:a16="http://schemas.microsoft.com/office/drawing/2014/main" id="{D84C793A-4639-4F48-91B8-FD66287147D7}"/>
                </a:ext>
              </a:extLst>
            </p:cNvPr>
            <p:cNvSpPr/>
            <p:nvPr/>
          </p:nvSpPr>
          <p:spPr>
            <a:xfrm>
              <a:off x="7627349" y="2695674"/>
              <a:ext cx="541849" cy="1751874"/>
            </a:xfrm>
            <a:custGeom>
              <a:avLst/>
              <a:gdLst>
                <a:gd name="connsiteX0" fmla="*/ 541850 w 541849"/>
                <a:gd name="connsiteY0" fmla="*/ 0 h 1751874"/>
                <a:gd name="connsiteX1" fmla="*/ 0 w 541849"/>
                <a:gd name="connsiteY1" fmla="*/ 0 h 1751874"/>
                <a:gd name="connsiteX2" fmla="*/ 0 w 541849"/>
                <a:gd name="connsiteY2" fmla="*/ 919195 h 1751874"/>
                <a:gd name="connsiteX3" fmla="*/ 0 w 541849"/>
                <a:gd name="connsiteY3" fmla="*/ 1751874 h 1751874"/>
                <a:gd name="connsiteX4" fmla="*/ 541850 w 541849"/>
                <a:gd name="connsiteY4" fmla="*/ 1751874 h 1751874"/>
                <a:gd name="connsiteX5" fmla="*/ 54185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541850" y="0"/>
                  </a:moveTo>
                  <a:lnTo>
                    <a:pt x="0" y="0"/>
                  </a:lnTo>
                  <a:lnTo>
                    <a:pt x="0" y="919195"/>
                  </a:lnTo>
                  <a:lnTo>
                    <a:pt x="0" y="1751874"/>
                  </a:lnTo>
                  <a:lnTo>
                    <a:pt x="541850" y="1751874"/>
                  </a:lnTo>
                  <a:lnTo>
                    <a:pt x="541850" y="0"/>
                  </a:lnTo>
                  <a:close/>
                </a:path>
              </a:pathLst>
            </a:custGeom>
            <a:grpFill/>
            <a:ln w="1267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7DF4404-7F59-6C45-BC46-3436E9AA2E4D}"/>
                </a:ext>
              </a:extLst>
            </p:cNvPr>
            <p:cNvSpPr/>
            <p:nvPr/>
          </p:nvSpPr>
          <p:spPr>
            <a:xfrm>
              <a:off x="8791354"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54618A3F-A28E-5C47-B782-E34CDA443E92}"/>
                </a:ext>
              </a:extLst>
            </p:cNvPr>
            <p:cNvSpPr/>
            <p:nvPr/>
          </p:nvSpPr>
          <p:spPr>
            <a:xfrm>
              <a:off x="9955360"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8396A27-49EC-F348-860F-8E26802DC608}"/>
                </a:ext>
              </a:extLst>
            </p:cNvPr>
            <p:cNvSpPr/>
            <p:nvPr/>
          </p:nvSpPr>
          <p:spPr>
            <a:xfrm>
              <a:off x="7627349" y="1874158"/>
              <a:ext cx="4033867" cy="493467"/>
            </a:xfrm>
            <a:custGeom>
              <a:avLst/>
              <a:gdLst>
                <a:gd name="connsiteX0" fmla="*/ 0 w 4033867"/>
                <a:gd name="connsiteY0" fmla="*/ 493468 h 493467"/>
                <a:gd name="connsiteX1" fmla="*/ 2016934 w 4033867"/>
                <a:gd name="connsiteY1" fmla="*/ 493468 h 493467"/>
                <a:gd name="connsiteX2" fmla="*/ 4033868 w 4033867"/>
                <a:gd name="connsiteY2" fmla="*/ 493468 h 493467"/>
                <a:gd name="connsiteX3" fmla="*/ 4033868 w 4033867"/>
                <a:gd name="connsiteY3" fmla="*/ 0 h 493467"/>
                <a:gd name="connsiteX4" fmla="*/ 0 w 4033867"/>
                <a:gd name="connsiteY4" fmla="*/ 0 h 493467"/>
                <a:gd name="connsiteX5" fmla="*/ 0 w 4033867"/>
                <a:gd name="connsiteY5" fmla="*/ 493468 h 49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867" h="493467">
                  <a:moveTo>
                    <a:pt x="0" y="493468"/>
                  </a:moveTo>
                  <a:lnTo>
                    <a:pt x="2016934" y="493468"/>
                  </a:lnTo>
                  <a:lnTo>
                    <a:pt x="4033868" y="493468"/>
                  </a:lnTo>
                  <a:lnTo>
                    <a:pt x="4033868" y="0"/>
                  </a:lnTo>
                  <a:lnTo>
                    <a:pt x="0" y="0"/>
                  </a:lnTo>
                  <a:lnTo>
                    <a:pt x="0" y="493468"/>
                  </a:lnTo>
                  <a:close/>
                </a:path>
              </a:pathLst>
            </a:custGeom>
            <a:grpFill/>
            <a:ln w="1267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CD75FE-FCEC-BF4D-91B4-4520B4DB5F1E}"/>
                </a:ext>
              </a:extLst>
            </p:cNvPr>
            <p:cNvSpPr/>
            <p:nvPr/>
          </p:nvSpPr>
          <p:spPr>
            <a:xfrm>
              <a:off x="7627349" y="524289"/>
              <a:ext cx="4033867" cy="1181785"/>
            </a:xfrm>
            <a:custGeom>
              <a:avLst/>
              <a:gdLst>
                <a:gd name="connsiteX0" fmla="*/ 2016934 w 4033867"/>
                <a:gd name="connsiteY0" fmla="*/ 0 h 1181785"/>
                <a:gd name="connsiteX1" fmla="*/ 0 w 4033867"/>
                <a:gd name="connsiteY1" fmla="*/ 672207 h 1181785"/>
                <a:gd name="connsiteX2" fmla="*/ 0 w 4033867"/>
                <a:gd name="connsiteY2" fmla="*/ 1181786 h 1181785"/>
                <a:gd name="connsiteX3" fmla="*/ 2016934 w 4033867"/>
                <a:gd name="connsiteY3" fmla="*/ 509579 h 1181785"/>
                <a:gd name="connsiteX4" fmla="*/ 4033868 w 4033867"/>
                <a:gd name="connsiteY4" fmla="*/ 1181786 h 1181785"/>
                <a:gd name="connsiteX5" fmla="*/ 4033868 w 4033867"/>
                <a:gd name="connsiteY5" fmla="*/ 672207 h 1181785"/>
                <a:gd name="connsiteX6" fmla="*/ 2016934 w 4033867"/>
                <a:gd name="connsiteY6" fmla="*/ 0 h 118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867" h="1181785">
                  <a:moveTo>
                    <a:pt x="2016934" y="0"/>
                  </a:moveTo>
                  <a:lnTo>
                    <a:pt x="0" y="672207"/>
                  </a:lnTo>
                  <a:lnTo>
                    <a:pt x="0" y="1181786"/>
                  </a:lnTo>
                  <a:lnTo>
                    <a:pt x="2016934" y="509579"/>
                  </a:lnTo>
                  <a:lnTo>
                    <a:pt x="4033868" y="1181786"/>
                  </a:lnTo>
                  <a:lnTo>
                    <a:pt x="4033868" y="672207"/>
                  </a:lnTo>
                  <a:lnTo>
                    <a:pt x="2016934" y="0"/>
                  </a:lnTo>
                  <a:close/>
                </a:path>
              </a:pathLst>
            </a:custGeom>
            <a:grpFill/>
            <a:ln w="1267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FC8E4B5-0CBF-864B-9110-D197114B5BD8}"/>
                </a:ext>
              </a:extLst>
            </p:cNvPr>
            <p:cNvSpPr/>
            <p:nvPr/>
          </p:nvSpPr>
          <p:spPr>
            <a:xfrm>
              <a:off x="7627349" y="440860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116 h 1071548"/>
                <a:gd name="connsiteX6" fmla="*/ 2539753 w 4034375"/>
                <a:gd name="connsiteY6" fmla="*/ 871116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557"/>
                    <a:pt x="3828089" y="366993"/>
                    <a:pt x="2540261" y="366993"/>
                  </a:cubicBezTo>
                  <a:lnTo>
                    <a:pt x="1493988" y="366993"/>
                  </a:lnTo>
                  <a:cubicBezTo>
                    <a:pt x="173174" y="377141"/>
                    <a:pt x="25373" y="549031"/>
                    <a:pt x="0" y="567298"/>
                  </a:cubicBezTo>
                  <a:lnTo>
                    <a:pt x="0" y="1071548"/>
                  </a:lnTo>
                  <a:cubicBezTo>
                    <a:pt x="25373" y="1053154"/>
                    <a:pt x="173174" y="881265"/>
                    <a:pt x="1493988" y="871116"/>
                  </a:cubicBezTo>
                  <a:lnTo>
                    <a:pt x="2539753" y="871116"/>
                  </a:lnTo>
                  <a:cubicBezTo>
                    <a:pt x="3827582" y="871116"/>
                    <a:pt x="4023084" y="533808"/>
                    <a:pt x="4033868" y="504124"/>
                  </a:cubicBezTo>
                  <a:close/>
                </a:path>
              </a:pathLst>
            </a:custGeom>
            <a:grpFill/>
            <a:ln w="1267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DFD3E64-0D9B-8344-AE26-7E6565667679}"/>
                </a:ext>
              </a:extLst>
            </p:cNvPr>
            <p:cNvSpPr/>
            <p:nvPr/>
          </p:nvSpPr>
          <p:spPr>
            <a:xfrm>
              <a:off x="7627349" y="524889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243 h 1071548"/>
                <a:gd name="connsiteX6" fmla="*/ 2539753 w 4034375"/>
                <a:gd name="connsiteY6" fmla="*/ 871243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684"/>
                    <a:pt x="3828089" y="366993"/>
                    <a:pt x="2540261" y="366993"/>
                  </a:cubicBezTo>
                  <a:lnTo>
                    <a:pt x="1493988" y="366993"/>
                  </a:lnTo>
                  <a:cubicBezTo>
                    <a:pt x="173174" y="377142"/>
                    <a:pt x="25373" y="549031"/>
                    <a:pt x="0" y="567298"/>
                  </a:cubicBezTo>
                  <a:lnTo>
                    <a:pt x="0" y="1071548"/>
                  </a:lnTo>
                  <a:cubicBezTo>
                    <a:pt x="25373" y="1053154"/>
                    <a:pt x="173174" y="881265"/>
                    <a:pt x="1493988" y="871243"/>
                  </a:cubicBezTo>
                  <a:lnTo>
                    <a:pt x="2539753" y="871243"/>
                  </a:lnTo>
                  <a:cubicBezTo>
                    <a:pt x="3827582" y="871243"/>
                    <a:pt x="4023084" y="533808"/>
                    <a:pt x="4033868" y="504124"/>
                  </a:cubicBezTo>
                  <a:close/>
                </a:path>
              </a:pathLst>
            </a:custGeom>
            <a:grp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A52CD8B-2E97-4342-8DBF-61223C03F534}"/>
                </a:ext>
              </a:extLst>
            </p:cNvPr>
            <p:cNvSpPr/>
            <p:nvPr/>
          </p:nvSpPr>
          <p:spPr>
            <a:xfrm>
              <a:off x="11119366" y="2695674"/>
              <a:ext cx="541849" cy="1661807"/>
            </a:xfrm>
            <a:custGeom>
              <a:avLst/>
              <a:gdLst>
                <a:gd name="connsiteX0" fmla="*/ 0 w 541849"/>
                <a:gd name="connsiteY0" fmla="*/ 0 h 1661807"/>
                <a:gd name="connsiteX1" fmla="*/ 0 w 541849"/>
                <a:gd name="connsiteY1" fmla="*/ 1661807 h 1661807"/>
                <a:gd name="connsiteX2" fmla="*/ 541849 w 541849"/>
                <a:gd name="connsiteY2" fmla="*/ 1382725 h 1661807"/>
                <a:gd name="connsiteX3" fmla="*/ 541849 w 541849"/>
                <a:gd name="connsiteY3" fmla="*/ 0 h 1661807"/>
              </a:gdLst>
              <a:ahLst/>
              <a:cxnLst>
                <a:cxn ang="0">
                  <a:pos x="connsiteX0" y="connsiteY0"/>
                </a:cxn>
                <a:cxn ang="0">
                  <a:pos x="connsiteX1" y="connsiteY1"/>
                </a:cxn>
                <a:cxn ang="0">
                  <a:pos x="connsiteX2" y="connsiteY2"/>
                </a:cxn>
                <a:cxn ang="0">
                  <a:pos x="connsiteX3" y="connsiteY3"/>
                </a:cxn>
              </a:cxnLst>
              <a:rect l="l" t="t" r="r" b="b"/>
              <a:pathLst>
                <a:path w="541849" h="1661807">
                  <a:moveTo>
                    <a:pt x="0" y="0"/>
                  </a:moveTo>
                  <a:lnTo>
                    <a:pt x="0" y="1661807"/>
                  </a:lnTo>
                  <a:cubicBezTo>
                    <a:pt x="444035" y="1559688"/>
                    <a:pt x="534618" y="1402261"/>
                    <a:pt x="541849" y="1382725"/>
                  </a:cubicBezTo>
                  <a:lnTo>
                    <a:pt x="541849" y="0"/>
                  </a:lnTo>
                  <a:close/>
                </a:path>
              </a:pathLst>
            </a:custGeom>
            <a:grpFill/>
            <a:ln w="12670" cap="flat">
              <a:noFill/>
              <a:prstDash val="solid"/>
              <a:miter/>
            </a:ln>
          </p:spPr>
          <p:txBody>
            <a:bodyPr rtlCol="0" anchor="ctr"/>
            <a:lstStyle/>
            <a:p>
              <a:endParaRPr lang="en-US"/>
            </a:p>
          </p:txBody>
        </p:sp>
      </p:grpSp>
      <p:sp>
        <p:nvSpPr>
          <p:cNvPr id="13" name="Title 1">
            <a:extLst>
              <a:ext uri="{FF2B5EF4-FFF2-40B4-BE49-F238E27FC236}">
                <a16:creationId xmlns:a16="http://schemas.microsoft.com/office/drawing/2014/main" id="{42DBD525-63EB-B9E0-1F20-C1BE6875CA96}"/>
              </a:ext>
            </a:extLst>
          </p:cNvPr>
          <p:cNvSpPr>
            <a:spLocks noGrp="1"/>
          </p:cNvSpPr>
          <p:nvPr>
            <p:ph type="title" hasCustomPrompt="1"/>
          </p:nvPr>
        </p:nvSpPr>
        <p:spPr>
          <a:xfrm>
            <a:off x="640080" y="795056"/>
            <a:ext cx="7315200" cy="2075413"/>
          </a:xfrm>
        </p:spPr>
        <p:txBody>
          <a:bodyPr tIns="0" bIns="0" anchor="b" anchorCtr="0"/>
          <a:lstStyle>
            <a:lvl1pPr>
              <a:defRPr sz="5400">
                <a:solidFill>
                  <a:schemeClr val="accent2"/>
                </a:solidFill>
              </a:defRPr>
            </a:lvl1pPr>
          </a:lstStyle>
          <a:p>
            <a:r>
              <a:rPr lang="en-US" sz="5400">
                <a:solidFill>
                  <a:schemeClr val="bg1"/>
                </a:solidFill>
              </a:rPr>
              <a:t>Report Title</a:t>
            </a:r>
            <a:endParaRPr lang="en-US" sz="2000">
              <a:solidFill>
                <a:schemeClr val="bg1"/>
              </a:solidFill>
              <a:latin typeface="+mn-lt"/>
            </a:endParaRPr>
          </a:p>
        </p:txBody>
      </p:sp>
      <p:sp>
        <p:nvSpPr>
          <p:cNvPr id="14" name="Text Placeholder 7">
            <a:extLst>
              <a:ext uri="{FF2B5EF4-FFF2-40B4-BE49-F238E27FC236}">
                <a16:creationId xmlns:a16="http://schemas.microsoft.com/office/drawing/2014/main" id="{3B996BF2-6C30-30D3-FE6E-8E75B9737014}"/>
              </a:ext>
            </a:extLst>
          </p:cNvPr>
          <p:cNvSpPr>
            <a:spLocks noGrp="1"/>
          </p:cNvSpPr>
          <p:nvPr>
            <p:ph type="body" sz="quarter" idx="11" hasCustomPrompt="1"/>
          </p:nvPr>
        </p:nvSpPr>
        <p:spPr>
          <a:xfrm>
            <a:off x="631812" y="3334861"/>
            <a:ext cx="7315200" cy="1865713"/>
          </a:xfrm>
        </p:spPr>
        <p:txBody>
          <a:bodyPr tIns="228600"/>
          <a:lstStyle>
            <a:lvl1pPr>
              <a:defRPr lang="en-US" sz="2000" kern="1200" dirty="0" smtClean="0">
                <a:solidFill>
                  <a:schemeClr val="accent2"/>
                </a:solidFill>
                <a:latin typeface="+mn-lt"/>
                <a:ea typeface="+mj-ea"/>
                <a:cs typeface="+mj-cs"/>
              </a:defRPr>
            </a:lvl1pPr>
          </a:lstStyle>
          <a:p>
            <a:pPr lvl="0"/>
            <a:r>
              <a:rPr lang="en-US" sz="2000">
                <a:latin typeface="+mn-lt"/>
              </a:rPr>
              <a:t>Name</a:t>
            </a:r>
            <a:br>
              <a:rPr lang="en-US" sz="2000">
                <a:latin typeface="+mn-lt"/>
              </a:rPr>
            </a:br>
            <a:r>
              <a:rPr lang="en-US" sz="2000">
                <a:latin typeface="+mn-lt"/>
              </a:rPr>
              <a:t>Title</a:t>
            </a:r>
            <a:endParaRPr lang="en-US"/>
          </a:p>
        </p:txBody>
      </p:sp>
    </p:spTree>
    <p:extLst>
      <p:ext uri="{BB962C8B-B14F-4D97-AF65-F5344CB8AC3E}">
        <p14:creationId xmlns:p14="http://schemas.microsoft.com/office/powerpoint/2010/main" val="295030894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image" Target="../media/image1.emf"/><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tags" Target="../tags/tag3.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87.xml"/><Relationship Id="rId7" Type="http://schemas.openxmlformats.org/officeDocument/2006/relationships/tags" Target="../tags/tag3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tags" Target="../tags/tag30.xml"/><Relationship Id="rId5" Type="http://schemas.openxmlformats.org/officeDocument/2006/relationships/theme" Target="../theme/theme2.xml"/><Relationship Id="rId4" Type="http://schemas.openxmlformats.org/officeDocument/2006/relationships/slideLayout" Target="../slideLayouts/slideLayout88.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DEEDC80-A6AE-4D71-8BED-4E85BC9C5D6B}"/>
              </a:ext>
            </a:extLst>
          </p:cNvPr>
          <p:cNvGraphicFramePr>
            <a:graphicFrameLocks noChangeAspect="1"/>
          </p:cNvGraphicFramePr>
          <p:nvPr>
            <p:custDataLst>
              <p:tags r:id="rId86"/>
            </p:custDataLst>
            <p:extLst>
              <p:ext uri="{D42A27DB-BD31-4B8C-83A1-F6EECF244321}">
                <p14:modId xmlns:p14="http://schemas.microsoft.com/office/powerpoint/2010/main" val="2281206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8" imgW="530" imgH="531" progId="TCLayout.ActiveDocument.1">
                  <p:embed/>
                </p:oleObj>
              </mc:Choice>
              <mc:Fallback>
                <p:oleObj name="think-cell Slide" r:id="rId88" imgW="530" imgH="531" progId="TCLayout.ActiveDocument.1">
                  <p:embed/>
                  <p:pic>
                    <p:nvPicPr>
                      <p:cNvPr id="8" name="Object 7" hidden="1">
                        <a:extLst>
                          <a:ext uri="{FF2B5EF4-FFF2-40B4-BE49-F238E27FC236}">
                            <a16:creationId xmlns:a16="http://schemas.microsoft.com/office/drawing/2014/main" id="{CDEEDC80-A6AE-4D71-8BED-4E85BC9C5D6B}"/>
                          </a:ext>
                        </a:extLst>
                      </p:cNvPr>
                      <p:cNvPicPr/>
                      <p:nvPr/>
                    </p:nvPicPr>
                    <p:blipFill>
                      <a:blip r:embed="rId89"/>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8D99B60-9158-488E-8BCC-87D5B5BCDFBF}"/>
              </a:ext>
            </a:extLst>
          </p:cNvPr>
          <p:cNvSpPr/>
          <p:nvPr>
            <p:custDataLst>
              <p:tags r:id="rId87"/>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a:latin typeface="Georgia" panose="02040502050405020303" pitchFamily="18" charset="0"/>
              <a:ea typeface="+mj-ea"/>
              <a:cs typeface="+mj-cs"/>
              <a:sym typeface="Georgia" panose="02040502050405020303" pitchFamily="18" charset="0"/>
            </a:endParaRPr>
          </a:p>
        </p:txBody>
      </p:sp>
      <p:sp>
        <p:nvSpPr>
          <p:cNvPr id="2" name="Title Placeholder 1">
            <a:extLst>
              <a:ext uri="{FF2B5EF4-FFF2-40B4-BE49-F238E27FC236}">
                <a16:creationId xmlns:a16="http://schemas.microsoft.com/office/drawing/2014/main" id="{37BB7F75-52C6-40D5-8388-347CF6B3BAF8}"/>
              </a:ext>
            </a:extLst>
          </p:cNvPr>
          <p:cNvSpPr>
            <a:spLocks noGrp="1"/>
          </p:cNvSpPr>
          <p:nvPr>
            <p:ph type="title"/>
          </p:nvPr>
        </p:nvSpPr>
        <p:spPr>
          <a:xfrm>
            <a:off x="350520" y="381001"/>
            <a:ext cx="11315700" cy="438150"/>
          </a:xfrm>
          <a:prstGeom prst="rect">
            <a:avLst/>
          </a:prstGeom>
        </p:spPr>
        <p:txBody>
          <a:bodyPr vert="horz" lIns="0" tIns="0" rIns="0" bIns="0" rtlCol="0" anchor="t">
            <a:noAutofit/>
          </a:bodyPr>
          <a:lstStyle/>
          <a:p>
            <a:r>
              <a:rPr lang="en-US"/>
              <a:t>Click to edit title</a:t>
            </a:r>
          </a:p>
        </p:txBody>
      </p:sp>
      <p:sp>
        <p:nvSpPr>
          <p:cNvPr id="3" name="Text Placeholder 2">
            <a:extLst>
              <a:ext uri="{FF2B5EF4-FFF2-40B4-BE49-F238E27FC236}">
                <a16:creationId xmlns:a16="http://schemas.microsoft.com/office/drawing/2014/main" id="{C5809464-EA83-4E37-8A02-61A16616FE31}"/>
              </a:ext>
            </a:extLst>
          </p:cNvPr>
          <p:cNvSpPr>
            <a:spLocks noGrp="1"/>
          </p:cNvSpPr>
          <p:nvPr>
            <p:ph type="body" idx="1"/>
          </p:nvPr>
        </p:nvSpPr>
        <p:spPr>
          <a:xfrm>
            <a:off x="350520" y="1719072"/>
            <a:ext cx="11315700" cy="4023360"/>
          </a:xfrm>
          <a:prstGeom prst="rect">
            <a:avLst/>
          </a:prstGeom>
        </p:spPr>
        <p:txBody>
          <a:bodyPr vert="horz" lIns="0" tIns="0" rIns="0" bIns="0" rtlCol="0">
            <a:no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A80DC250-A7AB-924E-9520-907FE62E8E91}"/>
              </a:ext>
            </a:extLst>
          </p:cNvPr>
          <p:cNvSpPr txBox="1"/>
          <p:nvPr/>
        </p:nvSpPr>
        <p:spPr>
          <a:xfrm>
            <a:off x="11504889" y="6362188"/>
            <a:ext cx="350934" cy="153888"/>
          </a:xfrm>
          <a:prstGeom prst="rect">
            <a:avLst/>
          </a:prstGeom>
          <a:noFill/>
        </p:spPr>
        <p:txBody>
          <a:bodyPr wrap="square" lIns="0" tIns="0" rIns="0" bIns="0" rtlCol="0">
            <a:spAutoFit/>
          </a:bodyPr>
          <a:lstStyle/>
          <a:p>
            <a:pPr algn="r"/>
            <a:fld id="{A9D3C46F-8465-6948-8418-CACF6F0DE93E}" type="slidenum">
              <a:rPr lang="en-US" sz="1000" smtClean="0">
                <a:solidFill>
                  <a:schemeClr val="tx1"/>
                </a:solidFill>
              </a:rPr>
              <a:pPr algn="r"/>
              <a:t>‹#›</a:t>
            </a:fld>
            <a:endParaRPr lang="en-US" sz="1000">
              <a:solidFill>
                <a:schemeClr val="tx1"/>
              </a:solidFill>
            </a:endParaRPr>
          </a:p>
        </p:txBody>
      </p:sp>
      <p:sp>
        <p:nvSpPr>
          <p:cNvPr id="9" name="Freeform 8">
            <a:extLst>
              <a:ext uri="{FF2B5EF4-FFF2-40B4-BE49-F238E27FC236}">
                <a16:creationId xmlns:a16="http://schemas.microsoft.com/office/drawing/2014/main" id="{B496F443-CBC9-D942-BCF6-03ABB20B2848}"/>
              </a:ext>
            </a:extLst>
          </p:cNvPr>
          <p:cNvSpPr/>
          <p:nvPr userDrawn="1"/>
        </p:nvSpPr>
        <p:spPr>
          <a:xfrm>
            <a:off x="354330" y="6246683"/>
            <a:ext cx="241400" cy="345756"/>
          </a:xfrm>
          <a:custGeom>
            <a:avLst/>
            <a:gdLst>
              <a:gd name="connsiteX0" fmla="*/ 241400 w 241400"/>
              <a:gd name="connsiteY0" fmla="*/ 281835 h 345756"/>
              <a:gd name="connsiteX1" fmla="*/ 241400 w 241400"/>
              <a:gd name="connsiteY1" fmla="*/ 311912 h 345756"/>
              <a:gd name="connsiteX2" fmla="*/ 151992 w 241400"/>
              <a:gd name="connsiteY2" fmla="*/ 333806 h 345756"/>
              <a:gd name="connsiteX3" fmla="*/ 89407 w 241400"/>
              <a:gd name="connsiteY3" fmla="*/ 333806 h 345756"/>
              <a:gd name="connsiteX4" fmla="*/ 0 w 241400"/>
              <a:gd name="connsiteY4" fmla="*/ 345756 h 345756"/>
              <a:gd name="connsiteX5" fmla="*/ 0 w 241400"/>
              <a:gd name="connsiteY5" fmla="*/ 315680 h 345756"/>
              <a:gd name="connsiteX6" fmla="*/ 89407 w 241400"/>
              <a:gd name="connsiteY6" fmla="*/ 303730 h 345756"/>
              <a:gd name="connsiteX7" fmla="*/ 151992 w 241400"/>
              <a:gd name="connsiteY7" fmla="*/ 303730 h 345756"/>
              <a:gd name="connsiteX8" fmla="*/ 241400 w 241400"/>
              <a:gd name="connsiteY8" fmla="*/ 281835 h 345756"/>
              <a:gd name="connsiteX9" fmla="*/ 241400 w 241400"/>
              <a:gd name="connsiteY9" fmla="*/ 231708 h 345756"/>
              <a:gd name="connsiteX10" fmla="*/ 241400 w 241400"/>
              <a:gd name="connsiteY10" fmla="*/ 261785 h 345756"/>
              <a:gd name="connsiteX11" fmla="*/ 151992 w 241400"/>
              <a:gd name="connsiteY11" fmla="*/ 283679 h 345756"/>
              <a:gd name="connsiteX12" fmla="*/ 89407 w 241400"/>
              <a:gd name="connsiteY12" fmla="*/ 283679 h 345756"/>
              <a:gd name="connsiteX13" fmla="*/ 0 w 241400"/>
              <a:gd name="connsiteY13" fmla="*/ 295631 h 345756"/>
              <a:gd name="connsiteX14" fmla="*/ 0 w 241400"/>
              <a:gd name="connsiteY14" fmla="*/ 265553 h 345756"/>
              <a:gd name="connsiteX15" fmla="*/ 89407 w 241400"/>
              <a:gd name="connsiteY15" fmla="*/ 253603 h 345756"/>
              <a:gd name="connsiteX16" fmla="*/ 151992 w 241400"/>
              <a:gd name="connsiteY16" fmla="*/ 253603 h 345756"/>
              <a:gd name="connsiteX17" fmla="*/ 241400 w 241400"/>
              <a:gd name="connsiteY17" fmla="*/ 231708 h 345756"/>
              <a:gd name="connsiteX18" fmla="*/ 208972 w 241400"/>
              <a:gd name="connsiteY18" fmla="*/ 129529 h 345756"/>
              <a:gd name="connsiteX19" fmla="*/ 241399 w 241400"/>
              <a:gd name="connsiteY19" fmla="*/ 129529 h 345756"/>
              <a:gd name="connsiteX20" fmla="*/ 241399 w 241400"/>
              <a:gd name="connsiteY20" fmla="*/ 211987 h 345756"/>
              <a:gd name="connsiteX21" fmla="*/ 208972 w 241400"/>
              <a:gd name="connsiteY21" fmla="*/ 228655 h 345756"/>
              <a:gd name="connsiteX22" fmla="*/ 139314 w 241400"/>
              <a:gd name="connsiteY22" fmla="*/ 129529 h 345756"/>
              <a:gd name="connsiteX23" fmla="*/ 171742 w 241400"/>
              <a:gd name="connsiteY23" fmla="*/ 129529 h 345756"/>
              <a:gd name="connsiteX24" fmla="*/ 171742 w 241400"/>
              <a:gd name="connsiteY24" fmla="*/ 234032 h 345756"/>
              <a:gd name="connsiteX25" fmla="*/ 139314 w 241400"/>
              <a:gd name="connsiteY25" fmla="*/ 234032 h 345756"/>
              <a:gd name="connsiteX26" fmla="*/ 139314 w 241400"/>
              <a:gd name="connsiteY26" fmla="*/ 184360 h 345756"/>
              <a:gd name="connsiteX27" fmla="*/ 69657 w 241400"/>
              <a:gd name="connsiteY27" fmla="*/ 129529 h 345756"/>
              <a:gd name="connsiteX28" fmla="*/ 102085 w 241400"/>
              <a:gd name="connsiteY28" fmla="*/ 129529 h 345756"/>
              <a:gd name="connsiteX29" fmla="*/ 102085 w 241400"/>
              <a:gd name="connsiteY29" fmla="*/ 234032 h 345756"/>
              <a:gd name="connsiteX30" fmla="*/ 69657 w 241400"/>
              <a:gd name="connsiteY30" fmla="*/ 234032 h 345756"/>
              <a:gd name="connsiteX31" fmla="*/ 69657 w 241400"/>
              <a:gd name="connsiteY31" fmla="*/ 184360 h 345756"/>
              <a:gd name="connsiteX32" fmla="*/ 0 w 241400"/>
              <a:gd name="connsiteY32" fmla="*/ 129529 h 345756"/>
              <a:gd name="connsiteX33" fmla="*/ 32428 w 241400"/>
              <a:gd name="connsiteY33" fmla="*/ 129529 h 345756"/>
              <a:gd name="connsiteX34" fmla="*/ 32428 w 241400"/>
              <a:gd name="connsiteY34" fmla="*/ 234032 h 345756"/>
              <a:gd name="connsiteX35" fmla="*/ 0 w 241400"/>
              <a:gd name="connsiteY35" fmla="*/ 234032 h 345756"/>
              <a:gd name="connsiteX36" fmla="*/ 0 w 241400"/>
              <a:gd name="connsiteY36" fmla="*/ 184360 h 345756"/>
              <a:gd name="connsiteX37" fmla="*/ 0 w 241400"/>
              <a:gd name="connsiteY37" fmla="*/ 80523 h 345756"/>
              <a:gd name="connsiteX38" fmla="*/ 241400 w 241400"/>
              <a:gd name="connsiteY38" fmla="*/ 80523 h 345756"/>
              <a:gd name="connsiteX39" fmla="*/ 241400 w 241400"/>
              <a:gd name="connsiteY39" fmla="*/ 109957 h 345756"/>
              <a:gd name="connsiteX40" fmla="*/ 120700 w 241400"/>
              <a:gd name="connsiteY40" fmla="*/ 109957 h 345756"/>
              <a:gd name="connsiteX41" fmla="*/ 0 w 241400"/>
              <a:gd name="connsiteY41" fmla="*/ 109957 h 345756"/>
              <a:gd name="connsiteX42" fmla="*/ 120700 w 241400"/>
              <a:gd name="connsiteY42" fmla="*/ 0 h 345756"/>
              <a:gd name="connsiteX43" fmla="*/ 241400 w 241400"/>
              <a:gd name="connsiteY43" fmla="*/ 40101 h 345756"/>
              <a:gd name="connsiteX44" fmla="*/ 241400 w 241400"/>
              <a:gd name="connsiteY44" fmla="*/ 70498 h 345756"/>
              <a:gd name="connsiteX45" fmla="*/ 120700 w 241400"/>
              <a:gd name="connsiteY45" fmla="*/ 30397 h 345756"/>
              <a:gd name="connsiteX46" fmla="*/ 0 w 241400"/>
              <a:gd name="connsiteY46" fmla="*/ 70498 h 345756"/>
              <a:gd name="connsiteX47" fmla="*/ 0 w 241400"/>
              <a:gd name="connsiteY47" fmla="*/ 40101 h 3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400" h="345756">
                <a:moveTo>
                  <a:pt x="241400" y="281835"/>
                </a:moveTo>
                <a:lnTo>
                  <a:pt x="241400" y="311912"/>
                </a:lnTo>
                <a:cubicBezTo>
                  <a:pt x="240758" y="313681"/>
                  <a:pt x="229057" y="333806"/>
                  <a:pt x="151992" y="333806"/>
                </a:cubicBezTo>
                <a:lnTo>
                  <a:pt x="89407" y="333806"/>
                </a:lnTo>
                <a:cubicBezTo>
                  <a:pt x="10361" y="334411"/>
                  <a:pt x="1505" y="344664"/>
                  <a:pt x="0" y="345756"/>
                </a:cubicBezTo>
                <a:lnTo>
                  <a:pt x="0" y="315680"/>
                </a:lnTo>
                <a:cubicBezTo>
                  <a:pt x="1505" y="314588"/>
                  <a:pt x="10361" y="304335"/>
                  <a:pt x="89407" y="303730"/>
                </a:cubicBezTo>
                <a:lnTo>
                  <a:pt x="151992" y="303730"/>
                </a:lnTo>
                <a:cubicBezTo>
                  <a:pt x="229057" y="303730"/>
                  <a:pt x="240758" y="283604"/>
                  <a:pt x="241400" y="281835"/>
                </a:cubicBezTo>
                <a:close/>
                <a:moveTo>
                  <a:pt x="241400" y="231708"/>
                </a:moveTo>
                <a:lnTo>
                  <a:pt x="241400" y="261785"/>
                </a:lnTo>
                <a:cubicBezTo>
                  <a:pt x="240758" y="263554"/>
                  <a:pt x="229057" y="283679"/>
                  <a:pt x="151992" y="283679"/>
                </a:cubicBezTo>
                <a:lnTo>
                  <a:pt x="89407" y="283679"/>
                </a:lnTo>
                <a:cubicBezTo>
                  <a:pt x="10361" y="284284"/>
                  <a:pt x="1505" y="294539"/>
                  <a:pt x="0" y="295631"/>
                </a:cubicBezTo>
                <a:lnTo>
                  <a:pt x="0" y="265553"/>
                </a:lnTo>
                <a:cubicBezTo>
                  <a:pt x="1505" y="264461"/>
                  <a:pt x="10361" y="254208"/>
                  <a:pt x="89407" y="253603"/>
                </a:cubicBezTo>
                <a:lnTo>
                  <a:pt x="151992" y="253603"/>
                </a:lnTo>
                <a:cubicBezTo>
                  <a:pt x="229057" y="253603"/>
                  <a:pt x="240758" y="233478"/>
                  <a:pt x="241400" y="231708"/>
                </a:cubicBezTo>
                <a:close/>
                <a:moveTo>
                  <a:pt x="208972" y="129529"/>
                </a:moveTo>
                <a:lnTo>
                  <a:pt x="241399" y="129529"/>
                </a:lnTo>
                <a:lnTo>
                  <a:pt x="241399" y="211987"/>
                </a:lnTo>
                <a:cubicBezTo>
                  <a:pt x="240971" y="213169"/>
                  <a:pt x="235558" y="222563"/>
                  <a:pt x="208972" y="228655"/>
                </a:cubicBezTo>
                <a:close/>
                <a:moveTo>
                  <a:pt x="139314" y="129529"/>
                </a:moveTo>
                <a:lnTo>
                  <a:pt x="171742" y="129529"/>
                </a:lnTo>
                <a:lnTo>
                  <a:pt x="171742" y="234032"/>
                </a:lnTo>
                <a:lnTo>
                  <a:pt x="139314" y="234032"/>
                </a:lnTo>
                <a:lnTo>
                  <a:pt x="139314" y="184360"/>
                </a:lnTo>
                <a:close/>
                <a:moveTo>
                  <a:pt x="69657" y="129529"/>
                </a:moveTo>
                <a:lnTo>
                  <a:pt x="102085" y="129529"/>
                </a:lnTo>
                <a:lnTo>
                  <a:pt x="102085" y="234032"/>
                </a:lnTo>
                <a:lnTo>
                  <a:pt x="69657" y="234032"/>
                </a:lnTo>
                <a:lnTo>
                  <a:pt x="69657" y="184360"/>
                </a:lnTo>
                <a:close/>
                <a:moveTo>
                  <a:pt x="0" y="129529"/>
                </a:moveTo>
                <a:lnTo>
                  <a:pt x="32428" y="129529"/>
                </a:lnTo>
                <a:lnTo>
                  <a:pt x="32428" y="234032"/>
                </a:lnTo>
                <a:lnTo>
                  <a:pt x="0" y="234032"/>
                </a:lnTo>
                <a:lnTo>
                  <a:pt x="0" y="184360"/>
                </a:lnTo>
                <a:close/>
                <a:moveTo>
                  <a:pt x="0" y="80523"/>
                </a:moveTo>
                <a:lnTo>
                  <a:pt x="241400" y="80523"/>
                </a:lnTo>
                <a:lnTo>
                  <a:pt x="241400" y="109957"/>
                </a:lnTo>
                <a:lnTo>
                  <a:pt x="120700" y="109957"/>
                </a:lnTo>
                <a:lnTo>
                  <a:pt x="0" y="109957"/>
                </a:lnTo>
                <a:close/>
                <a:moveTo>
                  <a:pt x="120700" y="0"/>
                </a:moveTo>
                <a:lnTo>
                  <a:pt x="241400" y="40101"/>
                </a:lnTo>
                <a:lnTo>
                  <a:pt x="241400" y="70498"/>
                </a:lnTo>
                <a:lnTo>
                  <a:pt x="120700" y="30397"/>
                </a:lnTo>
                <a:lnTo>
                  <a:pt x="0" y="70498"/>
                </a:lnTo>
                <a:lnTo>
                  <a:pt x="0" y="40101"/>
                </a:lnTo>
                <a:close/>
              </a:path>
            </a:pathLst>
          </a:custGeom>
          <a:solidFill>
            <a:srgbClr val="009CA6"/>
          </a:solidFill>
          <a:ln w="171" cap="flat">
            <a:noFill/>
            <a:prstDash val="solid"/>
            <a:miter/>
          </a:ln>
        </p:spPr>
        <p:txBody>
          <a:bodyPr rtlCol="0" anchor="ctr"/>
          <a:lstStyle/>
          <a:p>
            <a:endParaRPr lang="en-US"/>
          </a:p>
        </p:txBody>
      </p:sp>
      <p:sp>
        <p:nvSpPr>
          <p:cNvPr id="13" name="Footer Placeholder 12">
            <a:extLst>
              <a:ext uri="{FF2B5EF4-FFF2-40B4-BE49-F238E27FC236}">
                <a16:creationId xmlns:a16="http://schemas.microsoft.com/office/drawing/2014/main" id="{9D591A01-D477-A207-9128-C97F20690208}"/>
              </a:ext>
            </a:extLst>
          </p:cNvPr>
          <p:cNvSpPr>
            <a:spLocks noGrp="1"/>
          </p:cNvSpPr>
          <p:nvPr>
            <p:ph type="ftr" sz="quarter" idx="3"/>
          </p:nvPr>
        </p:nvSpPr>
        <p:spPr>
          <a:xfrm>
            <a:off x="4248992" y="6313990"/>
            <a:ext cx="7278757" cy="258926"/>
          </a:xfrm>
          <a:prstGeom prst="rect">
            <a:avLst/>
          </a:prstGeom>
        </p:spPr>
        <p:txBody>
          <a:bodyPr vert="horz" lIns="91440" tIns="45720" rIns="91440" bIns="45720" rtlCol="0" anchor="ctr"/>
          <a:lstStyle>
            <a:lvl1pPr algn="r">
              <a:defRPr lang="en-US" sz="1000" kern="1200" dirty="0" smtClean="0">
                <a:solidFill>
                  <a:schemeClr val="tx1"/>
                </a:solidFill>
                <a:latin typeface="+mn-lt"/>
                <a:ea typeface="+mn-ea"/>
                <a:cs typeface="+mn-cs"/>
              </a:defRPr>
            </a:lvl1pPr>
          </a:lstStyle>
          <a:p>
            <a:r>
              <a:rPr lang="en-US"/>
              <a:t>In-Hospital Annual Training |   Confidential—do not copy or distribute</a:t>
            </a:r>
          </a:p>
        </p:txBody>
      </p:sp>
    </p:spTree>
    <p:extLst>
      <p:ext uri="{BB962C8B-B14F-4D97-AF65-F5344CB8AC3E}">
        <p14:creationId xmlns:p14="http://schemas.microsoft.com/office/powerpoint/2010/main" val="67697623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76" r:id="rId7"/>
    <p:sldLayoutId id="2147483699" r:id="rId8"/>
    <p:sldLayoutId id="2147483700" r:id="rId9"/>
    <p:sldLayoutId id="2147483698" r:id="rId10"/>
    <p:sldLayoutId id="2147483696" r:id="rId11"/>
    <p:sldLayoutId id="2147483697" r:id="rId12"/>
    <p:sldLayoutId id="2147483701" r:id="rId13"/>
    <p:sldLayoutId id="2147483702" r:id="rId14"/>
    <p:sldLayoutId id="2147483703" r:id="rId15"/>
    <p:sldLayoutId id="2147483704" r:id="rId16"/>
    <p:sldLayoutId id="2147483705" r:id="rId17"/>
    <p:sldLayoutId id="2147483674" r:id="rId18"/>
    <p:sldLayoutId id="2147483662" r:id="rId19"/>
    <p:sldLayoutId id="2147483693" r:id="rId20"/>
    <p:sldLayoutId id="2147483692" r:id="rId21"/>
    <p:sldLayoutId id="2147483706" r:id="rId22"/>
    <p:sldLayoutId id="2147483707" r:id="rId23"/>
    <p:sldLayoutId id="2147483709" r:id="rId24"/>
    <p:sldLayoutId id="2147483710" r:id="rId25"/>
    <p:sldLayoutId id="2147483711" r:id="rId26"/>
    <p:sldLayoutId id="2147483663" r:id="rId27"/>
    <p:sldLayoutId id="2147483664" r:id="rId28"/>
    <p:sldLayoutId id="2147483665" r:id="rId29"/>
    <p:sldLayoutId id="2147483712" r:id="rId30"/>
    <p:sldLayoutId id="2147483713" r:id="rId31"/>
    <p:sldLayoutId id="2147483714" r:id="rId32"/>
    <p:sldLayoutId id="2147483715" r:id="rId33"/>
    <p:sldLayoutId id="2147483716" r:id="rId34"/>
    <p:sldLayoutId id="2147483717" r:id="rId35"/>
    <p:sldLayoutId id="2147483718" r:id="rId36"/>
    <p:sldLayoutId id="2147483719" r:id="rId37"/>
    <p:sldLayoutId id="2147483720" r:id="rId38"/>
    <p:sldLayoutId id="2147483721" r:id="rId39"/>
    <p:sldLayoutId id="2147483724" r:id="rId40"/>
    <p:sldLayoutId id="2147483723" r:id="rId41"/>
    <p:sldLayoutId id="2147483666" r:id="rId42"/>
    <p:sldLayoutId id="2147483667" r:id="rId43"/>
    <p:sldLayoutId id="2147483668" r:id="rId44"/>
    <p:sldLayoutId id="2147483669" r:id="rId45"/>
    <p:sldLayoutId id="2147483670" r:id="rId46"/>
    <p:sldLayoutId id="2147483671" r:id="rId47"/>
    <p:sldLayoutId id="2147483679" r:id="rId48"/>
    <p:sldLayoutId id="2147483722" r:id="rId49"/>
    <p:sldLayoutId id="2147483675" r:id="rId50"/>
    <p:sldLayoutId id="2147483682" r:id="rId51"/>
    <p:sldLayoutId id="2147483726" r:id="rId52"/>
    <p:sldLayoutId id="2147483727" r:id="rId53"/>
    <p:sldLayoutId id="2147483685" r:id="rId54"/>
    <p:sldLayoutId id="2147483684" r:id="rId55"/>
    <p:sldLayoutId id="2147483695" r:id="rId56"/>
    <p:sldLayoutId id="2147483725" r:id="rId57"/>
    <p:sldLayoutId id="2147483728" r:id="rId58"/>
    <p:sldLayoutId id="2147483790" r:id="rId59"/>
    <p:sldLayoutId id="2147483791" r:id="rId60"/>
    <p:sldLayoutId id="2147483792" r:id="rId61"/>
    <p:sldLayoutId id="2147483793" r:id="rId62"/>
    <p:sldLayoutId id="2147483794" r:id="rId63"/>
    <p:sldLayoutId id="2147483795" r:id="rId64"/>
    <p:sldLayoutId id="2147483796" r:id="rId65"/>
    <p:sldLayoutId id="2147483797" r:id="rId66"/>
    <p:sldLayoutId id="2147483798" r:id="rId67"/>
    <p:sldLayoutId id="2147483799" r:id="rId68"/>
    <p:sldLayoutId id="2147483800" r:id="rId69"/>
    <p:sldLayoutId id="2147483801" r:id="rId70"/>
    <p:sldLayoutId id="2147483802" r:id="rId71"/>
    <p:sldLayoutId id="2147483803" r:id="rId72"/>
    <p:sldLayoutId id="2147483804" r:id="rId73"/>
    <p:sldLayoutId id="2147483805" r:id="rId74"/>
    <p:sldLayoutId id="2147483806" r:id="rId75"/>
    <p:sldLayoutId id="2147483807" r:id="rId76"/>
    <p:sldLayoutId id="2147483808" r:id="rId77"/>
    <p:sldLayoutId id="2147483811" r:id="rId78"/>
    <p:sldLayoutId id="2147483813" r:id="rId79"/>
    <p:sldLayoutId id="2147483814" r:id="rId80"/>
    <p:sldLayoutId id="2147483815" r:id="rId81"/>
    <p:sldLayoutId id="2147483816" r:id="rId82"/>
    <p:sldLayoutId id="2147483817" r:id="rId83"/>
    <p:sldLayoutId id="2147483818" r:id="rId84"/>
  </p:sldLayoutIdLst>
  <p:hf sldNum="0" hdr="0" dt="0"/>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F26B43"/>
          </p15:clr>
        </p15:guide>
        <p15:guide id="2" pos="216">
          <p15:clr>
            <a:srgbClr val="F26B43"/>
          </p15:clr>
        </p15:guide>
        <p15:guide id="3" pos="7464">
          <p15:clr>
            <a:srgbClr val="F26B43"/>
          </p15:clr>
        </p15:guide>
        <p15:guide id="4" orient="horz" pos="938">
          <p15:clr>
            <a:srgbClr val="F26B43"/>
          </p15:clr>
        </p15:guide>
        <p15:guide id="5" orient="horz" pos="1082">
          <p15:clr>
            <a:srgbClr val="F26B43"/>
          </p15:clr>
        </p15:guide>
        <p15:guide id="6" orient="horz" pos="3619">
          <p15:clr>
            <a:srgbClr val="F26B43"/>
          </p15:clr>
        </p15:guide>
        <p15:guide id="7" orient="horz" pos="4084">
          <p15:clr>
            <a:srgbClr val="F26B43"/>
          </p15:clr>
        </p15:guide>
        <p15:guide id="8" orient="horz" pos="385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DEEDC80-A6AE-4D71-8BED-4E85BC9C5D6B}"/>
              </a:ext>
            </a:extLst>
          </p:cNvPr>
          <p:cNvGraphicFramePr>
            <a:graphicFrameLocks noChangeAspect="1"/>
          </p:cNvGraphicFramePr>
          <p:nvPr>
            <p:custDataLst>
              <p:tags r:id="rId6"/>
            </p:custDataLst>
            <p:extLst>
              <p:ext uri="{D42A27DB-BD31-4B8C-83A1-F6EECF244321}">
                <p14:modId xmlns:p14="http://schemas.microsoft.com/office/powerpoint/2010/main" val="2281206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30" imgH="531" progId="TCLayout.ActiveDocument.1">
                  <p:embed/>
                </p:oleObj>
              </mc:Choice>
              <mc:Fallback>
                <p:oleObj name="think-cell Slide" r:id="rId8" imgW="530" imgH="531" progId="TCLayout.ActiveDocument.1">
                  <p:embed/>
                  <p:pic>
                    <p:nvPicPr>
                      <p:cNvPr id="8" name="Object 7" hidden="1">
                        <a:extLst>
                          <a:ext uri="{FF2B5EF4-FFF2-40B4-BE49-F238E27FC236}">
                            <a16:creationId xmlns:a16="http://schemas.microsoft.com/office/drawing/2014/main" id="{CDEEDC80-A6AE-4D71-8BED-4E85BC9C5D6B}"/>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8D99B60-9158-488E-8BCC-87D5B5BCDFBF}"/>
              </a:ext>
            </a:extLst>
          </p:cNvPr>
          <p:cNvSpPr/>
          <p:nvPr>
            <p:custDataLst>
              <p:tags r:id="rId7"/>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a:latin typeface="Georgia" panose="02040502050405020303" pitchFamily="18" charset="0"/>
              <a:ea typeface="+mj-ea"/>
              <a:cs typeface="+mj-cs"/>
              <a:sym typeface="Georgia" panose="02040502050405020303" pitchFamily="18" charset="0"/>
            </a:endParaRPr>
          </a:p>
        </p:txBody>
      </p:sp>
    </p:spTree>
    <p:extLst>
      <p:ext uri="{BB962C8B-B14F-4D97-AF65-F5344CB8AC3E}">
        <p14:creationId xmlns:p14="http://schemas.microsoft.com/office/powerpoint/2010/main" val="396086055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9" r:id="rId4"/>
  </p:sldLayoutIdLst>
  <p:hf sldNum="0" hdr="0" dt="0"/>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7">
          <p15:clr>
            <a:srgbClr val="F26B43"/>
          </p15:clr>
        </p15:guide>
        <p15:guide id="2" pos="401">
          <p15:clr>
            <a:srgbClr val="F26B43"/>
          </p15:clr>
        </p15:guide>
        <p15:guide id="3" pos="7274">
          <p15:clr>
            <a:srgbClr val="F26B43"/>
          </p15:clr>
        </p15:guide>
        <p15:guide id="4" orient="horz" pos="938">
          <p15:clr>
            <a:srgbClr val="F26B43"/>
          </p15:clr>
        </p15:guide>
        <p15:guide id="5" orient="horz" pos="1082">
          <p15:clr>
            <a:srgbClr val="F26B43"/>
          </p15:clr>
        </p15:guide>
        <p15:guide id="6" orient="horz" pos="3619">
          <p15:clr>
            <a:srgbClr val="F26B43"/>
          </p15:clr>
        </p15:guide>
        <p15:guide id="7" orient="horz" pos="4084">
          <p15:clr>
            <a:srgbClr val="F26B43"/>
          </p15:clr>
        </p15:guide>
        <p15:guide id="8" orient="horz" pos="385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29.emf"/><Relationship Id="rId5" Type="http://schemas.openxmlformats.org/officeDocument/2006/relationships/oleObject" Target="../embeddings/oleObject5.bin"/><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29.emf"/><Relationship Id="rId5" Type="http://schemas.openxmlformats.org/officeDocument/2006/relationships/oleObject" Target="../embeddings/oleObject5.bin"/><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hyperlink" Target="mailto:mgbcpd@mgb.org" TargetMode="External"/><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0.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hyperlink" Target="https://cpd.partners.org/series-coordinators/content/2021-2022-hospital-series-workflows-and-videos" TargetMode="External"/><Relationship Id="rId2" Type="http://schemas.openxmlformats.org/officeDocument/2006/relationships/notesSlide" Target="../notesSlides/notesSlide18.xml"/><Relationship Id="rId1" Type="http://schemas.openxmlformats.org/officeDocument/2006/relationships/slideLayout" Target="../slideLayouts/slideLayout71.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hyperlink" Target="https://cpd.partners.org/series-coordinators/content/2021-2022-hospital-series-workflows-and-videos" TargetMode="External"/><Relationship Id="rId2" Type="http://schemas.openxmlformats.org/officeDocument/2006/relationships/notesSlide" Target="../notesSlides/notesSlide19.xml"/><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29.emf"/><Relationship Id="rId5" Type="http://schemas.openxmlformats.org/officeDocument/2006/relationships/oleObject" Target="../embeddings/oleObject5.bin"/><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7.xml"/><Relationship Id="rId7" Type="http://schemas.openxmlformats.org/officeDocument/2006/relationships/image" Target="../media/image34.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27.emf"/><Relationship Id="rId5" Type="http://schemas.openxmlformats.org/officeDocument/2006/relationships/oleObject" Target="../embeddings/oleObject4.bin"/><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8.xml"/><Relationship Id="rId7" Type="http://schemas.openxmlformats.org/officeDocument/2006/relationships/image" Target="../media/image36.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35.emf"/><Relationship Id="rId5" Type="http://schemas.openxmlformats.org/officeDocument/2006/relationships/oleObject" Target="../embeddings/oleObject6.bin"/><Relationship Id="rId4" Type="http://schemas.openxmlformats.org/officeDocument/2006/relationships/notesSlide" Target="../notesSlides/notesSlide25.xml"/><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4.xml"/><Relationship Id="rId7" Type="http://schemas.openxmlformats.org/officeDocument/2006/relationships/image" Target="../media/image39.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29.emf"/><Relationship Id="rId5" Type="http://schemas.openxmlformats.org/officeDocument/2006/relationships/oleObject" Target="../embeddings/oleObject5.bin"/><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8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slideLayout" Target="../slideLayouts/slideLayout72.xml"/><Relationship Id="rId7" Type="http://schemas.openxmlformats.org/officeDocument/2006/relationships/image" Target="../media/image41.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29.emf"/><Relationship Id="rId5" Type="http://schemas.openxmlformats.org/officeDocument/2006/relationships/oleObject" Target="../embeddings/oleObject5.bin"/><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29.emf"/><Relationship Id="rId5" Type="http://schemas.openxmlformats.org/officeDocument/2006/relationships/oleObject" Target="../embeddings/oleObject5.bin"/><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29.emf"/><Relationship Id="rId5" Type="http://schemas.openxmlformats.org/officeDocument/2006/relationships/oleObject" Target="../embeddings/oleObject5.bin"/><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hyperlink" Target="https://partnershealthcare.sharepoint.com/sites/VitalsSystemwideGrandRounds" TargetMode="External"/><Relationship Id="rId2" Type="http://schemas.openxmlformats.org/officeDocument/2006/relationships/notesSlide" Target="../notesSlides/notesSlide34.xml"/><Relationship Id="rId1" Type="http://schemas.openxmlformats.org/officeDocument/2006/relationships/slideLayout" Target="../slideLayouts/slideLayout62.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6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59.xml"/><Relationship Id="rId7" Type="http://schemas.openxmlformats.org/officeDocument/2006/relationships/hyperlink" Target="https://teams.microsoft.com/l/meetup-join/19%3ameeting_ZDgwZmI2MzktMzlhZi00MWM0LTk5ZmMtMDVlMTA4MGRjZWVl%40thread.v2/0?context=%7b%22Tid%22%3a%22720edb1f-5c4e-4043-8141-214a63a7ead5%22%2c%22Oid%22%3a%222bf1802d-b022-4f95-952b-f37ef995ba13%22%7d" TargetMode="Externa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25.emf"/><Relationship Id="rId5" Type="http://schemas.openxmlformats.org/officeDocument/2006/relationships/oleObject" Target="../embeddings/oleObject3.bin"/><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linkedin.com/showcase/mass-general-brigham-office-of-continuing-professional-development" TargetMode="External"/><Relationship Id="rId1" Type="http://schemas.openxmlformats.org/officeDocument/2006/relationships/slideLayout" Target="../slideLayouts/slideLayout80.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79.xml"/><Relationship Id="rId7" Type="http://schemas.openxmlformats.org/officeDocument/2006/relationships/hyperlink" Target="https://cpd.partners.org/series-coordinators" TargetMode="Externa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hyperlink" Target="mailto:mgbCPD@mgb.org" TargetMode="External"/><Relationship Id="rId5" Type="http://schemas.openxmlformats.org/officeDocument/2006/relationships/image" Target="../media/image25.emf"/><Relationship Id="rId4" Type="http://schemas.openxmlformats.org/officeDocument/2006/relationships/oleObject" Target="../embeddings/oleObject3.bin"/></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hyperlink" Target="https://partnershealthcare.sharepoint.com/sites/VitalsSystemwideGrandRounds/Lists/sapiensEvents/DispForm.aspx?ID=5&amp;e=h4uEmW" TargetMode="External"/><Relationship Id="rId3" Type="http://schemas.openxmlformats.org/officeDocument/2006/relationships/slideLayout" Target="../slideLayouts/slideLayout60.xml"/><Relationship Id="rId7" Type="http://schemas.openxmlformats.org/officeDocument/2006/relationships/hyperlink" Target="https://cpd.partners.org/series-coordinators" TargetMode="Externa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25.emf"/><Relationship Id="rId5" Type="http://schemas.openxmlformats.org/officeDocument/2006/relationships/oleObject" Target="../embeddings/oleObject3.bin"/><Relationship Id="rId10" Type="http://schemas.openxmlformats.org/officeDocument/2006/relationships/hyperlink" Target="https://partnershealthcare.sharepoint.com/sites/VitalsSystemwideGrandRounds/Lists/sapiensEvents/DispForm.aspx?ID=6&amp;e=Xxje4d" TargetMode="External"/><Relationship Id="rId4" Type="http://schemas.openxmlformats.org/officeDocument/2006/relationships/notesSlide" Target="../notesSlides/notesSlide5.xml"/><Relationship Id="rId9" Type="http://schemas.openxmlformats.org/officeDocument/2006/relationships/hyperlink" Target="https://partnershealthcare.sharepoint.com/sites/VitalsSystemwideGrandRounds/Lists/sapiensEvents/DispForm.aspx?ID=7&amp;e=NBMkpu"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image" Target="../media/image28.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27.emf"/><Relationship Id="rId5" Type="http://schemas.openxmlformats.org/officeDocument/2006/relationships/oleObject" Target="../embeddings/oleObject4.bin"/><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25.emf"/><Relationship Id="rId5" Type="http://schemas.openxmlformats.org/officeDocument/2006/relationships/oleObject" Target="../embeddings/oleObject3.bin"/><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E6129-7A90-BE27-7D9B-603B1344F11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901DFBF-2066-B166-3B62-5439B6F336A3}"/>
              </a:ext>
            </a:extLst>
          </p:cNvPr>
          <p:cNvSpPr>
            <a:spLocks noGrp="1"/>
          </p:cNvSpPr>
          <p:nvPr>
            <p:ph type="body" sz="quarter" idx="13"/>
          </p:nvPr>
        </p:nvSpPr>
        <p:spPr>
          <a:xfrm>
            <a:off x="662810" y="1551103"/>
            <a:ext cx="6435822" cy="2129552"/>
          </a:xfrm>
        </p:spPr>
        <p:txBody>
          <a:bodyPr/>
          <a:lstStyle/>
          <a:p>
            <a:r>
              <a:rPr lang="en-US" dirty="0"/>
              <a:t>In-Hospital Series Annual Training Webinar </a:t>
            </a:r>
          </a:p>
        </p:txBody>
      </p:sp>
      <p:sp>
        <p:nvSpPr>
          <p:cNvPr id="9" name="Text Placeholder 8">
            <a:extLst>
              <a:ext uri="{FF2B5EF4-FFF2-40B4-BE49-F238E27FC236}">
                <a16:creationId xmlns:a16="http://schemas.microsoft.com/office/drawing/2014/main" id="{65BB4CE4-32AA-F337-3A77-F24FD7F6C4EC}"/>
              </a:ext>
            </a:extLst>
          </p:cNvPr>
          <p:cNvSpPr>
            <a:spLocks noGrp="1"/>
          </p:cNvSpPr>
          <p:nvPr>
            <p:ph type="body" sz="quarter" idx="14"/>
          </p:nvPr>
        </p:nvSpPr>
        <p:spPr/>
        <p:txBody>
          <a:bodyPr/>
          <a:lstStyle/>
          <a:p>
            <a:r>
              <a:rPr lang="en-US" dirty="0"/>
              <a:t>Rose Desilets &amp; Michelle Alley</a:t>
            </a:r>
          </a:p>
          <a:p>
            <a:r>
              <a:rPr lang="en-US" dirty="0"/>
              <a:t>Continuing Professional Development</a:t>
            </a:r>
          </a:p>
        </p:txBody>
      </p:sp>
      <p:sp>
        <p:nvSpPr>
          <p:cNvPr id="10" name="Text Placeholder 9">
            <a:extLst>
              <a:ext uri="{FF2B5EF4-FFF2-40B4-BE49-F238E27FC236}">
                <a16:creationId xmlns:a16="http://schemas.microsoft.com/office/drawing/2014/main" id="{6F8ED7DE-2AB6-D355-EA4D-061FD93F658A}"/>
              </a:ext>
            </a:extLst>
          </p:cNvPr>
          <p:cNvSpPr>
            <a:spLocks noGrp="1"/>
          </p:cNvSpPr>
          <p:nvPr>
            <p:ph type="body" sz="quarter" idx="15"/>
          </p:nvPr>
        </p:nvSpPr>
        <p:spPr/>
        <p:txBody>
          <a:bodyPr/>
          <a:lstStyle/>
          <a:p>
            <a:r>
              <a:rPr lang="en-US" dirty="0"/>
              <a:t>April 21, 2026</a:t>
            </a:r>
          </a:p>
        </p:txBody>
      </p:sp>
    </p:spTree>
    <p:extLst>
      <p:ext uri="{BB962C8B-B14F-4D97-AF65-F5344CB8AC3E}">
        <p14:creationId xmlns:p14="http://schemas.microsoft.com/office/powerpoint/2010/main" val="340431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8778D7C-7927-014E-8B61-98BDACB7335A}"/>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08778D7C-7927-014E-8B61-98BDACB7335A}"/>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97A369A-D723-2141-853B-766642300128}"/>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sym typeface="Georgia" panose="02040502050405020303" pitchFamily="18" charset="0"/>
            </a:endParaRPr>
          </a:p>
        </p:txBody>
      </p:sp>
      <p:sp>
        <p:nvSpPr>
          <p:cNvPr id="3" name="Content Placeholder 2">
            <a:extLst>
              <a:ext uri="{FF2B5EF4-FFF2-40B4-BE49-F238E27FC236}">
                <a16:creationId xmlns:a16="http://schemas.microsoft.com/office/drawing/2014/main" id="{09AE8FFC-E428-294A-83C4-A8F392CF72E9}"/>
              </a:ext>
            </a:extLst>
          </p:cNvPr>
          <p:cNvSpPr>
            <a:spLocks noGrp="1"/>
          </p:cNvSpPr>
          <p:nvPr>
            <p:ph sz="half" idx="1"/>
          </p:nvPr>
        </p:nvSpPr>
        <p:spPr>
          <a:xfrm>
            <a:off x="641350" y="1083388"/>
            <a:ext cx="10984593" cy="5373396"/>
          </a:xfrm>
        </p:spPr>
        <p:txBody>
          <a:bodyPr/>
          <a:lstStyle/>
          <a:p>
            <a:pPr marL="342900" indent="-342900">
              <a:buFont typeface="Arial" panose="020B0604020202020204" pitchFamily="34" charset="0"/>
              <a:buChar char="•"/>
            </a:pPr>
            <a:r>
              <a:rPr lang="en-US" dirty="0"/>
              <a:t>Systemwide Grand Round Required Fields</a:t>
            </a:r>
          </a:p>
          <a:p>
            <a:pPr marL="804863" lvl="1" indent="-342900"/>
            <a:r>
              <a:rPr lang="en-US" dirty="0"/>
              <a:t>Add the speaker names and Credentials for all the session speakers</a:t>
            </a:r>
          </a:p>
          <a:p>
            <a:pPr marL="804863" lvl="1" indent="-342900"/>
            <a:r>
              <a:rPr lang="en-US" dirty="0"/>
              <a:t>Add the topic for the session (also include in the session title</a:t>
            </a:r>
          </a:p>
          <a:p>
            <a:pPr marL="1031875" lvl="2" indent="-342900"/>
            <a:r>
              <a:rPr lang="en-US" dirty="0"/>
              <a:t>Topic for Session in the Session Title</a:t>
            </a:r>
          </a:p>
          <a:p>
            <a:pPr marL="1031875" lvl="2" indent="-342900"/>
            <a:r>
              <a:rPr lang="en-US" dirty="0"/>
              <a:t>More than one topic: Use your judgement</a:t>
            </a:r>
          </a:p>
          <a:p>
            <a:pPr marL="1031875" lvl="2" indent="-342900"/>
            <a:r>
              <a:rPr lang="en-US" dirty="0"/>
              <a:t>Surprise cases: Can put something general in the title</a:t>
            </a:r>
          </a:p>
          <a:p>
            <a:pPr marL="1031875" lvl="2" indent="-342900"/>
            <a:r>
              <a:rPr lang="en-US" dirty="0"/>
              <a:t>Case topic in approval notes if you don’t want people to see beforehand</a:t>
            </a:r>
          </a:p>
          <a:p>
            <a:pPr marL="1260475" lvl="3" indent="-342900"/>
            <a:r>
              <a:rPr lang="en-US" dirty="0"/>
              <a:t>When a session discusses cases – a brief description will be required for credit to be awarded for the series</a:t>
            </a:r>
          </a:p>
          <a:p>
            <a:pPr marL="804863" lvl="1" indent="-342900"/>
            <a:r>
              <a:rPr lang="en-US" dirty="0"/>
              <a:t>Include the zoom link for the live session if the session is not confidential</a:t>
            </a:r>
          </a:p>
          <a:p>
            <a:pPr marL="1031875" lvl="2" indent="-342900"/>
            <a:r>
              <a:rPr lang="en-US" dirty="0"/>
              <a:t>Recommend to have 1 link for the series that all sessions use</a:t>
            </a:r>
          </a:p>
          <a:p>
            <a:pPr marL="342900" indent="-342900">
              <a:buFont typeface="Arial" panose="020B0604020202020204" pitchFamily="34" charset="0"/>
              <a:buChar char="•"/>
            </a:pPr>
            <a:r>
              <a:rPr lang="en-US" dirty="0"/>
              <a:t>Disclosure and Mitigation Forms</a:t>
            </a:r>
          </a:p>
          <a:p>
            <a:pPr marL="804863" lvl="1" indent="-342900"/>
            <a:r>
              <a:rPr lang="en-US" dirty="0"/>
              <a:t>A disclosure is needed for anyone speaking at the session</a:t>
            </a:r>
          </a:p>
          <a:p>
            <a:pPr marL="342900" indent="-342900">
              <a:buFont typeface="Arial" panose="020B0604020202020204" pitchFamily="34" charset="0"/>
              <a:buChar char="•"/>
            </a:pPr>
            <a:r>
              <a:rPr lang="en-US" dirty="0"/>
              <a:t>Disclosure Summary Slide</a:t>
            </a:r>
          </a:p>
          <a:p>
            <a:pPr marL="804863" lvl="1" indent="-342900"/>
            <a:r>
              <a:rPr lang="en-US" dirty="0"/>
              <a:t>A Template will be provided for your series and includes a 2026-2027 date (please note this template should be used unless other arrangement are made)</a:t>
            </a:r>
          </a:p>
          <a:p>
            <a:pPr marL="804863" lvl="1" indent="-342900"/>
            <a:endParaRPr lang="en-US" dirty="0"/>
          </a:p>
          <a:p>
            <a:pPr marL="342900" indent="-342900">
              <a:buFont typeface="Arial" panose="020B0604020202020204" pitchFamily="34" charset="0"/>
              <a:buChar char="•"/>
            </a:pPr>
            <a:endParaRPr lang="en-US" dirty="0"/>
          </a:p>
          <a:p>
            <a:pPr marL="342900" indent="-342900"/>
            <a:endParaRPr lang="en-US" dirty="0"/>
          </a:p>
        </p:txBody>
      </p:sp>
      <p:sp>
        <p:nvSpPr>
          <p:cNvPr id="2" name="Title 1">
            <a:extLst>
              <a:ext uri="{FF2B5EF4-FFF2-40B4-BE49-F238E27FC236}">
                <a16:creationId xmlns:a16="http://schemas.microsoft.com/office/drawing/2014/main" id="{CEBB8E81-73FA-8241-9491-D4B6008E21F3}"/>
              </a:ext>
            </a:extLst>
          </p:cNvPr>
          <p:cNvSpPr>
            <a:spLocks noGrp="1"/>
          </p:cNvSpPr>
          <p:nvPr>
            <p:ph type="title"/>
          </p:nvPr>
        </p:nvSpPr>
        <p:spPr>
          <a:xfrm>
            <a:off x="641350" y="523875"/>
            <a:ext cx="11132834" cy="657653"/>
          </a:xfrm>
        </p:spPr>
        <p:txBody>
          <a:bodyPr/>
          <a:lstStyle/>
          <a:p>
            <a:r>
              <a:rPr lang="en-US" dirty="0"/>
              <a:t>Required Information for Session Approval</a:t>
            </a:r>
          </a:p>
        </p:txBody>
      </p:sp>
      <p:sp>
        <p:nvSpPr>
          <p:cNvPr id="4" name="Footer Placeholder 3">
            <a:extLst>
              <a:ext uri="{FF2B5EF4-FFF2-40B4-BE49-F238E27FC236}">
                <a16:creationId xmlns:a16="http://schemas.microsoft.com/office/drawing/2014/main" id="{901C2898-63E8-BE45-FBFD-4E28F14F708A}"/>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1039001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B0AC0-5315-403F-92D7-D42B1610C163}"/>
              </a:ext>
            </a:extLst>
          </p:cNvPr>
          <p:cNvSpPr>
            <a:spLocks noGrp="1"/>
          </p:cNvSpPr>
          <p:nvPr>
            <p:ph type="title"/>
          </p:nvPr>
        </p:nvSpPr>
        <p:spPr>
          <a:xfrm>
            <a:off x="641350" y="469359"/>
            <a:ext cx="10902950" cy="681747"/>
          </a:xfrm>
        </p:spPr>
        <p:txBody>
          <a:bodyPr/>
          <a:lstStyle/>
          <a:p>
            <a:r>
              <a:rPr lang="en-US" dirty="0"/>
              <a:t>Disclosure and Mitigation Forms</a:t>
            </a:r>
          </a:p>
        </p:txBody>
      </p:sp>
      <p:sp>
        <p:nvSpPr>
          <p:cNvPr id="6" name="TextBox 5">
            <a:extLst>
              <a:ext uri="{FF2B5EF4-FFF2-40B4-BE49-F238E27FC236}">
                <a16:creationId xmlns:a16="http://schemas.microsoft.com/office/drawing/2014/main" id="{5E98774A-D119-404A-80AC-8F6C67BEE523}"/>
              </a:ext>
            </a:extLst>
          </p:cNvPr>
          <p:cNvSpPr txBox="1"/>
          <p:nvPr/>
        </p:nvSpPr>
        <p:spPr>
          <a:xfrm>
            <a:off x="641350" y="1357575"/>
            <a:ext cx="10484141" cy="3170099"/>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Speaker Disclosure/Mitigation Forms</a:t>
            </a:r>
          </a:p>
          <a:p>
            <a:pPr marL="800100" lvl="1"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If using the online </a:t>
            </a:r>
            <a:r>
              <a:rPr lang="en-US" sz="2000" dirty="0" err="1">
                <a:latin typeface="Calibri" panose="020F0502020204030204" pitchFamily="34" charset="0"/>
                <a:ea typeface="Calibri" panose="020F0502020204030204" pitchFamily="34" charset="0"/>
                <a:cs typeface="Times New Roman" panose="02020603050405020304" pitchFamily="18" charset="0"/>
              </a:rPr>
              <a:t>MSForms</a:t>
            </a:r>
            <a:r>
              <a:rPr lang="en-US" sz="2000" dirty="0">
                <a:latin typeface="Calibri" panose="020F0502020204030204" pitchFamily="34" charset="0"/>
                <a:ea typeface="Calibri" panose="020F0502020204030204" pitchFamily="34" charset="0"/>
                <a:cs typeface="Times New Roman" panose="02020603050405020304" pitchFamily="18" charset="0"/>
              </a:rPr>
              <a:t> (Microsoft forms)</a:t>
            </a:r>
          </a:p>
          <a:p>
            <a:pPr marL="1257300" lvl="2"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All speaker(s) names should be provided</a:t>
            </a:r>
          </a:p>
          <a:p>
            <a:pPr marL="1714500" lvl="3"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The online disclosure link for your series and planners will be included when the series is built.</a:t>
            </a:r>
          </a:p>
          <a:p>
            <a:pPr marL="1257300" lvl="2"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Upload Mitigation Forms for speakers (not planners)</a:t>
            </a:r>
          </a:p>
          <a:p>
            <a:pPr marL="800100" lvl="1"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If using the pdf disclosure version</a:t>
            </a:r>
          </a:p>
          <a:p>
            <a:pPr marL="1257300" lvl="2"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All speaker(s) disclosures  should be uploaded</a:t>
            </a:r>
          </a:p>
          <a:p>
            <a:pPr marL="1257300" lvl="2"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Upload the disclosure (mitigation/attestation as needed) for speakers (not planners)</a:t>
            </a:r>
          </a:p>
          <a:p>
            <a:pPr lvl="1"/>
            <a:endParaRPr lang="en-US" sz="2000" baseline="0" dirty="0">
              <a:solidFill>
                <a:srgbClr val="000000"/>
              </a:solidFill>
            </a:endParaRPr>
          </a:p>
        </p:txBody>
      </p:sp>
      <p:sp>
        <p:nvSpPr>
          <p:cNvPr id="4" name="TextBox 3">
            <a:extLst>
              <a:ext uri="{FF2B5EF4-FFF2-40B4-BE49-F238E27FC236}">
                <a16:creationId xmlns:a16="http://schemas.microsoft.com/office/drawing/2014/main" id="{6BEB7D36-93A4-2611-9D4B-56DDC48A5667}"/>
              </a:ext>
            </a:extLst>
          </p:cNvPr>
          <p:cNvSpPr txBox="1"/>
          <p:nvPr/>
        </p:nvSpPr>
        <p:spPr>
          <a:xfrm>
            <a:off x="883641" y="5930855"/>
            <a:ext cx="10424718" cy="369332"/>
          </a:xfrm>
          <a:prstGeom prst="rect">
            <a:avLst/>
          </a:prstGeom>
          <a:noFill/>
        </p:spPr>
        <p:txBody>
          <a:bodyPr wrap="square" rtlCol="0">
            <a:spAutoFit/>
          </a:bodyPr>
          <a:lstStyle/>
          <a:p>
            <a:pPr algn="ctr"/>
            <a:r>
              <a:rPr lang="en-US" i="1" dirty="0"/>
              <a:t>Please attend the refresher course in May and August for additional training</a:t>
            </a:r>
          </a:p>
        </p:txBody>
      </p:sp>
      <p:sp>
        <p:nvSpPr>
          <p:cNvPr id="5" name="Footer Placeholder 4">
            <a:extLst>
              <a:ext uri="{FF2B5EF4-FFF2-40B4-BE49-F238E27FC236}">
                <a16:creationId xmlns:a16="http://schemas.microsoft.com/office/drawing/2014/main" id="{055D3A8D-A5DC-C4D4-E188-6DBB8BB4D63A}"/>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3035383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8778D7C-7927-014E-8B61-98BDACB7335A}"/>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08778D7C-7927-014E-8B61-98BDACB7335A}"/>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97A369A-D723-2141-853B-766642300128}"/>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sym typeface="Georgia" panose="02040502050405020303" pitchFamily="18" charset="0"/>
            </a:endParaRPr>
          </a:p>
        </p:txBody>
      </p:sp>
      <p:sp>
        <p:nvSpPr>
          <p:cNvPr id="3" name="Content Placeholder 2">
            <a:extLst>
              <a:ext uri="{FF2B5EF4-FFF2-40B4-BE49-F238E27FC236}">
                <a16:creationId xmlns:a16="http://schemas.microsoft.com/office/drawing/2014/main" id="{09AE8FFC-E428-294A-83C4-A8F392CF72E9}"/>
              </a:ext>
            </a:extLst>
          </p:cNvPr>
          <p:cNvSpPr>
            <a:spLocks noGrp="1"/>
          </p:cNvSpPr>
          <p:nvPr>
            <p:ph sz="half" idx="1"/>
          </p:nvPr>
        </p:nvSpPr>
        <p:spPr>
          <a:xfrm>
            <a:off x="641350" y="1181528"/>
            <a:ext cx="10630671" cy="4899572"/>
          </a:xfrm>
        </p:spPr>
        <p:txBody>
          <a:bodyPr/>
          <a:lstStyle/>
          <a:p>
            <a:pPr marL="804863" lvl="1" indent="-342900"/>
            <a:r>
              <a:rPr lang="en-US" dirty="0"/>
              <a:t>Risk Management Form</a:t>
            </a:r>
          </a:p>
          <a:p>
            <a:pPr marL="1031875" lvl="2" indent="-342900"/>
            <a:r>
              <a:rPr lang="en-US" dirty="0"/>
              <a:t>A completed form signed by a planner</a:t>
            </a:r>
          </a:p>
          <a:p>
            <a:pPr marL="1031875" lvl="2" indent="-342900"/>
            <a:r>
              <a:rPr lang="en-US" dirty="0"/>
              <a:t>Risk has been an area that is difficult for physicians – please review your session to see if risk can be awarded.</a:t>
            </a:r>
          </a:p>
          <a:p>
            <a:pPr marL="804863" lvl="1" indent="-342900"/>
            <a:r>
              <a:rPr lang="en-US" dirty="0"/>
              <a:t>Attestation Form</a:t>
            </a:r>
          </a:p>
          <a:p>
            <a:pPr marL="1031875" lvl="2" indent="-342900"/>
            <a:r>
              <a:rPr lang="en-US" dirty="0"/>
              <a:t>Signed by the speaker when a planner selects attestation as a mitigation strategy</a:t>
            </a:r>
          </a:p>
          <a:p>
            <a:pPr marL="1031875" lvl="2" indent="-342900"/>
            <a:r>
              <a:rPr lang="en-US" dirty="0"/>
              <a:t>The speaker should complete the form </a:t>
            </a:r>
            <a:r>
              <a:rPr lang="en-US" u="sng" dirty="0"/>
              <a:t>after</a:t>
            </a:r>
            <a:r>
              <a:rPr lang="en-US" dirty="0"/>
              <a:t> the planner completes a mitigation form and selects attestation as a mitigation strategy</a:t>
            </a:r>
          </a:p>
          <a:p>
            <a:pPr marL="1031875" lvl="2" indent="-342900"/>
            <a:r>
              <a:rPr lang="en-US" dirty="0"/>
              <a:t>This mitigation strategy should be used only when the speaker has no slides</a:t>
            </a:r>
          </a:p>
          <a:p>
            <a:pPr marL="804863" lvl="1" indent="-342900"/>
            <a:r>
              <a:rPr lang="en-US" dirty="0">
                <a:effectLst/>
                <a:latin typeface="Calibri" panose="020F0502020204030204" pitchFamily="34" charset="0"/>
                <a:ea typeface="Calibri" panose="020F0502020204030204" pitchFamily="34" charset="0"/>
                <a:cs typeface="Times New Roman" panose="02020603050405020304" pitchFamily="18" charset="0"/>
              </a:rPr>
              <a:t>Owner/Employee Content Review form and Presentation</a:t>
            </a:r>
          </a:p>
          <a:p>
            <a:pPr marL="1031875" lvl="2" indent="-342900"/>
            <a:r>
              <a:rPr lang="en-US" dirty="0">
                <a:latin typeface="Calibri" panose="020F0502020204030204" pitchFamily="34" charset="0"/>
                <a:cs typeface="Times New Roman" panose="02020603050405020304" pitchFamily="18" charset="0"/>
              </a:rPr>
              <a:t>Only when requested should the presentation be uploaded to the session</a:t>
            </a:r>
          </a:p>
          <a:p>
            <a:pPr marL="1031875" lvl="2" indent="-342900"/>
            <a:r>
              <a:rPr lang="en-US" dirty="0">
                <a:latin typeface="Calibri" panose="020F0502020204030204" pitchFamily="34" charset="0"/>
                <a:cs typeface="Times New Roman" panose="02020603050405020304" pitchFamily="18" charset="0"/>
              </a:rPr>
              <a:t>The </a:t>
            </a:r>
            <a:r>
              <a:rPr lang="en-US" sz="2000" dirty="0">
                <a:effectLst/>
                <a:latin typeface="Calibri" panose="020F0502020204030204" pitchFamily="34" charset="0"/>
                <a:ea typeface="Calibri" panose="020F0502020204030204" pitchFamily="34" charset="0"/>
                <a:cs typeface="Times New Roman" panose="02020603050405020304" pitchFamily="18" charset="0"/>
              </a:rPr>
              <a:t>Owner/Employee Content Review </a:t>
            </a:r>
            <a:r>
              <a:rPr lang="en-US" dirty="0">
                <a:latin typeface="Calibri" panose="020F0502020204030204" pitchFamily="34" charset="0"/>
                <a:ea typeface="Calibri" panose="020F0502020204030204" pitchFamily="34" charset="0"/>
                <a:cs typeface="Times New Roman" panose="02020603050405020304" pitchFamily="18" charset="0"/>
              </a:rPr>
              <a:t>should be completed by a planner with no disclosures</a:t>
            </a:r>
          </a:p>
          <a:p>
            <a:pPr marL="804863" lvl="1" indent="-342900"/>
            <a:r>
              <a:rPr lang="en-US" dirty="0">
                <a:latin typeface="Calibri" panose="020F0502020204030204" pitchFamily="34" charset="0"/>
                <a:cs typeface="Times New Roman" panose="02020603050405020304" pitchFamily="18" charset="0"/>
              </a:rPr>
              <a:t>Recording Consent Form</a:t>
            </a:r>
          </a:p>
          <a:p>
            <a:pPr marL="1031875" lvl="2" indent="-342900"/>
            <a:r>
              <a:rPr lang="en-US" dirty="0">
                <a:latin typeface="Calibri" panose="020F0502020204030204" pitchFamily="34" charset="0"/>
                <a:cs typeface="Times New Roman" panose="02020603050405020304" pitchFamily="18" charset="0"/>
              </a:rPr>
              <a:t>A speaker should complete this form when a session is being recorded</a:t>
            </a:r>
          </a:p>
          <a:p>
            <a:pPr marL="804863" lvl="1" indent="-342900"/>
            <a:r>
              <a:rPr lang="en-US" dirty="0"/>
              <a:t>Patient Safety MOC Credit Request Form</a:t>
            </a:r>
          </a:p>
          <a:p>
            <a:pPr marL="1031875" lvl="2" indent="-342900"/>
            <a:r>
              <a:rPr lang="en-US" dirty="0"/>
              <a:t>This should be completed for the sessions requiring MOC patient safety</a:t>
            </a:r>
          </a:p>
          <a:p>
            <a:pPr marL="342900" indent="-342900">
              <a:buFont typeface="Arial" panose="020B0604020202020204" pitchFamily="34" charset="0"/>
              <a:buChar char="•"/>
            </a:pPr>
            <a:endParaRPr lang="en-US" dirty="0"/>
          </a:p>
          <a:p>
            <a:pPr marL="342900" indent="-342900"/>
            <a:endParaRPr lang="en-US" dirty="0"/>
          </a:p>
        </p:txBody>
      </p:sp>
      <p:sp>
        <p:nvSpPr>
          <p:cNvPr id="2" name="Title 1">
            <a:extLst>
              <a:ext uri="{FF2B5EF4-FFF2-40B4-BE49-F238E27FC236}">
                <a16:creationId xmlns:a16="http://schemas.microsoft.com/office/drawing/2014/main" id="{CEBB8E81-73FA-8241-9491-D4B6008E21F3}"/>
              </a:ext>
            </a:extLst>
          </p:cNvPr>
          <p:cNvSpPr>
            <a:spLocks noGrp="1"/>
          </p:cNvSpPr>
          <p:nvPr>
            <p:ph type="title"/>
          </p:nvPr>
        </p:nvSpPr>
        <p:spPr>
          <a:xfrm>
            <a:off x="641350" y="523875"/>
            <a:ext cx="11132834" cy="657653"/>
          </a:xfrm>
        </p:spPr>
        <p:txBody>
          <a:bodyPr/>
          <a:lstStyle/>
          <a:p>
            <a:r>
              <a:rPr lang="en-US" dirty="0"/>
              <a:t>Additional Forms that may be Required for Session Approval</a:t>
            </a:r>
          </a:p>
        </p:txBody>
      </p:sp>
      <p:sp>
        <p:nvSpPr>
          <p:cNvPr id="4" name="Footer Placeholder 3">
            <a:extLst>
              <a:ext uri="{FF2B5EF4-FFF2-40B4-BE49-F238E27FC236}">
                <a16:creationId xmlns:a16="http://schemas.microsoft.com/office/drawing/2014/main" id="{E734B1DA-4040-25C1-407B-B7438B215D93}"/>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3584605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6474C-B0F1-DC3F-53B3-FAC882ECF12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141690D-169E-A049-E5BD-DCD895C72A14}"/>
              </a:ext>
            </a:extLst>
          </p:cNvPr>
          <p:cNvSpPr>
            <a:spLocks noGrp="1"/>
          </p:cNvSpPr>
          <p:nvPr>
            <p:ph type="title"/>
          </p:nvPr>
        </p:nvSpPr>
        <p:spPr/>
        <p:txBody>
          <a:bodyPr/>
          <a:lstStyle/>
          <a:p>
            <a:r>
              <a:rPr lang="en-US" dirty="0"/>
              <a:t>Ethos Refresher</a:t>
            </a:r>
          </a:p>
        </p:txBody>
      </p:sp>
    </p:spTree>
    <p:extLst>
      <p:ext uri="{BB962C8B-B14F-4D97-AF65-F5344CB8AC3E}">
        <p14:creationId xmlns:p14="http://schemas.microsoft.com/office/powerpoint/2010/main" val="1708061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B0AC0-5315-403F-92D7-D42B1610C163}"/>
              </a:ext>
            </a:extLst>
          </p:cNvPr>
          <p:cNvSpPr>
            <a:spLocks noGrp="1"/>
          </p:cNvSpPr>
          <p:nvPr>
            <p:ph type="title"/>
          </p:nvPr>
        </p:nvSpPr>
        <p:spPr>
          <a:xfrm>
            <a:off x="641350" y="255513"/>
            <a:ext cx="10902950" cy="956516"/>
          </a:xfrm>
        </p:spPr>
        <p:txBody>
          <a:bodyPr/>
          <a:lstStyle/>
          <a:p>
            <a:r>
              <a:rPr lang="en-US" dirty="0"/>
              <a:t>EthosCE Refresher</a:t>
            </a:r>
          </a:p>
        </p:txBody>
      </p:sp>
      <p:sp>
        <p:nvSpPr>
          <p:cNvPr id="6" name="TextBox 5">
            <a:extLst>
              <a:ext uri="{FF2B5EF4-FFF2-40B4-BE49-F238E27FC236}">
                <a16:creationId xmlns:a16="http://schemas.microsoft.com/office/drawing/2014/main" id="{5E98774A-D119-404A-80AC-8F6C67BEE523}"/>
              </a:ext>
            </a:extLst>
          </p:cNvPr>
          <p:cNvSpPr txBox="1"/>
          <p:nvPr/>
        </p:nvSpPr>
        <p:spPr>
          <a:xfrm>
            <a:off x="824218" y="905232"/>
            <a:ext cx="10484141" cy="4773614"/>
          </a:xfrm>
          <a:prstGeom prst="rect">
            <a:avLst/>
          </a:prstGeom>
          <a:noFill/>
        </p:spPr>
        <p:txBody>
          <a:bodyPr wrap="square">
            <a:spAutoFit/>
          </a:bodyPr>
          <a:lstStyle/>
          <a:p>
            <a:pPr marL="285750" indent="-285750">
              <a:buFont typeface="Arial" panose="020B0604020202020204" pitchFamily="34" charset="0"/>
              <a:buChar char="•"/>
            </a:pPr>
            <a:r>
              <a:rPr lang="en-US" sz="2000" dirty="0"/>
              <a:t>Create New Session</a:t>
            </a:r>
          </a:p>
          <a:p>
            <a:pPr marL="742950" lvl="1" indent="-285750">
              <a:buFont typeface="Arial" panose="020B0604020202020204" pitchFamily="34" charset="0"/>
              <a:buChar char="•"/>
            </a:pPr>
            <a:r>
              <a:rPr lang="en-US" sz="2000" dirty="0"/>
              <a:t>Open an existing session</a:t>
            </a:r>
          </a:p>
          <a:p>
            <a:pPr marL="742950" lvl="1" indent="-285750">
              <a:buFont typeface="Arial" panose="020B0604020202020204" pitchFamily="34" charset="0"/>
              <a:buChar char="•"/>
            </a:pPr>
            <a:r>
              <a:rPr lang="en-US" sz="2000" dirty="0"/>
              <a:t>Use “Repeat This Session” to generate new sessions</a:t>
            </a:r>
          </a:p>
          <a:p>
            <a:pPr marL="342900" indent="-342900">
              <a:buFont typeface="Arial" panose="020B0604020202020204" pitchFamily="34" charset="0"/>
              <a:buChar char="•"/>
            </a:pPr>
            <a:r>
              <a:rPr lang="en-US" sz="2000" dirty="0"/>
              <a:t>Upload Documents to a session</a:t>
            </a:r>
          </a:p>
          <a:p>
            <a:pPr marL="800100" lvl="1" indent="-342900">
              <a:buFont typeface="Arial" panose="020B0604020202020204" pitchFamily="34" charset="0"/>
              <a:buChar char="•"/>
            </a:pPr>
            <a:r>
              <a:rPr lang="en-US" sz="2000" dirty="0"/>
              <a:t>Use </a:t>
            </a:r>
            <a:r>
              <a:rPr lang="en-US" sz="2000" dirty="0">
                <a:latin typeface="Calibri" panose="020F0502020204030204" pitchFamily="34" charset="0"/>
                <a:cs typeface="Times New Roman" panose="02020603050405020304" pitchFamily="18" charset="0"/>
              </a:rPr>
              <a:t>E</a:t>
            </a:r>
            <a:r>
              <a:rPr lang="en-US" sz="2000" dirty="0">
                <a:effectLst/>
                <a:latin typeface="Calibri" panose="020F0502020204030204" pitchFamily="34" charset="0"/>
                <a:ea typeface="Calibri" panose="020F0502020204030204" pitchFamily="34" charset="0"/>
                <a:cs typeface="Times New Roman" panose="02020603050405020304" pitchFamily="18" charset="0"/>
              </a:rPr>
              <a:t>dit -&gt; Custom </a:t>
            </a:r>
          </a:p>
          <a:p>
            <a:pPr marL="800100" lvl="1" indent="-342900">
              <a:buFont typeface="Arial" panose="020B0604020202020204" pitchFamily="34" charset="0"/>
              <a:buChar char="•"/>
            </a:pPr>
            <a:r>
              <a:rPr lang="en-US" sz="2000" dirty="0">
                <a:latin typeface="Calibri" panose="020F0502020204030204" pitchFamily="34" charset="0"/>
                <a:cs typeface="Times New Roman" panose="02020603050405020304" pitchFamily="18" charset="0"/>
              </a:rPr>
              <a:t>Always select “Ready for </a:t>
            </a:r>
            <a:r>
              <a:rPr lang="en-US" sz="2000" dirty="0">
                <a:sym typeface="Wingdings" panose="05000000000000000000" pitchFamily="2" charset="2"/>
              </a:rPr>
              <a:t>Review” to sent a </a:t>
            </a:r>
            <a:r>
              <a:rPr lang="en-US" sz="2000" dirty="0"/>
              <a:t>notification to the CPD team</a:t>
            </a:r>
          </a:p>
          <a:p>
            <a:pPr marL="800100" lvl="1" indent="-342900">
              <a:buFont typeface="Arial" panose="020B0604020202020204" pitchFamily="34" charset="0"/>
              <a:buChar char="•"/>
            </a:pPr>
            <a:r>
              <a:rPr lang="en-US" sz="2000" dirty="0"/>
              <a:t>Submit documentation a few days in advance to allow time for review and include on the Systemwide Grand Rounds site</a:t>
            </a:r>
          </a:p>
          <a:p>
            <a:pPr marL="800100" lvl="1" indent="-342900">
              <a:buFont typeface="Arial" panose="020B0604020202020204" pitchFamily="34" charset="0"/>
              <a:buChar char="•"/>
            </a:pPr>
            <a:r>
              <a:rPr lang="en-US" sz="2000" dirty="0">
                <a:solidFill>
                  <a:srgbClr val="000000"/>
                </a:solidFill>
              </a:rPr>
              <a:t>Always select Ready for Review so an email is sent the session is ready for the CPD team</a:t>
            </a:r>
          </a:p>
          <a:p>
            <a:pPr marL="342900" indent="-342900">
              <a:buFont typeface="Arial" panose="020B0604020202020204" pitchFamily="34" charset="0"/>
              <a:buChar char="•"/>
            </a:pPr>
            <a:r>
              <a:rPr lang="en-US" sz="2000" baseline="0" dirty="0">
                <a:solidFill>
                  <a:srgbClr val="000000"/>
                </a:solidFill>
              </a:rPr>
              <a:t>The code will be available to series admins once the disclosures and disclosure summary are uploaded, and the session is approved</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2000" dirty="0"/>
              <a:t>Add new or additional administrator to a series</a:t>
            </a:r>
          </a:p>
          <a:p>
            <a:pPr marL="742950" marR="0" lvl="1" indent="-285750">
              <a:lnSpc>
                <a:spcPct val="107000"/>
              </a:lnSpc>
              <a:spcBef>
                <a:spcPts val="0"/>
              </a:spcBef>
              <a:spcAft>
                <a:spcPts val="0"/>
              </a:spcAft>
              <a:buFont typeface="Arial" panose="020B0604020202020204" pitchFamily="34" charset="0"/>
              <a:buChar char="•"/>
              <a:tabLst>
                <a:tab pos="914400" algn="l"/>
              </a:tabLst>
            </a:pPr>
            <a:r>
              <a:rPr lang="en-US" sz="2000" dirty="0">
                <a:effectLst/>
                <a:latin typeface="Calibri" panose="020F0502020204030204" pitchFamily="34" charset="0"/>
                <a:ea typeface="Calibri" panose="020F0502020204030204" pitchFamily="34" charset="0"/>
                <a:cs typeface="Times New Roman" panose="02020603050405020304" pitchFamily="18" charset="0"/>
              </a:rPr>
              <a:t>Send an email to </a:t>
            </a:r>
            <a:r>
              <a:rPr lang="en-US" sz="2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mgbcpd@mgb.org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r>
              <a:rPr lang="en-US" sz="2000" dirty="0">
                <a:effectLst/>
                <a:latin typeface="Calibri" panose="020F0502020204030204" pitchFamily="34" charset="0"/>
                <a:ea typeface="Calibri" panose="020F0502020204030204" pitchFamily="34" charset="0"/>
                <a:cs typeface="Times New Roman" panose="02020603050405020304" pitchFamily="18" charset="0"/>
              </a:rPr>
              <a:t>Reminder all series admins must have training prior to gaining access to the system</a:t>
            </a:r>
          </a:p>
          <a:p>
            <a:pPr marL="342900" indent="-342900">
              <a:buFont typeface="Arial" panose="020B0604020202020204" pitchFamily="34" charset="0"/>
              <a:buChar char="•"/>
            </a:pPr>
            <a:endParaRPr lang="en-US" sz="2000" dirty="0"/>
          </a:p>
        </p:txBody>
      </p:sp>
      <p:sp>
        <p:nvSpPr>
          <p:cNvPr id="4" name="TextBox 3">
            <a:extLst>
              <a:ext uri="{FF2B5EF4-FFF2-40B4-BE49-F238E27FC236}">
                <a16:creationId xmlns:a16="http://schemas.microsoft.com/office/drawing/2014/main" id="{6BEB7D36-93A4-2611-9D4B-56DDC48A5667}"/>
              </a:ext>
            </a:extLst>
          </p:cNvPr>
          <p:cNvSpPr txBox="1"/>
          <p:nvPr/>
        </p:nvSpPr>
        <p:spPr>
          <a:xfrm>
            <a:off x="883641" y="5930855"/>
            <a:ext cx="10424718" cy="369332"/>
          </a:xfrm>
          <a:prstGeom prst="rect">
            <a:avLst/>
          </a:prstGeom>
          <a:noFill/>
        </p:spPr>
        <p:txBody>
          <a:bodyPr wrap="square" rtlCol="0">
            <a:spAutoFit/>
          </a:bodyPr>
          <a:lstStyle/>
          <a:p>
            <a:pPr algn="ctr"/>
            <a:r>
              <a:rPr lang="en-US" i="1" dirty="0"/>
              <a:t>Please attend the refresher course in May and August for additional training</a:t>
            </a:r>
          </a:p>
        </p:txBody>
      </p:sp>
      <p:sp>
        <p:nvSpPr>
          <p:cNvPr id="3" name="Footer Placeholder 2">
            <a:extLst>
              <a:ext uri="{FF2B5EF4-FFF2-40B4-BE49-F238E27FC236}">
                <a16:creationId xmlns:a16="http://schemas.microsoft.com/office/drawing/2014/main" id="{6245F856-63AC-0682-DB7A-5E1C99F0D7FF}"/>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1808317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42DEB-9B1E-427C-9031-10EDEBC39DBD}"/>
              </a:ext>
            </a:extLst>
          </p:cNvPr>
          <p:cNvSpPr>
            <a:spLocks noGrp="1"/>
          </p:cNvSpPr>
          <p:nvPr>
            <p:ph type="title"/>
          </p:nvPr>
        </p:nvSpPr>
        <p:spPr/>
        <p:txBody>
          <a:bodyPr/>
          <a:lstStyle/>
          <a:p>
            <a:r>
              <a:rPr lang="en-US" dirty="0"/>
              <a:t>EthosCE Refresher: How participants claim credit</a:t>
            </a:r>
          </a:p>
        </p:txBody>
      </p:sp>
      <p:sp>
        <p:nvSpPr>
          <p:cNvPr id="15" name="Content Placeholder 2">
            <a:extLst>
              <a:ext uri="{FF2B5EF4-FFF2-40B4-BE49-F238E27FC236}">
                <a16:creationId xmlns:a16="http://schemas.microsoft.com/office/drawing/2014/main" id="{0528E8C2-4DFB-44B8-951E-52B27AC50B9C}"/>
              </a:ext>
            </a:extLst>
          </p:cNvPr>
          <p:cNvSpPr txBox="1">
            <a:spLocks/>
          </p:cNvSpPr>
          <p:nvPr/>
        </p:nvSpPr>
        <p:spPr>
          <a:xfrm>
            <a:off x="647700" y="1161287"/>
            <a:ext cx="10902950" cy="504237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buFont typeface="Arial" panose="020B0604020202020204" pitchFamily="34" charset="0"/>
              <a:buChar char="•"/>
            </a:pPr>
            <a:endParaRPr lang="en-US" dirty="0">
              <a:solidFill>
                <a:srgbClr val="000000"/>
              </a:solidFill>
            </a:endParaRPr>
          </a:p>
          <a:p>
            <a:pPr marL="285750" indent="-285750" fontAlgn="base">
              <a:buFont typeface="Arial" panose="020B0604020202020204" pitchFamily="34" charset="0"/>
              <a:buChar char="•"/>
            </a:pPr>
            <a:r>
              <a:rPr lang="en-US" dirty="0">
                <a:solidFill>
                  <a:srgbClr val="000000"/>
                </a:solidFill>
              </a:rPr>
              <a:t>O</a:t>
            </a:r>
            <a:r>
              <a:rPr lang="en-US" dirty="0"/>
              <a:t>nly attendees who are enrolled in a session can claim credit</a:t>
            </a:r>
          </a:p>
          <a:p>
            <a:pPr marL="747713" lvl="1" indent="-285750" fontAlgn="base"/>
            <a:r>
              <a:rPr lang="en-US" dirty="0"/>
              <a:t>Ways to Enroll</a:t>
            </a:r>
          </a:p>
          <a:p>
            <a:pPr marL="974725" lvl="2" indent="-285750" fontAlgn="base"/>
            <a:r>
              <a:rPr lang="en-US" dirty="0"/>
              <a:t>Texting attendance (most common) </a:t>
            </a:r>
          </a:p>
          <a:p>
            <a:pPr marL="1203325" lvl="3" indent="-285750" fontAlgn="base"/>
            <a:r>
              <a:rPr lang="en-US" dirty="0"/>
              <a:t>Text window is 1 hour prior to </a:t>
            </a:r>
            <a:r>
              <a:rPr lang="en-US" dirty="0">
                <a:highlight>
                  <a:srgbClr val="FFFF00"/>
                </a:highlight>
              </a:rPr>
              <a:t>6 months after </a:t>
            </a:r>
            <a:r>
              <a:rPr lang="en-US" dirty="0"/>
              <a:t>the start date/time of the session</a:t>
            </a:r>
          </a:p>
          <a:p>
            <a:pPr marL="1203325" lvl="3" indent="-285750" fontAlgn="base"/>
            <a:r>
              <a:rPr lang="en-US" sz="2000" dirty="0"/>
              <a:t>Recordings on Vitals are eligible for credit for the same timeframe</a:t>
            </a:r>
          </a:p>
          <a:p>
            <a:pPr marL="1203325" lvl="3" indent="-285750" fontAlgn="base"/>
            <a:r>
              <a:rPr lang="en-US" sz="2000" dirty="0"/>
              <a:t>Texting phone number is: 857-214-2277</a:t>
            </a:r>
            <a:endParaRPr lang="en-US" dirty="0"/>
          </a:p>
          <a:p>
            <a:pPr marL="974725" lvl="2" indent="-285750" fontAlgn="base"/>
            <a:r>
              <a:rPr lang="en-US" dirty="0"/>
              <a:t>Manually enroll attendees (series admins have access)</a:t>
            </a:r>
          </a:p>
          <a:p>
            <a:pPr marL="342900" lvl="1" indent="-285750" fontAlgn="base"/>
            <a:endParaRPr lang="en-US" dirty="0">
              <a:solidFill>
                <a:srgbClr val="000000"/>
              </a:solidFill>
            </a:endParaRPr>
          </a:p>
          <a:p>
            <a:pPr marL="512762" lvl="2" indent="-285750" fontAlgn="base"/>
            <a:endParaRPr lang="en-US" dirty="0"/>
          </a:p>
        </p:txBody>
      </p:sp>
      <p:pic>
        <p:nvPicPr>
          <p:cNvPr id="4" name="Picture 3">
            <a:extLst>
              <a:ext uri="{FF2B5EF4-FFF2-40B4-BE49-F238E27FC236}">
                <a16:creationId xmlns:a16="http://schemas.microsoft.com/office/drawing/2014/main" id="{54A75903-58A3-4470-A3D3-71913801A4DD}"/>
              </a:ext>
            </a:extLst>
          </p:cNvPr>
          <p:cNvPicPr>
            <a:picLocks noChangeAspect="1"/>
          </p:cNvPicPr>
          <p:nvPr/>
        </p:nvPicPr>
        <p:blipFill>
          <a:blip r:embed="rId3"/>
          <a:stretch>
            <a:fillRect/>
          </a:stretch>
        </p:blipFill>
        <p:spPr>
          <a:xfrm>
            <a:off x="9745311" y="4577195"/>
            <a:ext cx="1385455" cy="1385455"/>
          </a:xfrm>
          <a:prstGeom prst="rect">
            <a:avLst/>
          </a:prstGeom>
        </p:spPr>
      </p:pic>
      <p:sp>
        <p:nvSpPr>
          <p:cNvPr id="5" name="Footer Placeholder 4">
            <a:extLst>
              <a:ext uri="{FF2B5EF4-FFF2-40B4-BE49-F238E27FC236}">
                <a16:creationId xmlns:a16="http://schemas.microsoft.com/office/drawing/2014/main" id="{FB0D22B3-EECF-805B-1F7F-B58E60A9B39E}"/>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1738714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42DEB-9B1E-427C-9031-10EDEBC39DBD}"/>
              </a:ext>
            </a:extLst>
          </p:cNvPr>
          <p:cNvSpPr>
            <a:spLocks noGrp="1"/>
          </p:cNvSpPr>
          <p:nvPr>
            <p:ph type="title"/>
          </p:nvPr>
        </p:nvSpPr>
        <p:spPr/>
        <p:txBody>
          <a:bodyPr/>
          <a:lstStyle/>
          <a:p>
            <a:r>
              <a:rPr lang="en-US" dirty="0"/>
              <a:t>How to Manually  Enroll Attendees in a Session</a:t>
            </a:r>
          </a:p>
        </p:txBody>
      </p:sp>
      <p:sp>
        <p:nvSpPr>
          <p:cNvPr id="15" name="Content Placeholder 2">
            <a:extLst>
              <a:ext uri="{FF2B5EF4-FFF2-40B4-BE49-F238E27FC236}">
                <a16:creationId xmlns:a16="http://schemas.microsoft.com/office/drawing/2014/main" id="{0528E8C2-4DFB-44B8-951E-52B27AC50B9C}"/>
              </a:ext>
            </a:extLst>
          </p:cNvPr>
          <p:cNvSpPr txBox="1">
            <a:spLocks/>
          </p:cNvSpPr>
          <p:nvPr/>
        </p:nvSpPr>
        <p:spPr>
          <a:xfrm>
            <a:off x="647700" y="1002133"/>
            <a:ext cx="5673090" cy="520152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buFont typeface="Arial" panose="020B0604020202020204" pitchFamily="34" charset="0"/>
              <a:buChar char="•"/>
            </a:pPr>
            <a:endParaRPr lang="en-US" dirty="0">
              <a:solidFill>
                <a:srgbClr val="000000"/>
              </a:solidFill>
            </a:endParaRPr>
          </a:p>
          <a:p>
            <a:pPr marL="974725" lvl="2" indent="-285750" fontAlgn="base"/>
            <a:r>
              <a:rPr lang="en-US" dirty="0"/>
              <a:t>All Series admins have access to manually enroll attendees</a:t>
            </a:r>
          </a:p>
          <a:p>
            <a:pPr marL="974725" lvl="2" indent="-285750" fontAlgn="base"/>
            <a:r>
              <a:rPr lang="en-US" dirty="0"/>
              <a:t>Here are the steps:</a:t>
            </a:r>
          </a:p>
          <a:p>
            <a:pPr marL="1203325" marR="0" lvl="3" indent="-285750" fontAlgn="base">
              <a:spcAft>
                <a:spcPts val="0"/>
              </a:spcAft>
            </a:pPr>
            <a:r>
              <a:rPr lang="en-US" dirty="0"/>
              <a:t>Open the session</a:t>
            </a:r>
          </a:p>
          <a:p>
            <a:pPr marL="1203325" marR="0" lvl="3" indent="-285750" fontAlgn="base">
              <a:spcAft>
                <a:spcPts val="0"/>
              </a:spcAft>
            </a:pPr>
            <a:r>
              <a:rPr lang="en-US" dirty="0"/>
              <a:t>Select enrollments</a:t>
            </a:r>
          </a:p>
          <a:p>
            <a:pPr marL="1203325" marR="0" lvl="3" indent="-285750" fontAlgn="base">
              <a:spcAft>
                <a:spcPts val="0"/>
              </a:spcAft>
            </a:pPr>
            <a:r>
              <a:rPr lang="en-US" dirty="0"/>
              <a:t>Select Search and enroll (you can search by 1 or multiple fields)</a:t>
            </a:r>
          </a:p>
          <a:p>
            <a:pPr marL="1203325" marR="0" lvl="3" indent="-285750" fontAlgn="base">
              <a:spcAft>
                <a:spcPts val="0"/>
              </a:spcAft>
            </a:pPr>
            <a:r>
              <a:rPr lang="en-US" dirty="0"/>
              <a:t>Check the box next to the attendees name</a:t>
            </a:r>
          </a:p>
          <a:p>
            <a:pPr marL="1203325" marR="0" lvl="3" indent="-285750" fontAlgn="base">
              <a:spcAft>
                <a:spcPts val="0"/>
              </a:spcAft>
            </a:pPr>
            <a:r>
              <a:rPr lang="en-US" dirty="0"/>
              <a:t>Click enroll user</a:t>
            </a:r>
          </a:p>
          <a:p>
            <a:pPr marL="1203325" marR="0" lvl="3" indent="-285750" fontAlgn="base">
              <a:spcAft>
                <a:spcPts val="0"/>
              </a:spcAft>
            </a:pPr>
            <a:r>
              <a:rPr lang="en-US" dirty="0"/>
              <a:t>Click confirm</a:t>
            </a:r>
          </a:p>
          <a:p>
            <a:pPr marL="1203325" marR="0" lvl="3" indent="-285750" fontAlgn="base">
              <a:spcAft>
                <a:spcPts val="0"/>
              </a:spcAft>
            </a:pPr>
            <a:r>
              <a:rPr lang="en-US" dirty="0"/>
              <a:t>Click Administer</a:t>
            </a:r>
          </a:p>
          <a:p>
            <a:pPr marL="1203325" marR="0" lvl="3" indent="-285750" fontAlgn="base">
              <a:spcAft>
                <a:spcPts val="0"/>
              </a:spcAft>
            </a:pPr>
            <a:r>
              <a:rPr lang="en-US" dirty="0"/>
              <a:t>Search for attendee</a:t>
            </a:r>
          </a:p>
          <a:p>
            <a:pPr marL="1203325" marR="0" lvl="3" indent="-285750" fontAlgn="base">
              <a:spcAft>
                <a:spcPts val="0"/>
              </a:spcAft>
            </a:pPr>
            <a:r>
              <a:rPr lang="en-US" dirty="0"/>
              <a:t>Check the box next to the name</a:t>
            </a:r>
          </a:p>
          <a:p>
            <a:pPr marL="1203325" marR="0" lvl="3" indent="-285750" fontAlgn="base">
              <a:spcAft>
                <a:spcPts val="0"/>
              </a:spcAft>
            </a:pPr>
            <a:r>
              <a:rPr lang="en-US" dirty="0"/>
              <a:t>Click mark the box “Mark User Attended” </a:t>
            </a:r>
          </a:p>
          <a:p>
            <a:pPr marL="1203325" marR="0" lvl="3" indent="-285750" fontAlgn="base">
              <a:spcAft>
                <a:spcPts val="0"/>
              </a:spcAft>
            </a:pPr>
            <a:r>
              <a:rPr lang="en-US" dirty="0"/>
              <a:t>Click confirm</a:t>
            </a:r>
          </a:p>
          <a:p>
            <a:pPr marL="342900" lvl="1" indent="-285750" fontAlgn="base"/>
            <a:endParaRPr lang="en-US" dirty="0">
              <a:solidFill>
                <a:srgbClr val="000000"/>
              </a:solidFill>
            </a:endParaRPr>
          </a:p>
          <a:p>
            <a:pPr marL="512762" lvl="2" indent="-285750" fontAlgn="base"/>
            <a:endParaRPr lang="en-US" dirty="0"/>
          </a:p>
        </p:txBody>
      </p:sp>
      <p:pic>
        <p:nvPicPr>
          <p:cNvPr id="4" name="Picture 3">
            <a:extLst>
              <a:ext uri="{FF2B5EF4-FFF2-40B4-BE49-F238E27FC236}">
                <a16:creationId xmlns:a16="http://schemas.microsoft.com/office/drawing/2014/main" id="{54A75903-58A3-4470-A3D3-71913801A4DD}"/>
              </a:ext>
            </a:extLst>
          </p:cNvPr>
          <p:cNvPicPr>
            <a:picLocks noChangeAspect="1"/>
          </p:cNvPicPr>
          <p:nvPr/>
        </p:nvPicPr>
        <p:blipFill>
          <a:blip r:embed="rId3"/>
          <a:stretch>
            <a:fillRect/>
          </a:stretch>
        </p:blipFill>
        <p:spPr>
          <a:xfrm>
            <a:off x="10172194" y="5417852"/>
            <a:ext cx="1025601" cy="1025601"/>
          </a:xfrm>
          <a:prstGeom prst="rect">
            <a:avLst/>
          </a:prstGeom>
        </p:spPr>
      </p:pic>
      <p:pic>
        <p:nvPicPr>
          <p:cNvPr id="9" name="Picture 8">
            <a:extLst>
              <a:ext uri="{FF2B5EF4-FFF2-40B4-BE49-F238E27FC236}">
                <a16:creationId xmlns:a16="http://schemas.microsoft.com/office/drawing/2014/main" id="{2C3FBDCF-B4ED-BC5A-22C1-B26F8C899015}"/>
              </a:ext>
            </a:extLst>
          </p:cNvPr>
          <p:cNvPicPr>
            <a:picLocks noChangeAspect="1"/>
          </p:cNvPicPr>
          <p:nvPr/>
        </p:nvPicPr>
        <p:blipFill>
          <a:blip r:embed="rId4"/>
          <a:stretch>
            <a:fillRect/>
          </a:stretch>
        </p:blipFill>
        <p:spPr>
          <a:xfrm>
            <a:off x="6855897" y="1554345"/>
            <a:ext cx="4688403" cy="1228212"/>
          </a:xfrm>
          <a:prstGeom prst="rect">
            <a:avLst/>
          </a:prstGeom>
          <a:ln>
            <a:solidFill>
              <a:schemeClr val="tx1"/>
            </a:solidFill>
          </a:ln>
        </p:spPr>
      </p:pic>
      <p:pic>
        <p:nvPicPr>
          <p:cNvPr id="11" name="Picture 10">
            <a:extLst>
              <a:ext uri="{FF2B5EF4-FFF2-40B4-BE49-F238E27FC236}">
                <a16:creationId xmlns:a16="http://schemas.microsoft.com/office/drawing/2014/main" id="{DCD9457E-B1E2-D470-8660-01018B80C46C}"/>
              </a:ext>
            </a:extLst>
          </p:cNvPr>
          <p:cNvPicPr>
            <a:picLocks noChangeAspect="1"/>
          </p:cNvPicPr>
          <p:nvPr/>
        </p:nvPicPr>
        <p:blipFill>
          <a:blip r:embed="rId5"/>
          <a:stretch>
            <a:fillRect/>
          </a:stretch>
        </p:blipFill>
        <p:spPr>
          <a:xfrm>
            <a:off x="6692463" y="3353301"/>
            <a:ext cx="5093970" cy="1796105"/>
          </a:xfrm>
          <a:prstGeom prst="rect">
            <a:avLst/>
          </a:prstGeom>
          <a:ln>
            <a:solidFill>
              <a:schemeClr val="tx1"/>
            </a:solidFill>
          </a:ln>
        </p:spPr>
      </p:pic>
      <p:sp>
        <p:nvSpPr>
          <p:cNvPr id="3" name="Footer Placeholder 2">
            <a:extLst>
              <a:ext uri="{FF2B5EF4-FFF2-40B4-BE49-F238E27FC236}">
                <a16:creationId xmlns:a16="http://schemas.microsoft.com/office/drawing/2014/main" id="{F1A9E1DD-CBFB-86A7-0562-A77946882BC6}"/>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3253957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4124C-CE4B-0974-FA81-620B7F2F7AB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7E529663-5926-85EB-4599-08FC58F69CEC}"/>
              </a:ext>
            </a:extLst>
          </p:cNvPr>
          <p:cNvSpPr>
            <a:spLocks noGrp="1"/>
          </p:cNvSpPr>
          <p:nvPr>
            <p:ph type="title"/>
          </p:nvPr>
        </p:nvSpPr>
        <p:spPr/>
        <p:txBody>
          <a:bodyPr/>
          <a:lstStyle/>
          <a:p>
            <a:r>
              <a:rPr lang="en-US" dirty="0"/>
              <a:t>Series Coordinator Site</a:t>
            </a:r>
          </a:p>
        </p:txBody>
      </p:sp>
    </p:spTree>
    <p:extLst>
      <p:ext uri="{BB962C8B-B14F-4D97-AF65-F5344CB8AC3E}">
        <p14:creationId xmlns:p14="http://schemas.microsoft.com/office/powerpoint/2010/main" val="1436934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C927E3-78A0-36B4-1294-9BCD8A42E20D}"/>
              </a:ext>
            </a:extLst>
          </p:cNvPr>
          <p:cNvSpPr txBox="1"/>
          <p:nvPr/>
        </p:nvSpPr>
        <p:spPr>
          <a:xfrm>
            <a:off x="785813" y="1400175"/>
            <a:ext cx="3443287" cy="1569660"/>
          </a:xfrm>
          <a:prstGeom prst="rect">
            <a:avLst/>
          </a:prstGeom>
          <a:noFill/>
        </p:spPr>
        <p:txBody>
          <a:bodyPr wrap="square">
            <a:spAutoFit/>
          </a:bodyPr>
          <a:lstStyle/>
          <a:p>
            <a:pPr algn="ctr"/>
            <a:r>
              <a:rPr lang="en-US" sz="2400" dirty="0"/>
              <a:t>Resources/workflows can be found here: </a:t>
            </a:r>
            <a:r>
              <a:rPr lang="en-US" sz="2400" dirty="0">
                <a:hlinkClick r:id="rId3"/>
              </a:rPr>
              <a:t>https://cpd.partners.org/series-coordinators/</a:t>
            </a:r>
            <a:endParaRPr lang="en-US" sz="2400" dirty="0"/>
          </a:p>
        </p:txBody>
      </p:sp>
      <p:sp>
        <p:nvSpPr>
          <p:cNvPr id="2" name="Title 1">
            <a:extLst>
              <a:ext uri="{FF2B5EF4-FFF2-40B4-BE49-F238E27FC236}">
                <a16:creationId xmlns:a16="http://schemas.microsoft.com/office/drawing/2014/main" id="{467767FE-CE65-0FE6-E27A-A880A31A1136}"/>
              </a:ext>
            </a:extLst>
          </p:cNvPr>
          <p:cNvSpPr txBox="1">
            <a:spLocks/>
          </p:cNvSpPr>
          <p:nvPr/>
        </p:nvSpPr>
        <p:spPr>
          <a:xfrm>
            <a:off x="711854" y="443659"/>
            <a:ext cx="4569307" cy="956516"/>
          </a:xfrm>
          <a:prstGeom prst="rect">
            <a:avLst/>
          </a:prstGeom>
        </p:spPr>
        <p:txBody>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r>
              <a:rPr lang="en-US" dirty="0"/>
              <a:t>Series Coordinators Site</a:t>
            </a:r>
          </a:p>
        </p:txBody>
      </p:sp>
      <p:pic>
        <p:nvPicPr>
          <p:cNvPr id="5" name="Picture 4">
            <a:extLst>
              <a:ext uri="{FF2B5EF4-FFF2-40B4-BE49-F238E27FC236}">
                <a16:creationId xmlns:a16="http://schemas.microsoft.com/office/drawing/2014/main" id="{824A3A77-CAB5-55F3-DF68-BEAB92824CC0}"/>
              </a:ext>
            </a:extLst>
          </p:cNvPr>
          <p:cNvPicPr>
            <a:picLocks noChangeAspect="1"/>
          </p:cNvPicPr>
          <p:nvPr/>
        </p:nvPicPr>
        <p:blipFill>
          <a:blip r:embed="rId4"/>
          <a:stretch>
            <a:fillRect/>
          </a:stretch>
        </p:blipFill>
        <p:spPr>
          <a:xfrm>
            <a:off x="4809967" y="1212028"/>
            <a:ext cx="6419099" cy="4777291"/>
          </a:xfrm>
          <a:prstGeom prst="rect">
            <a:avLst/>
          </a:prstGeom>
        </p:spPr>
      </p:pic>
      <p:sp>
        <p:nvSpPr>
          <p:cNvPr id="3" name="Footer Placeholder 2">
            <a:extLst>
              <a:ext uri="{FF2B5EF4-FFF2-40B4-BE49-F238E27FC236}">
                <a16:creationId xmlns:a16="http://schemas.microsoft.com/office/drawing/2014/main" id="{33980886-8045-7F0E-5132-94DC4051C21B}"/>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3655990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C927E3-78A0-36B4-1294-9BCD8A42E20D}"/>
              </a:ext>
            </a:extLst>
          </p:cNvPr>
          <p:cNvSpPr txBox="1"/>
          <p:nvPr/>
        </p:nvSpPr>
        <p:spPr>
          <a:xfrm>
            <a:off x="927787" y="1734206"/>
            <a:ext cx="10552359" cy="2862322"/>
          </a:xfrm>
          <a:prstGeom prst="rect">
            <a:avLst/>
          </a:prstGeom>
          <a:noFill/>
        </p:spPr>
        <p:txBody>
          <a:bodyPr wrap="square" numCol="2">
            <a:spAutoFit/>
          </a:bodyPr>
          <a:lstStyle/>
          <a:p>
            <a:pPr marL="342900" indent="-342900">
              <a:buFont typeface="Arial" panose="020B0604020202020204" pitchFamily="34" charset="0"/>
              <a:buChar char="•"/>
            </a:pPr>
            <a:r>
              <a:rPr lang="en-US" sz="2000" dirty="0">
                <a:solidFill>
                  <a:srgbClr val="2F2F2F"/>
                </a:solidFill>
                <a:cs typeface="Times New Roman" panose="02020603050405020304" pitchFamily="18" charset="0"/>
              </a:rPr>
              <a:t>Disclosure Form</a:t>
            </a:r>
          </a:p>
          <a:p>
            <a:pPr marL="342900" indent="-342900">
              <a:buFont typeface="Arial" panose="020B0604020202020204" pitchFamily="34" charset="0"/>
              <a:buChar char="•"/>
            </a:pPr>
            <a:r>
              <a:rPr lang="en-US" sz="2000" dirty="0">
                <a:solidFill>
                  <a:srgbClr val="2F2F2F"/>
                </a:solidFill>
                <a:cs typeface="Times New Roman" panose="02020603050405020304" pitchFamily="18" charset="0"/>
              </a:rPr>
              <a:t>Mitigation Form</a:t>
            </a:r>
          </a:p>
          <a:p>
            <a:pPr marL="342900" indent="-342900">
              <a:buFont typeface="Arial" panose="020B0604020202020204" pitchFamily="34" charset="0"/>
              <a:buChar char="•"/>
            </a:pPr>
            <a:r>
              <a:rPr lang="en-US" sz="2000" dirty="0">
                <a:solidFill>
                  <a:srgbClr val="2F2F2F"/>
                </a:solidFill>
                <a:cs typeface="Times New Roman" panose="02020603050405020304" pitchFamily="18" charset="0"/>
              </a:rPr>
              <a:t>Speaker Attestation Form</a:t>
            </a:r>
          </a:p>
          <a:p>
            <a:pPr marL="342900" indent="-342900">
              <a:buFont typeface="Arial" panose="020B0604020202020204" pitchFamily="34" charset="0"/>
              <a:buChar char="•"/>
            </a:pPr>
            <a:r>
              <a:rPr lang="en-US" sz="2000" dirty="0">
                <a:solidFill>
                  <a:srgbClr val="2F2F2F"/>
                </a:solidFill>
                <a:cs typeface="Times New Roman" panose="02020603050405020304" pitchFamily="18" charset="0"/>
              </a:rPr>
              <a:t>Copyright &amp; Consent Form</a:t>
            </a:r>
          </a:p>
          <a:p>
            <a:pPr marL="342900" indent="-342900">
              <a:buFont typeface="Arial" panose="020B0604020202020204" pitchFamily="34" charset="0"/>
              <a:buChar char="•"/>
            </a:pPr>
            <a:r>
              <a:rPr lang="en-US" sz="2000" b="0" i="0" dirty="0">
                <a:solidFill>
                  <a:srgbClr val="2F2F2F"/>
                </a:solidFill>
                <a:effectLst/>
                <a:latin typeface="muli"/>
              </a:rPr>
              <a:t>Employee - Owner Additional Information Form</a:t>
            </a:r>
          </a:p>
          <a:p>
            <a:pPr marL="342900" indent="-342900">
              <a:buFont typeface="Arial" panose="020B0604020202020204" pitchFamily="34" charset="0"/>
              <a:buChar char="•"/>
            </a:pPr>
            <a:r>
              <a:rPr lang="en-US" sz="2000" dirty="0">
                <a:solidFill>
                  <a:srgbClr val="2F2F2F"/>
                </a:solidFill>
                <a:cs typeface="Times New Roman" panose="02020603050405020304" pitchFamily="18" charset="0"/>
              </a:rPr>
              <a:t>Employee - Owner Content Review Form</a:t>
            </a:r>
          </a:p>
          <a:p>
            <a:pPr marL="342900" indent="-342900">
              <a:buFont typeface="Arial" panose="020B0604020202020204" pitchFamily="34" charset="0"/>
              <a:buChar char="•"/>
            </a:pPr>
            <a:r>
              <a:rPr lang="en-US" sz="2000" dirty="0">
                <a:solidFill>
                  <a:srgbClr val="2F2F2F"/>
                </a:solidFill>
                <a:cs typeface="Times New Roman" panose="02020603050405020304" pitchFamily="18" charset="0"/>
              </a:rPr>
              <a:t>Presentation Review Checklist</a:t>
            </a:r>
          </a:p>
          <a:p>
            <a:pPr marL="342900" indent="-342900">
              <a:buFont typeface="Arial" panose="020B0604020202020204" pitchFamily="34" charset="0"/>
              <a:buChar char="•"/>
            </a:pPr>
            <a:r>
              <a:rPr lang="en-US" sz="2000" dirty="0">
                <a:solidFill>
                  <a:srgbClr val="2F2F2F"/>
                </a:solidFill>
                <a:cs typeface="Times New Roman" panose="02020603050405020304" pitchFamily="18" charset="0"/>
              </a:rPr>
              <a:t>Risk Management Request Form</a:t>
            </a:r>
          </a:p>
          <a:p>
            <a:pPr marL="342900" indent="-342900">
              <a:buFont typeface="Arial" panose="020B0604020202020204" pitchFamily="34" charset="0"/>
              <a:buChar char="•"/>
            </a:pPr>
            <a:r>
              <a:rPr lang="en-US" sz="2000" dirty="0">
                <a:solidFill>
                  <a:srgbClr val="2F2F2F"/>
                </a:solidFill>
                <a:cs typeface="Times New Roman" panose="02020603050405020304" pitchFamily="18" charset="0"/>
              </a:rPr>
              <a:t>List of Verbs for Formulating Objectives</a:t>
            </a:r>
          </a:p>
          <a:p>
            <a:pPr marL="342900" indent="-342900">
              <a:buFont typeface="Arial" panose="020B0604020202020204" pitchFamily="34" charset="0"/>
              <a:buChar char="•"/>
            </a:pPr>
            <a:r>
              <a:rPr lang="en-US" sz="2000" dirty="0">
                <a:solidFill>
                  <a:srgbClr val="2F2F2F"/>
                </a:solidFill>
                <a:cs typeface="Times New Roman" panose="02020603050405020304" pitchFamily="18" charset="0"/>
              </a:rPr>
              <a:t>CME for MOC Program Guide</a:t>
            </a:r>
          </a:p>
          <a:p>
            <a:pPr marL="342900" indent="-342900">
              <a:buFont typeface="Arial" panose="020B0604020202020204" pitchFamily="34" charset="0"/>
              <a:buChar char="•"/>
            </a:pPr>
            <a:r>
              <a:rPr lang="en-US" sz="2000" dirty="0">
                <a:solidFill>
                  <a:srgbClr val="2F2F2F"/>
                </a:solidFill>
                <a:cs typeface="Times New Roman" panose="02020603050405020304" pitchFamily="18" charset="0"/>
              </a:rPr>
              <a:t>Patient Safety MOC Credit Request Form</a:t>
            </a:r>
          </a:p>
          <a:p>
            <a:pPr marL="342900" indent="-342900">
              <a:buFont typeface="Arial" panose="020B0604020202020204" pitchFamily="34" charset="0"/>
              <a:buChar char="•"/>
            </a:pPr>
            <a:r>
              <a:rPr lang="en-US" sz="2000" b="0" i="0" dirty="0">
                <a:solidFill>
                  <a:srgbClr val="2F2F2F"/>
                </a:solidFill>
                <a:effectLst/>
                <a:latin typeface="muli"/>
              </a:rPr>
              <a:t>Session Information Form (Final Check-in)</a:t>
            </a:r>
          </a:p>
          <a:p>
            <a:pPr marL="342900" indent="-342900">
              <a:buFont typeface="Arial" panose="020B0604020202020204" pitchFamily="34" charset="0"/>
              <a:buChar char="•"/>
            </a:pPr>
            <a:r>
              <a:rPr lang="en-US" sz="2000" b="0" i="0" dirty="0">
                <a:solidFill>
                  <a:srgbClr val="2F2F2F"/>
                </a:solidFill>
                <a:effectLst/>
                <a:latin typeface="muli"/>
              </a:rPr>
              <a:t>Additional Course Directors - Coordinators – Planners</a:t>
            </a:r>
          </a:p>
          <a:p>
            <a:pPr marL="342900" indent="-342900">
              <a:buFont typeface="Arial" panose="020B0604020202020204" pitchFamily="34" charset="0"/>
              <a:buChar char="•"/>
            </a:pPr>
            <a:r>
              <a:rPr lang="en-US" sz="2000" b="0" i="0" dirty="0">
                <a:solidFill>
                  <a:srgbClr val="2F2F2F"/>
                </a:solidFill>
                <a:effectLst/>
                <a:latin typeface="muli"/>
              </a:rPr>
              <a:t>Evaluation Template</a:t>
            </a:r>
            <a:endParaRPr lang="en-US" sz="2000" dirty="0">
              <a:solidFill>
                <a:srgbClr val="2F2F2F"/>
              </a:solidFill>
              <a:latin typeface="muli"/>
            </a:endParaRPr>
          </a:p>
          <a:p>
            <a:pPr marL="342900" indent="-342900">
              <a:buFont typeface="Arial" panose="020B0604020202020204" pitchFamily="34" charset="0"/>
              <a:buChar char="•"/>
            </a:pPr>
            <a:r>
              <a:rPr lang="en-US" sz="2000" dirty="0">
                <a:solidFill>
                  <a:srgbClr val="2F2F2F"/>
                </a:solidFill>
                <a:cs typeface="Times New Roman" panose="02020603050405020304" pitchFamily="18" charset="0"/>
              </a:rPr>
              <a:t>Disclosure Summary Slides</a:t>
            </a:r>
          </a:p>
          <a:p>
            <a:pPr marL="342900" indent="-342900">
              <a:buFont typeface="Arial" panose="020B0604020202020204" pitchFamily="34" charset="0"/>
              <a:buChar char="•"/>
            </a:pPr>
            <a:r>
              <a:rPr lang="en-US" sz="2000" dirty="0">
                <a:solidFill>
                  <a:srgbClr val="2F2F2F"/>
                </a:solidFill>
                <a:cs typeface="Times New Roman" panose="02020603050405020304" pitchFamily="18" charset="0"/>
              </a:rPr>
              <a:t>2025-2026 Pricing for In-Hospital Series</a:t>
            </a:r>
          </a:p>
        </p:txBody>
      </p:sp>
      <p:sp>
        <p:nvSpPr>
          <p:cNvPr id="2" name="Title 1">
            <a:extLst>
              <a:ext uri="{FF2B5EF4-FFF2-40B4-BE49-F238E27FC236}">
                <a16:creationId xmlns:a16="http://schemas.microsoft.com/office/drawing/2014/main" id="{467767FE-CE65-0FE6-E27A-A880A31A1136}"/>
              </a:ext>
            </a:extLst>
          </p:cNvPr>
          <p:cNvSpPr txBox="1">
            <a:spLocks/>
          </p:cNvSpPr>
          <p:nvPr/>
        </p:nvSpPr>
        <p:spPr>
          <a:xfrm>
            <a:off x="711854" y="396268"/>
            <a:ext cx="10768292" cy="956516"/>
          </a:xfrm>
          <a:prstGeom prst="rect">
            <a:avLst/>
          </a:prstGeom>
        </p:spPr>
        <p:txBody>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r>
              <a:rPr lang="en-US" dirty="0"/>
              <a:t>Series Coordinators Site cont.</a:t>
            </a:r>
          </a:p>
        </p:txBody>
      </p:sp>
      <p:sp>
        <p:nvSpPr>
          <p:cNvPr id="4" name="TextBox 3">
            <a:extLst>
              <a:ext uri="{FF2B5EF4-FFF2-40B4-BE49-F238E27FC236}">
                <a16:creationId xmlns:a16="http://schemas.microsoft.com/office/drawing/2014/main" id="{90D3B459-4C49-EEAC-291E-B61DF4F713C6}"/>
              </a:ext>
            </a:extLst>
          </p:cNvPr>
          <p:cNvSpPr txBox="1"/>
          <p:nvPr/>
        </p:nvSpPr>
        <p:spPr>
          <a:xfrm>
            <a:off x="2478359" y="5799642"/>
            <a:ext cx="6094140" cy="369332"/>
          </a:xfrm>
          <a:prstGeom prst="rect">
            <a:avLst/>
          </a:prstGeom>
          <a:noFill/>
        </p:spPr>
        <p:txBody>
          <a:bodyPr wrap="square">
            <a:spAutoFit/>
          </a:bodyPr>
          <a:lstStyle/>
          <a:p>
            <a:pPr algn="ctr"/>
            <a:r>
              <a:rPr lang="en-US" sz="1800" dirty="0">
                <a:hlinkClick r:id="rId3"/>
              </a:rPr>
              <a:t>https://cpd.partners.org/series-coordinators/</a:t>
            </a:r>
            <a:endParaRPr lang="en-US" sz="1800" dirty="0"/>
          </a:p>
        </p:txBody>
      </p:sp>
      <p:sp>
        <p:nvSpPr>
          <p:cNvPr id="8" name="TextBox 7">
            <a:extLst>
              <a:ext uri="{FF2B5EF4-FFF2-40B4-BE49-F238E27FC236}">
                <a16:creationId xmlns:a16="http://schemas.microsoft.com/office/drawing/2014/main" id="{AAF00418-869A-5044-BC5D-03BE11665548}"/>
              </a:ext>
            </a:extLst>
          </p:cNvPr>
          <p:cNvSpPr txBox="1"/>
          <p:nvPr/>
        </p:nvSpPr>
        <p:spPr>
          <a:xfrm>
            <a:off x="709904" y="1152729"/>
            <a:ext cx="10552359" cy="400110"/>
          </a:xfrm>
          <a:prstGeom prst="rect">
            <a:avLst/>
          </a:prstGeom>
          <a:noFill/>
        </p:spPr>
        <p:txBody>
          <a:bodyPr wrap="square">
            <a:spAutoFit/>
          </a:bodyPr>
          <a:lstStyle/>
          <a:p>
            <a:r>
              <a:rPr lang="en-US" sz="2000" dirty="0">
                <a:solidFill>
                  <a:srgbClr val="2F2F2F"/>
                </a:solidFill>
                <a:cs typeface="Times New Roman" panose="02020603050405020304" pitchFamily="18" charset="0"/>
              </a:rPr>
              <a:t>Partial list of documents available on the Series Coordinators Site</a:t>
            </a:r>
          </a:p>
        </p:txBody>
      </p:sp>
      <p:sp>
        <p:nvSpPr>
          <p:cNvPr id="3" name="Footer Placeholder 2">
            <a:extLst>
              <a:ext uri="{FF2B5EF4-FFF2-40B4-BE49-F238E27FC236}">
                <a16:creationId xmlns:a16="http://schemas.microsoft.com/office/drawing/2014/main" id="{C609AAAF-3BD5-2C99-0EF5-F814855B1001}"/>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2596174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Placeholder 14">
            <a:extLst>
              <a:ext uri="{FF2B5EF4-FFF2-40B4-BE49-F238E27FC236}">
                <a16:creationId xmlns:a16="http://schemas.microsoft.com/office/drawing/2014/main" id="{D1EB2688-10FA-AA58-A93B-F172F853F3EA}"/>
              </a:ext>
            </a:extLst>
          </p:cNvPr>
          <p:cNvGraphicFramePr>
            <a:graphicFrameLocks noGrp="1"/>
          </p:cNvGraphicFramePr>
          <p:nvPr>
            <p:ph type="tbl" sz="quarter" idx="11"/>
            <p:extLst>
              <p:ext uri="{D42A27DB-BD31-4B8C-83A1-F6EECF244321}">
                <p14:modId xmlns:p14="http://schemas.microsoft.com/office/powerpoint/2010/main" val="1800069597"/>
              </p:ext>
            </p:extLst>
          </p:nvPr>
        </p:nvGraphicFramePr>
        <p:xfrm>
          <a:off x="1250731" y="1072054"/>
          <a:ext cx="8555422" cy="4446163"/>
        </p:xfrm>
        <a:graphic>
          <a:graphicData uri="http://schemas.openxmlformats.org/drawingml/2006/table">
            <a:tbl>
              <a:tblPr firstRow="1" bandRow="1">
                <a:tableStyleId>{5C22544A-7EE6-4342-B048-85BDC9FD1C3A}</a:tableStyleId>
              </a:tblPr>
              <a:tblGrid>
                <a:gridCol w="8555422">
                  <a:extLst>
                    <a:ext uri="{9D8B030D-6E8A-4147-A177-3AD203B41FA5}">
                      <a16:colId xmlns:a16="http://schemas.microsoft.com/office/drawing/2014/main" val="2107719622"/>
                    </a:ext>
                  </a:extLst>
                </a:gridCol>
              </a:tblGrid>
              <a:tr h="4446163">
                <a:tc>
                  <a:txBody>
                    <a:bodyPr/>
                    <a:lstStyle/>
                    <a:p>
                      <a:pPr marL="342900" indent="-342900">
                        <a:buFont typeface="Arial" panose="020B0604020202020204" pitchFamily="34" charset="0"/>
                        <a:buChar char="•"/>
                      </a:pPr>
                      <a:r>
                        <a:rPr lang="en-US" dirty="0">
                          <a:solidFill>
                            <a:schemeClr val="tx1"/>
                          </a:solidFill>
                        </a:rPr>
                        <a:t>Important Dates &amp; Upcoming Trainings</a:t>
                      </a:r>
                    </a:p>
                    <a:p>
                      <a:pPr marL="342900" indent="-342900">
                        <a:buFont typeface="Arial" panose="020B0604020202020204" pitchFamily="34" charset="0"/>
                        <a:buChar char="•"/>
                      </a:pPr>
                      <a:r>
                        <a:rPr lang="en-US" dirty="0">
                          <a:solidFill>
                            <a:schemeClr val="tx1"/>
                          </a:solidFill>
                        </a:rPr>
                        <a:t>Joint Accreditation Professions</a:t>
                      </a:r>
                    </a:p>
                    <a:p>
                      <a:pPr marL="342900" indent="-342900">
                        <a:buFont typeface="Arial" panose="020B0604020202020204" pitchFamily="34" charset="0"/>
                        <a:buChar char="•"/>
                      </a:pPr>
                      <a:r>
                        <a:rPr lang="en-US" dirty="0">
                          <a:solidFill>
                            <a:schemeClr val="tx1"/>
                          </a:solidFill>
                        </a:rPr>
                        <a:t>Approval and Access to the Series</a:t>
                      </a:r>
                    </a:p>
                    <a:p>
                      <a:pPr marL="342900" indent="-342900">
                        <a:buFont typeface="Arial" panose="020B0604020202020204" pitchFamily="34" charset="0"/>
                        <a:buChar char="•"/>
                      </a:pPr>
                      <a:r>
                        <a:rPr lang="en-US" dirty="0">
                          <a:solidFill>
                            <a:schemeClr val="tx1"/>
                          </a:solidFill>
                        </a:rPr>
                        <a:t>EthosCE Refresh</a:t>
                      </a:r>
                    </a:p>
                    <a:p>
                      <a:pPr marL="342900" indent="-342900">
                        <a:buFont typeface="Arial" panose="020B0604020202020204" pitchFamily="34" charset="0"/>
                        <a:buChar char="•"/>
                      </a:pPr>
                      <a:r>
                        <a:rPr lang="en-US" dirty="0">
                          <a:solidFill>
                            <a:schemeClr val="tx1"/>
                          </a:solidFill>
                        </a:rPr>
                        <a:t>RSS coordinator site &amp; forms download </a:t>
                      </a:r>
                    </a:p>
                    <a:p>
                      <a:pPr marL="342900" indent="-342900">
                        <a:buFont typeface="Arial" panose="020B0604020202020204" pitchFamily="34" charset="0"/>
                        <a:buChar char="•"/>
                      </a:pPr>
                      <a:r>
                        <a:rPr lang="en-US" dirty="0">
                          <a:solidFill>
                            <a:schemeClr val="tx1"/>
                          </a:solidFill>
                        </a:rPr>
                        <a:t>Changes to Session builds</a:t>
                      </a:r>
                    </a:p>
                    <a:p>
                      <a:pPr marL="342900" indent="-342900">
                        <a:buFont typeface="Arial" panose="020B0604020202020204" pitchFamily="34" charset="0"/>
                        <a:buChar char="•"/>
                      </a:pPr>
                      <a:r>
                        <a:rPr lang="en-US" dirty="0">
                          <a:solidFill>
                            <a:schemeClr val="tx1"/>
                          </a:solidFill>
                        </a:rPr>
                        <a:t>Evaluation Process</a:t>
                      </a:r>
                    </a:p>
                    <a:p>
                      <a:pPr marL="342900" indent="-342900">
                        <a:buFont typeface="Arial" panose="020B0604020202020204" pitchFamily="34" charset="0"/>
                        <a:buChar char="•"/>
                      </a:pPr>
                      <a:r>
                        <a:rPr lang="en-US" dirty="0">
                          <a:solidFill>
                            <a:schemeClr val="tx1"/>
                          </a:solidFill>
                        </a:rPr>
                        <a:t>Owners, Employees and (Sometimes) Founders</a:t>
                      </a:r>
                    </a:p>
                    <a:p>
                      <a:pPr marL="342900" indent="-342900">
                        <a:buFont typeface="Arial" panose="020B0604020202020204" pitchFamily="34" charset="0"/>
                        <a:buChar char="•"/>
                      </a:pPr>
                      <a:r>
                        <a:rPr lang="en-US" dirty="0">
                          <a:solidFill>
                            <a:schemeClr val="tx1"/>
                          </a:solidFill>
                        </a:rPr>
                        <a:t>CME That Counts for MOC</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Check-In Process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Systemwide Access Initiative</a:t>
                      </a:r>
                    </a:p>
                    <a:p>
                      <a:pPr marL="342900" indent="-342900">
                        <a:buFont typeface="Arial" panose="020B0604020202020204" pitchFamily="34" charset="0"/>
                        <a:buChar char="•"/>
                      </a:pPr>
                      <a:r>
                        <a:rPr lang="en-US" dirty="0">
                          <a:solidFill>
                            <a:schemeClr val="tx1"/>
                          </a:solidFill>
                        </a:rPr>
                        <a:t>Skills for Professional Development</a:t>
                      </a:r>
                    </a:p>
                    <a:p>
                      <a:pPr marL="342900" indent="-342900">
                        <a:buFont typeface="Arial" panose="020B0604020202020204" pitchFamily="34" charset="0"/>
                        <a:buChar char="•"/>
                      </a:pPr>
                      <a:r>
                        <a:rPr lang="en-US" dirty="0">
                          <a:solidFill>
                            <a:schemeClr val="tx1"/>
                          </a:solidFill>
                        </a:rPr>
                        <a:t>Q&amp;A</a:t>
                      </a:r>
                    </a:p>
                  </a:txBody>
                  <a:tcPr marL="0">
                    <a:noFill/>
                  </a:tcPr>
                </a:tc>
                <a:extLst>
                  <a:ext uri="{0D108BD9-81ED-4DB2-BD59-A6C34878D82A}">
                    <a16:rowId xmlns:a16="http://schemas.microsoft.com/office/drawing/2014/main" val="408699548"/>
                  </a:ext>
                </a:extLst>
              </a:tr>
            </a:tbl>
          </a:graphicData>
        </a:graphic>
      </p:graphicFrame>
      <p:sp>
        <p:nvSpPr>
          <p:cNvPr id="7" name="Title 6">
            <a:extLst>
              <a:ext uri="{FF2B5EF4-FFF2-40B4-BE49-F238E27FC236}">
                <a16:creationId xmlns:a16="http://schemas.microsoft.com/office/drawing/2014/main" id="{89E3655B-4FD6-5E6A-0236-18059B075ECF}"/>
              </a:ext>
            </a:extLst>
          </p:cNvPr>
          <p:cNvSpPr>
            <a:spLocks noGrp="1"/>
          </p:cNvSpPr>
          <p:nvPr>
            <p:ph type="title"/>
          </p:nvPr>
        </p:nvSpPr>
        <p:spPr/>
        <p:txBody>
          <a:bodyPr/>
          <a:lstStyle/>
          <a:p>
            <a:r>
              <a:rPr lang="en-US"/>
              <a:t>Agenda</a:t>
            </a:r>
          </a:p>
        </p:txBody>
      </p:sp>
      <p:sp>
        <p:nvSpPr>
          <p:cNvPr id="3" name="Footer Placeholder 2">
            <a:extLst>
              <a:ext uri="{FF2B5EF4-FFF2-40B4-BE49-F238E27FC236}">
                <a16:creationId xmlns:a16="http://schemas.microsoft.com/office/drawing/2014/main" id="{6B8D79AA-E40B-1795-C47E-F27671F6F14C}"/>
              </a:ext>
            </a:extLst>
          </p:cNvPr>
          <p:cNvSpPr>
            <a:spLocks noGrp="1"/>
          </p:cNvSpPr>
          <p:nvPr>
            <p:ph type="ftr" sz="quarter" idx="15"/>
          </p:nvPr>
        </p:nvSpPr>
        <p:spPr/>
        <p:txBody>
          <a:bodyPr/>
          <a:lstStyle/>
          <a:p>
            <a:r>
              <a:rPr lang="en-US" dirty="0"/>
              <a:t>In-Hospital Annual Training |   Confidential—do not copy or distribute</a:t>
            </a:r>
          </a:p>
        </p:txBody>
      </p:sp>
    </p:spTree>
    <p:extLst>
      <p:ext uri="{BB962C8B-B14F-4D97-AF65-F5344CB8AC3E}">
        <p14:creationId xmlns:p14="http://schemas.microsoft.com/office/powerpoint/2010/main" val="3204588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647B7-DA5D-5386-7CB9-640E98EE95B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B04345C-C99C-9295-75B0-C2627153E34D}"/>
              </a:ext>
            </a:extLst>
          </p:cNvPr>
          <p:cNvSpPr>
            <a:spLocks noGrp="1"/>
          </p:cNvSpPr>
          <p:nvPr>
            <p:ph type="title"/>
          </p:nvPr>
        </p:nvSpPr>
        <p:spPr/>
        <p:txBody>
          <a:bodyPr/>
          <a:lstStyle/>
          <a:p>
            <a:r>
              <a:rPr lang="en-US" dirty="0"/>
              <a:t>Evaluation Process</a:t>
            </a:r>
          </a:p>
        </p:txBody>
      </p:sp>
    </p:spTree>
    <p:extLst>
      <p:ext uri="{BB962C8B-B14F-4D97-AF65-F5344CB8AC3E}">
        <p14:creationId xmlns:p14="http://schemas.microsoft.com/office/powerpoint/2010/main" val="2564068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8778D7C-7927-014E-8B61-98BDACB7335A}"/>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08778D7C-7927-014E-8B61-98BDACB7335A}"/>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97A369A-D723-2141-853B-766642300128}"/>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sym typeface="Georgia" panose="02040502050405020303" pitchFamily="18" charset="0"/>
            </a:endParaRPr>
          </a:p>
        </p:txBody>
      </p:sp>
      <p:sp>
        <p:nvSpPr>
          <p:cNvPr id="3" name="Content Placeholder 2">
            <a:extLst>
              <a:ext uri="{FF2B5EF4-FFF2-40B4-BE49-F238E27FC236}">
                <a16:creationId xmlns:a16="http://schemas.microsoft.com/office/drawing/2014/main" id="{09AE8FFC-E428-294A-83C4-A8F392CF72E9}"/>
              </a:ext>
            </a:extLst>
          </p:cNvPr>
          <p:cNvSpPr>
            <a:spLocks noGrp="1"/>
          </p:cNvSpPr>
          <p:nvPr>
            <p:ph sz="half" idx="1"/>
          </p:nvPr>
        </p:nvSpPr>
        <p:spPr>
          <a:xfrm>
            <a:off x="790299" y="1368545"/>
            <a:ext cx="10983885" cy="4314803"/>
          </a:xfrm>
        </p:spPr>
        <p:txBody>
          <a:bodyPr/>
          <a:lstStyle/>
          <a:p>
            <a:pPr marL="57150" lvl="1" indent="0" fontAlgn="base">
              <a:buNone/>
            </a:pPr>
            <a:r>
              <a:rPr lang="en-US" b="1" u="sng" dirty="0">
                <a:solidFill>
                  <a:srgbClr val="000000"/>
                </a:solidFill>
              </a:rPr>
              <a:t>Evaluation Options:</a:t>
            </a:r>
          </a:p>
          <a:p>
            <a:pPr marL="57150" lvl="1" indent="0" fontAlgn="base">
              <a:buNone/>
            </a:pPr>
            <a:endParaRPr lang="en-US" b="1" u="sng" dirty="0">
              <a:solidFill>
                <a:srgbClr val="000000"/>
              </a:solidFill>
            </a:endParaRPr>
          </a:p>
          <a:p>
            <a:pPr marL="342900" lvl="1" indent="-285750" fontAlgn="base"/>
            <a:r>
              <a:rPr lang="en-US" b="1" dirty="0">
                <a:solidFill>
                  <a:srgbClr val="000000"/>
                </a:solidFill>
              </a:rPr>
              <a:t>After Every Session</a:t>
            </a:r>
          </a:p>
          <a:p>
            <a:pPr marL="569912" lvl="2" indent="-285750" fontAlgn="base"/>
            <a:r>
              <a:rPr lang="en-US" dirty="0">
                <a:solidFill>
                  <a:srgbClr val="000000"/>
                </a:solidFill>
              </a:rPr>
              <a:t>Optional for any series</a:t>
            </a:r>
          </a:p>
          <a:p>
            <a:pPr marL="284162" lvl="2" indent="0" fontAlgn="base">
              <a:buNone/>
            </a:pPr>
            <a:endParaRPr lang="en-US" dirty="0">
              <a:solidFill>
                <a:srgbClr val="000000"/>
              </a:solidFill>
            </a:endParaRPr>
          </a:p>
          <a:p>
            <a:pPr marL="342900" lvl="1" indent="-285750" fontAlgn="base"/>
            <a:r>
              <a:rPr lang="en-US" b="1" dirty="0">
                <a:solidFill>
                  <a:srgbClr val="000000"/>
                </a:solidFill>
              </a:rPr>
              <a:t>2x Year (Recommended)</a:t>
            </a:r>
          </a:p>
          <a:p>
            <a:pPr marL="798512" lvl="3" indent="-285750" fontAlgn="base">
              <a:buFont typeface="Arial" panose="020B0604020202020204" pitchFamily="34" charset="0"/>
              <a:buChar char="•"/>
            </a:pPr>
            <a:r>
              <a:rPr lang="en-US" dirty="0">
                <a:solidFill>
                  <a:srgbClr val="000000"/>
                </a:solidFill>
              </a:rPr>
              <a:t>2x/year: The CPD team will send an evaluation to all attendees for the series</a:t>
            </a:r>
          </a:p>
          <a:p>
            <a:pPr marL="1027112" lvl="4" indent="-285750" fontAlgn="base">
              <a:buFont typeface="Arial" panose="020B0604020202020204" pitchFamily="34" charset="0"/>
              <a:buChar char="•"/>
            </a:pPr>
            <a:r>
              <a:rPr lang="en-US" dirty="0">
                <a:solidFill>
                  <a:srgbClr val="000000"/>
                </a:solidFill>
              </a:rPr>
              <a:t>The results for your series will be available</a:t>
            </a:r>
          </a:p>
          <a:p>
            <a:pPr marL="1027112" lvl="4" indent="-285750" fontAlgn="base">
              <a:buFont typeface="Arial" panose="020B0604020202020204" pitchFamily="34" charset="0"/>
              <a:buChar char="•"/>
            </a:pPr>
            <a:r>
              <a:rPr lang="en-US" dirty="0">
                <a:solidFill>
                  <a:srgbClr val="000000"/>
                </a:solidFill>
              </a:rPr>
              <a:t>We will be combining the results for all series and sharing in a Webinar</a:t>
            </a:r>
          </a:p>
          <a:p>
            <a:pPr marL="1027112" lvl="4" indent="-285750" fontAlgn="base">
              <a:buFont typeface="Arial" panose="020B0604020202020204" pitchFamily="34" charset="0"/>
              <a:buChar char="•"/>
            </a:pPr>
            <a:r>
              <a:rPr lang="en-US" sz="2000" dirty="0"/>
              <a:t>For series with ABIM, ABP or ABOHNS MOC, we will also send the evaluation results to the attendees, as part of the "evaluation and feedback" requirement.</a:t>
            </a:r>
            <a:endParaRPr lang="en-US" sz="2000" dirty="0">
              <a:solidFill>
                <a:srgbClr val="000000"/>
              </a:solidFill>
            </a:endParaRPr>
          </a:p>
        </p:txBody>
      </p:sp>
      <p:sp>
        <p:nvSpPr>
          <p:cNvPr id="2" name="Title 1">
            <a:extLst>
              <a:ext uri="{FF2B5EF4-FFF2-40B4-BE49-F238E27FC236}">
                <a16:creationId xmlns:a16="http://schemas.microsoft.com/office/drawing/2014/main" id="{CEBB8E81-73FA-8241-9491-D4B6008E21F3}"/>
              </a:ext>
            </a:extLst>
          </p:cNvPr>
          <p:cNvSpPr>
            <a:spLocks noGrp="1"/>
          </p:cNvSpPr>
          <p:nvPr>
            <p:ph type="title"/>
          </p:nvPr>
        </p:nvSpPr>
        <p:spPr>
          <a:xfrm>
            <a:off x="641350" y="523875"/>
            <a:ext cx="11132834" cy="436707"/>
          </a:xfrm>
        </p:spPr>
        <p:txBody>
          <a:bodyPr/>
          <a:lstStyle/>
          <a:p>
            <a:r>
              <a:rPr lang="en-US" dirty="0"/>
              <a:t>Evaluation Process</a:t>
            </a:r>
          </a:p>
        </p:txBody>
      </p:sp>
      <p:sp>
        <p:nvSpPr>
          <p:cNvPr id="4" name="Footer Placeholder 3">
            <a:extLst>
              <a:ext uri="{FF2B5EF4-FFF2-40B4-BE49-F238E27FC236}">
                <a16:creationId xmlns:a16="http://schemas.microsoft.com/office/drawing/2014/main" id="{369F734F-2892-FF8E-5117-4C99AE3F3876}"/>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1010486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AAE2DF-FF96-521B-E3F1-BBCE021AB4CF}"/>
              </a:ext>
            </a:extLst>
          </p:cNvPr>
          <p:cNvSpPr>
            <a:spLocks noGrp="1"/>
          </p:cNvSpPr>
          <p:nvPr>
            <p:ph type="title"/>
          </p:nvPr>
        </p:nvSpPr>
        <p:spPr/>
        <p:txBody>
          <a:bodyPr/>
          <a:lstStyle/>
          <a:p>
            <a:r>
              <a:rPr lang="en-US" dirty="0"/>
              <a:t>Follow Up Surveys</a:t>
            </a:r>
          </a:p>
        </p:txBody>
      </p:sp>
      <p:sp>
        <p:nvSpPr>
          <p:cNvPr id="6" name="Footer Placeholder 5">
            <a:extLst>
              <a:ext uri="{FF2B5EF4-FFF2-40B4-BE49-F238E27FC236}">
                <a16:creationId xmlns:a16="http://schemas.microsoft.com/office/drawing/2014/main" id="{60551EC8-C976-F8D2-781B-C11A0A465D7C}"/>
              </a:ext>
            </a:extLst>
          </p:cNvPr>
          <p:cNvSpPr>
            <a:spLocks noGrp="1"/>
          </p:cNvSpPr>
          <p:nvPr>
            <p:ph type="ftr" sz="quarter" idx="15"/>
          </p:nvPr>
        </p:nvSpPr>
        <p:spPr/>
        <p:txBody>
          <a:bodyPr/>
          <a:lstStyle/>
          <a:p>
            <a:r>
              <a:rPr lang="en-US"/>
              <a:t>In-Hospital Annual Training |   Confidential—do not copy or distribute</a:t>
            </a:r>
            <a:endParaRPr lang="en-US" dirty="0"/>
          </a:p>
        </p:txBody>
      </p:sp>
      <p:sp>
        <p:nvSpPr>
          <p:cNvPr id="7" name="TextBox 6">
            <a:extLst>
              <a:ext uri="{FF2B5EF4-FFF2-40B4-BE49-F238E27FC236}">
                <a16:creationId xmlns:a16="http://schemas.microsoft.com/office/drawing/2014/main" id="{C4373160-78B9-6C5F-5433-7BDB3CB5E5B5}"/>
              </a:ext>
            </a:extLst>
          </p:cNvPr>
          <p:cNvSpPr txBox="1"/>
          <p:nvPr/>
        </p:nvSpPr>
        <p:spPr>
          <a:xfrm>
            <a:off x="641350" y="1480391"/>
            <a:ext cx="10983884" cy="1631216"/>
          </a:xfrm>
          <a:prstGeom prst="rect">
            <a:avLst/>
          </a:prstGeom>
          <a:noFill/>
        </p:spPr>
        <p:txBody>
          <a:bodyPr wrap="square">
            <a:spAutoFit/>
          </a:bodyPr>
          <a:lstStyle/>
          <a:p>
            <a:pPr marL="342900" lvl="1" indent="-285750" fontAlgn="base"/>
            <a:r>
              <a:rPr lang="en-US" sz="2000" b="1" u="sng" dirty="0">
                <a:solidFill>
                  <a:srgbClr val="000000"/>
                </a:solidFill>
              </a:rPr>
              <a:t>All series</a:t>
            </a:r>
          </a:p>
          <a:p>
            <a:pPr marL="627062" lvl="2" indent="-342900" fontAlgn="base">
              <a:buFont typeface="Arial" panose="020B0604020202020204" pitchFamily="34" charset="0"/>
              <a:buChar char="•"/>
            </a:pPr>
            <a:r>
              <a:rPr lang="en-US" sz="2000" dirty="0">
                <a:solidFill>
                  <a:srgbClr val="000000"/>
                </a:solidFill>
              </a:rPr>
              <a:t>~3-6 months after series closes: Follow-up Survey will be sent to all participants by CPD. Questions ask about changes to individual and team performance.</a:t>
            </a:r>
          </a:p>
          <a:p>
            <a:pPr marL="1084262" lvl="3" indent="-342900" fontAlgn="base">
              <a:buFont typeface="Arial" panose="020B0604020202020204" pitchFamily="34" charset="0"/>
              <a:buChar char="•"/>
            </a:pPr>
            <a:r>
              <a:rPr lang="en-US" sz="2000" dirty="0">
                <a:solidFill>
                  <a:srgbClr val="000000"/>
                </a:solidFill>
              </a:rPr>
              <a:t>The survey is built as an additional session in the series. You can view the results for the survey.</a:t>
            </a:r>
          </a:p>
        </p:txBody>
      </p:sp>
      <p:sp>
        <p:nvSpPr>
          <p:cNvPr id="8" name="TextBox 7">
            <a:extLst>
              <a:ext uri="{FF2B5EF4-FFF2-40B4-BE49-F238E27FC236}">
                <a16:creationId xmlns:a16="http://schemas.microsoft.com/office/drawing/2014/main" id="{488C35C1-BB9B-7E1B-BA09-FE1337FC6701}"/>
              </a:ext>
            </a:extLst>
          </p:cNvPr>
          <p:cNvSpPr txBox="1"/>
          <p:nvPr/>
        </p:nvSpPr>
        <p:spPr>
          <a:xfrm>
            <a:off x="641350" y="3427672"/>
            <a:ext cx="10983884" cy="1631216"/>
          </a:xfrm>
          <a:prstGeom prst="rect">
            <a:avLst/>
          </a:prstGeom>
          <a:noFill/>
        </p:spPr>
        <p:txBody>
          <a:bodyPr wrap="square">
            <a:spAutoFit/>
          </a:bodyPr>
          <a:lstStyle/>
          <a:p>
            <a:pPr marL="342900" lvl="1" indent="-285750" fontAlgn="base"/>
            <a:r>
              <a:rPr lang="en-US" sz="2000" b="1" u="sng" dirty="0">
                <a:solidFill>
                  <a:srgbClr val="000000"/>
                </a:solidFill>
              </a:rPr>
              <a:t>Series that measure higher-level outcomes</a:t>
            </a:r>
          </a:p>
          <a:p>
            <a:pPr marL="627062" lvl="2" indent="-342900" fontAlgn="base">
              <a:buFont typeface="Arial" panose="020B0604020202020204" pitchFamily="34" charset="0"/>
              <a:buChar char="•"/>
            </a:pPr>
            <a:r>
              <a:rPr lang="en-US" sz="2000" dirty="0">
                <a:solidFill>
                  <a:srgbClr val="000000"/>
                </a:solidFill>
              </a:rPr>
              <a:t>~6 months after series closes: Survey to course directors for any series stating they plan to measure performance, quality, safety and/or patient outcomes</a:t>
            </a:r>
          </a:p>
          <a:p>
            <a:pPr marL="1084262" lvl="3" indent="-342900" fontAlgn="base">
              <a:buFont typeface="Arial" panose="020B0604020202020204" pitchFamily="34" charset="0"/>
              <a:buChar char="•"/>
            </a:pPr>
            <a:r>
              <a:rPr lang="en-US" sz="2000" dirty="0">
                <a:solidFill>
                  <a:srgbClr val="000000"/>
                </a:solidFill>
              </a:rPr>
              <a:t>We share a program-level report with all series that participate. We will also post the report on the series coordinator site.</a:t>
            </a:r>
          </a:p>
        </p:txBody>
      </p:sp>
    </p:spTree>
    <p:extLst>
      <p:ext uri="{BB962C8B-B14F-4D97-AF65-F5344CB8AC3E}">
        <p14:creationId xmlns:p14="http://schemas.microsoft.com/office/powerpoint/2010/main" val="3916908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F7457-19E9-7A13-DEBB-D3927236212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BD2583B-85FE-9970-A82D-15C5B5CA1E9D}"/>
              </a:ext>
            </a:extLst>
          </p:cNvPr>
          <p:cNvSpPr>
            <a:spLocks noGrp="1"/>
          </p:cNvSpPr>
          <p:nvPr>
            <p:ph type="title"/>
          </p:nvPr>
        </p:nvSpPr>
        <p:spPr/>
        <p:txBody>
          <a:bodyPr/>
          <a:lstStyle/>
          <a:p>
            <a:r>
              <a:rPr lang="en-US" dirty="0"/>
              <a:t>Owners, Employees and (Sometimes) Founders</a:t>
            </a:r>
          </a:p>
        </p:txBody>
      </p:sp>
    </p:spTree>
    <p:extLst>
      <p:ext uri="{BB962C8B-B14F-4D97-AF65-F5344CB8AC3E}">
        <p14:creationId xmlns:p14="http://schemas.microsoft.com/office/powerpoint/2010/main" val="1893252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352AE0F2-4102-144F-8994-A80C28AFEAB8}"/>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9" name="Object 8" hidden="1">
                        <a:extLst>
                          <a:ext uri="{FF2B5EF4-FFF2-40B4-BE49-F238E27FC236}">
                            <a16:creationId xmlns:a16="http://schemas.microsoft.com/office/drawing/2014/main" id="{352AE0F2-4102-144F-8994-A80C28AFEAB8}"/>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17B35AC9-0294-7347-84E2-3F89EF7586BA}"/>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sym typeface="Georgia" panose="02040502050405020303" pitchFamily="18" charset="0"/>
            </a:endParaRPr>
          </a:p>
        </p:txBody>
      </p:sp>
      <p:sp>
        <p:nvSpPr>
          <p:cNvPr id="2" name="Title 1">
            <a:extLst>
              <a:ext uri="{FF2B5EF4-FFF2-40B4-BE49-F238E27FC236}">
                <a16:creationId xmlns:a16="http://schemas.microsoft.com/office/drawing/2014/main" id="{E89A09BD-ACC0-BF4B-93E7-B64B4EC9C140}"/>
              </a:ext>
            </a:extLst>
          </p:cNvPr>
          <p:cNvSpPr>
            <a:spLocks noGrp="1"/>
          </p:cNvSpPr>
          <p:nvPr>
            <p:ph type="title"/>
          </p:nvPr>
        </p:nvSpPr>
        <p:spPr/>
        <p:txBody>
          <a:bodyPr/>
          <a:lstStyle/>
          <a:p>
            <a:r>
              <a:rPr lang="en-US" dirty="0"/>
              <a:t>Owners, Employees and (Sometimes) Founders</a:t>
            </a:r>
          </a:p>
        </p:txBody>
      </p:sp>
      <p:sp>
        <p:nvSpPr>
          <p:cNvPr id="3" name="Content Placeholder 2">
            <a:extLst>
              <a:ext uri="{FF2B5EF4-FFF2-40B4-BE49-F238E27FC236}">
                <a16:creationId xmlns:a16="http://schemas.microsoft.com/office/drawing/2014/main" id="{1D5671B3-68B7-FF41-A00B-4A407CE22D9E}"/>
              </a:ext>
            </a:extLst>
          </p:cNvPr>
          <p:cNvSpPr>
            <a:spLocks noGrp="1"/>
          </p:cNvSpPr>
          <p:nvPr>
            <p:ph idx="1"/>
          </p:nvPr>
        </p:nvSpPr>
        <p:spPr>
          <a:xfrm>
            <a:off x="532579" y="1729029"/>
            <a:ext cx="8313470" cy="4199159"/>
          </a:xfrm>
        </p:spPr>
        <p:txBody>
          <a:bodyPr/>
          <a:lstStyle/>
          <a:p>
            <a:r>
              <a:rPr lang="en-US" dirty="0"/>
              <a:t>The following individuals are considered to have </a:t>
            </a:r>
            <a:r>
              <a:rPr lang="en-US" b="1" u="sng" dirty="0"/>
              <a:t>unresolvable</a:t>
            </a:r>
            <a:r>
              <a:rPr lang="en-US" dirty="0"/>
              <a:t> financial relationships: </a:t>
            </a:r>
          </a:p>
          <a:p>
            <a:pPr marL="804863" lvl="1" indent="-342900"/>
            <a:r>
              <a:rPr lang="en-US" dirty="0"/>
              <a:t>Owners of ineligible companies (includes private stock owners)</a:t>
            </a:r>
          </a:p>
          <a:p>
            <a:pPr marL="804863" lvl="1" indent="-342900"/>
            <a:r>
              <a:rPr lang="en-US" dirty="0"/>
              <a:t>Employees of ineligible companies</a:t>
            </a:r>
          </a:p>
          <a:p>
            <a:pPr marL="804863" lvl="1" indent="-342900"/>
            <a:r>
              <a:rPr lang="en-US" dirty="0"/>
              <a:t>Founders of ineligible companies who are compensated with private stock, salary or stipend. They are the equivalent of an owner or employee.</a:t>
            </a:r>
          </a:p>
          <a:p>
            <a:pPr marL="804863" lvl="1" indent="-342900"/>
            <a:r>
              <a:rPr lang="en-US" dirty="0"/>
              <a:t>This include private stock</a:t>
            </a:r>
          </a:p>
          <a:p>
            <a:pPr marL="804863" lvl="1" indent="-342900"/>
            <a:endParaRPr lang="en-US" dirty="0"/>
          </a:p>
          <a:p>
            <a:r>
              <a:rPr lang="en-US" dirty="0"/>
              <a:t>These individuals may not:</a:t>
            </a:r>
          </a:p>
          <a:p>
            <a:pPr marL="804863" lvl="1" indent="-342900"/>
            <a:r>
              <a:rPr lang="en-US" b="1" dirty="0"/>
              <a:t>Control content </a:t>
            </a:r>
            <a:r>
              <a:rPr lang="en-US" dirty="0"/>
              <a:t>of accredited education </a:t>
            </a:r>
          </a:p>
          <a:p>
            <a:pPr marL="804863" lvl="1" indent="-342900"/>
            <a:r>
              <a:rPr lang="en-US" dirty="0"/>
              <a:t>Participate as </a:t>
            </a:r>
            <a:r>
              <a:rPr lang="en-US" b="1" dirty="0"/>
              <a:t>planners</a:t>
            </a:r>
            <a:r>
              <a:rPr lang="en-US" dirty="0"/>
              <a:t> </a:t>
            </a:r>
          </a:p>
          <a:p>
            <a:pPr marL="804863" lvl="1" indent="-342900"/>
            <a:r>
              <a:rPr lang="en-US" dirty="0"/>
              <a:t>Participate as </a:t>
            </a:r>
            <a:r>
              <a:rPr lang="en-US" b="1" dirty="0"/>
              <a:t>faculty</a:t>
            </a:r>
            <a:endParaRPr lang="en-US" dirty="0"/>
          </a:p>
        </p:txBody>
      </p:sp>
      <p:sp>
        <p:nvSpPr>
          <p:cNvPr id="6" name="Text Placeholder 5">
            <a:extLst>
              <a:ext uri="{FF2B5EF4-FFF2-40B4-BE49-F238E27FC236}">
                <a16:creationId xmlns:a16="http://schemas.microsoft.com/office/drawing/2014/main" id="{DFF02AA3-DA72-B247-A2A3-41B25522EBEC}"/>
              </a:ext>
            </a:extLst>
          </p:cNvPr>
          <p:cNvSpPr>
            <a:spLocks noGrp="1"/>
          </p:cNvSpPr>
          <p:nvPr>
            <p:ph type="body" sz="quarter" idx="14"/>
          </p:nvPr>
        </p:nvSpPr>
        <p:spPr>
          <a:xfrm>
            <a:off x="639759" y="5838568"/>
            <a:ext cx="7434393" cy="274981"/>
          </a:xfrm>
        </p:spPr>
        <p:txBody>
          <a:bodyPr/>
          <a:lstStyle/>
          <a:p>
            <a:r>
              <a:rPr lang="en-US" dirty="0"/>
              <a:t>Source: https://www.accme.org/accreditation-rules/standards-for-integrity-independence-accredited-ce/standard-3-identify-mitigate-and-disclose-relevant-financial-relationships</a:t>
            </a:r>
          </a:p>
        </p:txBody>
      </p:sp>
      <p:pic>
        <p:nvPicPr>
          <p:cNvPr id="15" name="Picture 14">
            <a:extLst>
              <a:ext uri="{FF2B5EF4-FFF2-40B4-BE49-F238E27FC236}">
                <a16:creationId xmlns:a16="http://schemas.microsoft.com/office/drawing/2014/main" id="{6197D34A-6AC7-4817-86F7-A3529D9CDA4E}"/>
              </a:ext>
            </a:extLst>
          </p:cNvPr>
          <p:cNvPicPr>
            <a:picLocks noChangeAspect="1"/>
          </p:cNvPicPr>
          <p:nvPr/>
        </p:nvPicPr>
        <p:blipFill>
          <a:blip r:embed="rId7"/>
          <a:stretch>
            <a:fillRect/>
          </a:stretch>
        </p:blipFill>
        <p:spPr>
          <a:xfrm>
            <a:off x="8846049" y="2175519"/>
            <a:ext cx="1971802" cy="1971802"/>
          </a:xfrm>
          <a:prstGeom prst="rect">
            <a:avLst/>
          </a:prstGeom>
        </p:spPr>
      </p:pic>
      <p:sp>
        <p:nvSpPr>
          <p:cNvPr id="4" name="Footer Placeholder 3">
            <a:extLst>
              <a:ext uri="{FF2B5EF4-FFF2-40B4-BE49-F238E27FC236}">
                <a16:creationId xmlns:a16="http://schemas.microsoft.com/office/drawing/2014/main" id="{7E2C71F9-F254-B6A3-0028-860A7BFE5461}"/>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4219920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77B42-A0F6-0E8C-B14F-0437B8512ECD}"/>
            </a:ext>
          </a:extLst>
        </p:cNvPr>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EAD5C202-754C-05C8-11F1-CBD449078810}"/>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12" name="Object 11" hidden="1">
                        <a:extLst>
                          <a:ext uri="{FF2B5EF4-FFF2-40B4-BE49-F238E27FC236}">
                            <a16:creationId xmlns:a16="http://schemas.microsoft.com/office/drawing/2014/main" id="{78E90BD7-B8FB-314F-BEAC-CDE8AF7F7086}"/>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C69C12A3-E719-DFAB-E884-E0387173B3BF}"/>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sym typeface="Georgia" panose="02040502050405020303" pitchFamily="18" charset="0"/>
            </a:endParaRPr>
          </a:p>
        </p:txBody>
      </p:sp>
      <p:sp>
        <p:nvSpPr>
          <p:cNvPr id="3" name="Content Placeholder 2">
            <a:extLst>
              <a:ext uri="{FF2B5EF4-FFF2-40B4-BE49-F238E27FC236}">
                <a16:creationId xmlns:a16="http://schemas.microsoft.com/office/drawing/2014/main" id="{BE281563-2DA5-0F75-7CAC-7E8AFD9CC02D}"/>
              </a:ext>
            </a:extLst>
          </p:cNvPr>
          <p:cNvSpPr>
            <a:spLocks noGrp="1"/>
          </p:cNvSpPr>
          <p:nvPr>
            <p:ph sz="half" idx="1"/>
          </p:nvPr>
        </p:nvSpPr>
        <p:spPr>
          <a:xfrm>
            <a:off x="640079" y="3099816"/>
            <a:ext cx="3200400" cy="2377440"/>
          </a:xfrm>
        </p:spPr>
        <p:txBody>
          <a:bodyPr/>
          <a:lstStyle/>
          <a:p>
            <a:r>
              <a:rPr lang="en-US" b="1" dirty="0">
                <a:solidFill>
                  <a:schemeClr val="accent2"/>
                </a:solidFill>
              </a:rPr>
              <a:t>Not Related to Business</a:t>
            </a:r>
          </a:p>
          <a:p>
            <a:r>
              <a:rPr lang="en-US" dirty="0"/>
              <a:t>When the content of the activity is not related to the business lines or products of their employer/company.</a:t>
            </a:r>
          </a:p>
        </p:txBody>
      </p:sp>
      <p:sp>
        <p:nvSpPr>
          <p:cNvPr id="4" name="Content Placeholder 3">
            <a:extLst>
              <a:ext uri="{FF2B5EF4-FFF2-40B4-BE49-F238E27FC236}">
                <a16:creationId xmlns:a16="http://schemas.microsoft.com/office/drawing/2014/main" id="{8A4284DD-060D-65CE-FC3F-C80C2E1423C0}"/>
              </a:ext>
            </a:extLst>
          </p:cNvPr>
          <p:cNvSpPr>
            <a:spLocks noGrp="1"/>
          </p:cNvSpPr>
          <p:nvPr>
            <p:ph sz="half" idx="2"/>
          </p:nvPr>
        </p:nvSpPr>
        <p:spPr>
          <a:xfrm>
            <a:off x="4491989" y="3099816"/>
            <a:ext cx="3200400" cy="2377440"/>
          </a:xfrm>
        </p:spPr>
        <p:txBody>
          <a:bodyPr/>
          <a:lstStyle/>
          <a:p>
            <a:r>
              <a:rPr lang="en-US" b="1" dirty="0">
                <a:solidFill>
                  <a:schemeClr val="accent2"/>
                </a:solidFill>
              </a:rPr>
              <a:t>Basic Science Research</a:t>
            </a:r>
          </a:p>
          <a:p>
            <a:r>
              <a:rPr lang="en-US" dirty="0"/>
              <a:t>When the content of the accredited activity is limited to basic science research, such as pre-clinical research and drug discovery, or the methodologies of research, and they do not make care recommendations. </a:t>
            </a:r>
          </a:p>
        </p:txBody>
      </p:sp>
      <p:sp>
        <p:nvSpPr>
          <p:cNvPr id="7" name="Content Placeholder 6">
            <a:extLst>
              <a:ext uri="{FF2B5EF4-FFF2-40B4-BE49-F238E27FC236}">
                <a16:creationId xmlns:a16="http://schemas.microsoft.com/office/drawing/2014/main" id="{C8DF6A7E-82C5-1113-018A-55207CF37FC6}"/>
              </a:ext>
            </a:extLst>
          </p:cNvPr>
          <p:cNvSpPr>
            <a:spLocks noGrp="1"/>
          </p:cNvSpPr>
          <p:nvPr>
            <p:ph sz="half" idx="10"/>
          </p:nvPr>
        </p:nvSpPr>
        <p:spPr>
          <a:xfrm>
            <a:off x="8343900" y="3099816"/>
            <a:ext cx="3200400" cy="2490113"/>
          </a:xfrm>
        </p:spPr>
        <p:txBody>
          <a:bodyPr/>
          <a:lstStyle/>
          <a:p>
            <a:r>
              <a:rPr lang="en-US" b="1" dirty="0">
                <a:solidFill>
                  <a:schemeClr val="accent2"/>
                </a:solidFill>
              </a:rPr>
              <a:t>Technicians</a:t>
            </a:r>
          </a:p>
          <a:p>
            <a:r>
              <a:rPr lang="en-US" dirty="0"/>
              <a:t>When they are participating as technicians to teach the safe and proper use of medical devices, and do not recommend whether or when a device is used.</a:t>
            </a:r>
          </a:p>
        </p:txBody>
      </p:sp>
      <p:sp>
        <p:nvSpPr>
          <p:cNvPr id="2" name="Title 1">
            <a:extLst>
              <a:ext uri="{FF2B5EF4-FFF2-40B4-BE49-F238E27FC236}">
                <a16:creationId xmlns:a16="http://schemas.microsoft.com/office/drawing/2014/main" id="{B0836275-52AB-3F03-110F-ED0F843C6243}"/>
              </a:ext>
            </a:extLst>
          </p:cNvPr>
          <p:cNvSpPr>
            <a:spLocks noGrp="1"/>
          </p:cNvSpPr>
          <p:nvPr>
            <p:ph type="title"/>
          </p:nvPr>
        </p:nvSpPr>
        <p:spPr/>
        <p:txBody>
          <a:bodyPr/>
          <a:lstStyle/>
          <a:p>
            <a:r>
              <a:rPr lang="en-US" dirty="0"/>
              <a:t>Exceptions</a:t>
            </a:r>
          </a:p>
        </p:txBody>
      </p:sp>
      <p:sp>
        <p:nvSpPr>
          <p:cNvPr id="10" name="Text Placeholder 9">
            <a:extLst>
              <a:ext uri="{FF2B5EF4-FFF2-40B4-BE49-F238E27FC236}">
                <a16:creationId xmlns:a16="http://schemas.microsoft.com/office/drawing/2014/main" id="{A2DC58B8-567A-2A1D-6E25-083E031C57C6}"/>
              </a:ext>
            </a:extLst>
          </p:cNvPr>
          <p:cNvSpPr>
            <a:spLocks noGrp="1"/>
          </p:cNvSpPr>
          <p:nvPr>
            <p:ph type="body" sz="quarter" idx="14"/>
          </p:nvPr>
        </p:nvSpPr>
        <p:spPr>
          <a:xfrm>
            <a:off x="639759" y="5838568"/>
            <a:ext cx="9052881" cy="274981"/>
          </a:xfrm>
        </p:spPr>
        <p:txBody>
          <a:bodyPr/>
          <a:lstStyle/>
          <a:p>
            <a:r>
              <a:rPr lang="en-US" dirty="0"/>
              <a:t>Source: https://www.accme.org/accreditation-rules/standards-for-integrity-independence-accredited-ce/standard-3-identify-mitigate-and-disclose-relevant-financial-relationships</a:t>
            </a:r>
          </a:p>
          <a:p>
            <a:endParaRPr lang="en-US" dirty="0"/>
          </a:p>
        </p:txBody>
      </p:sp>
      <p:sp>
        <p:nvSpPr>
          <p:cNvPr id="14" name="Content Placeholder 2">
            <a:extLst>
              <a:ext uri="{FF2B5EF4-FFF2-40B4-BE49-F238E27FC236}">
                <a16:creationId xmlns:a16="http://schemas.microsoft.com/office/drawing/2014/main" id="{89E59608-328F-F10E-6BD2-58E2253710A8}"/>
              </a:ext>
            </a:extLst>
          </p:cNvPr>
          <p:cNvSpPr txBox="1">
            <a:spLocks/>
          </p:cNvSpPr>
          <p:nvPr/>
        </p:nvSpPr>
        <p:spPr>
          <a:xfrm>
            <a:off x="639759" y="1124712"/>
            <a:ext cx="10902950" cy="34572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8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18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18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18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rgbClr val="000000"/>
                </a:solidFill>
                <a:latin typeface="Calibri"/>
              </a:rPr>
              <a:t>Owners, employees and founders* </a:t>
            </a:r>
            <a:r>
              <a:rPr kumimoji="0" lang="en-US" sz="1800" b="0" i="0" u="none" strike="noStrike" kern="1200" cap="none" spc="0" normalizeH="0" baseline="0" noProof="0" dirty="0">
                <a:ln>
                  <a:noFill/>
                </a:ln>
                <a:solidFill>
                  <a:srgbClr val="000000"/>
                </a:solidFill>
                <a:effectLst/>
                <a:uLnTx/>
                <a:uFillTx/>
                <a:latin typeface="Calibri"/>
                <a:ea typeface="+mn-ea"/>
                <a:cs typeface="+mn-cs"/>
              </a:rPr>
              <a:t>of ineligible companies can participate as planners or faculty in these specific situations:</a:t>
            </a:r>
          </a:p>
        </p:txBody>
      </p:sp>
      <p:pic>
        <p:nvPicPr>
          <p:cNvPr id="9" name="Picture 8">
            <a:extLst>
              <a:ext uri="{FF2B5EF4-FFF2-40B4-BE49-F238E27FC236}">
                <a16:creationId xmlns:a16="http://schemas.microsoft.com/office/drawing/2014/main" id="{01748F7F-D07A-FF64-A245-FDEF102F3A8A}"/>
              </a:ext>
            </a:extLst>
          </p:cNvPr>
          <p:cNvPicPr>
            <a:picLocks noChangeAspect="1"/>
          </p:cNvPicPr>
          <p:nvPr/>
        </p:nvPicPr>
        <p:blipFill>
          <a:blip r:embed="rId7"/>
          <a:stretch>
            <a:fillRect/>
          </a:stretch>
        </p:blipFill>
        <p:spPr>
          <a:xfrm rot="18997674">
            <a:off x="388063" y="1886037"/>
            <a:ext cx="1108751" cy="1108751"/>
          </a:xfrm>
          <a:prstGeom prst="rect">
            <a:avLst/>
          </a:prstGeom>
        </p:spPr>
      </p:pic>
      <p:pic>
        <p:nvPicPr>
          <p:cNvPr id="16" name="Picture 15">
            <a:extLst>
              <a:ext uri="{FF2B5EF4-FFF2-40B4-BE49-F238E27FC236}">
                <a16:creationId xmlns:a16="http://schemas.microsoft.com/office/drawing/2014/main" id="{88278C5A-6FAD-B770-E5E3-042D05436C14}"/>
              </a:ext>
            </a:extLst>
          </p:cNvPr>
          <p:cNvPicPr>
            <a:picLocks noChangeAspect="1"/>
          </p:cNvPicPr>
          <p:nvPr/>
        </p:nvPicPr>
        <p:blipFill>
          <a:blip r:embed="rId8"/>
          <a:stretch>
            <a:fillRect/>
          </a:stretch>
        </p:blipFill>
        <p:spPr>
          <a:xfrm>
            <a:off x="4267677" y="1905329"/>
            <a:ext cx="1070168" cy="1070168"/>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70842516-182C-F317-B6AB-888E7CFF1842}"/>
              </a:ext>
            </a:extLst>
          </p:cNvPr>
          <p:cNvPicPr>
            <a:picLocks noChangeAspect="1"/>
          </p:cNvPicPr>
          <p:nvPr/>
        </p:nvPicPr>
        <p:blipFill>
          <a:blip r:embed="rId9"/>
          <a:stretch>
            <a:fillRect/>
          </a:stretch>
        </p:blipFill>
        <p:spPr>
          <a:xfrm>
            <a:off x="8343900" y="1984284"/>
            <a:ext cx="1070168" cy="1070168"/>
          </a:xfrm>
          <a:prstGeom prst="rect">
            <a:avLst/>
          </a:prstGeom>
        </p:spPr>
      </p:pic>
      <p:sp>
        <p:nvSpPr>
          <p:cNvPr id="18" name="Content Placeholder 2">
            <a:extLst>
              <a:ext uri="{FF2B5EF4-FFF2-40B4-BE49-F238E27FC236}">
                <a16:creationId xmlns:a16="http://schemas.microsoft.com/office/drawing/2014/main" id="{E70A386C-92F5-6188-6A66-E852DBD3CF8F}"/>
              </a:ext>
            </a:extLst>
          </p:cNvPr>
          <p:cNvSpPr txBox="1">
            <a:spLocks/>
          </p:cNvSpPr>
          <p:nvPr/>
        </p:nvSpPr>
        <p:spPr>
          <a:xfrm>
            <a:off x="648971" y="5539375"/>
            <a:ext cx="10902950" cy="193914"/>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8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18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18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18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rgbClr val="000000"/>
                </a:solidFill>
                <a:latin typeface="Calibri"/>
              </a:rPr>
              <a:t>*When founder receives </a:t>
            </a:r>
            <a:r>
              <a:rPr lang="en-US" sz="1200" dirty="0"/>
              <a:t>private stock, salary or stipend </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F6A8CDD-A3EE-2645-9B0C-5B17C9B73D42}"/>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3051966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8778D7C-7927-014E-8B61-98BDACB7335A}"/>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08778D7C-7927-014E-8B61-98BDACB7335A}"/>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97A369A-D723-2141-853B-766642300128}"/>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sym typeface="Georgia" panose="02040502050405020303" pitchFamily="18" charset="0"/>
            </a:endParaRPr>
          </a:p>
        </p:txBody>
      </p:sp>
      <p:sp>
        <p:nvSpPr>
          <p:cNvPr id="3" name="Content Placeholder 2">
            <a:extLst>
              <a:ext uri="{FF2B5EF4-FFF2-40B4-BE49-F238E27FC236}">
                <a16:creationId xmlns:a16="http://schemas.microsoft.com/office/drawing/2014/main" id="{09AE8FFC-E428-294A-83C4-A8F392CF72E9}"/>
              </a:ext>
            </a:extLst>
          </p:cNvPr>
          <p:cNvSpPr>
            <a:spLocks noGrp="1"/>
          </p:cNvSpPr>
          <p:nvPr>
            <p:ph sz="half" idx="1"/>
          </p:nvPr>
        </p:nvSpPr>
        <p:spPr>
          <a:xfrm>
            <a:off x="640079" y="1760168"/>
            <a:ext cx="10630671" cy="4023360"/>
          </a:xfrm>
        </p:spPr>
        <p:txBody>
          <a:bodyPr/>
          <a:lstStyle/>
          <a:p>
            <a:r>
              <a:rPr lang="en-US" b="1" dirty="0">
                <a:solidFill>
                  <a:schemeClr val="accent2"/>
                </a:solidFill>
              </a:rPr>
              <a:t>Contact us as soon as you know you are inviting an owner, founder or employee speaker!</a:t>
            </a:r>
          </a:p>
          <a:p>
            <a:pPr marL="342900" indent="-342900">
              <a:buFont typeface="Arial" panose="020B0604020202020204" pitchFamily="34" charset="0"/>
              <a:buChar char="•"/>
            </a:pPr>
            <a:endParaRPr lang="en-US" dirty="0"/>
          </a:p>
          <a:p>
            <a:pPr marL="804863" lvl="1" indent="-342900"/>
            <a:r>
              <a:rPr lang="en-US" dirty="0"/>
              <a:t>Review of owners, founders, employees and stock owners of private companies takes time.</a:t>
            </a:r>
          </a:p>
          <a:p>
            <a:pPr marL="804863" lvl="1" indent="-342900"/>
            <a:r>
              <a:rPr lang="en-US" dirty="0"/>
              <a:t>We cannot provide credit until all the steps are complete.</a:t>
            </a:r>
          </a:p>
          <a:p>
            <a:pPr marL="804863" lvl="1" indent="-342900"/>
            <a:r>
              <a:rPr lang="en-US" dirty="0"/>
              <a:t>If we get it wrong, we risk losing accreditation.</a:t>
            </a:r>
          </a:p>
          <a:p>
            <a:pPr marL="342900" indent="-342900">
              <a:buFont typeface="Arial" panose="020B0604020202020204" pitchFamily="34" charset="0"/>
              <a:buChar char="•"/>
            </a:pPr>
            <a:endParaRPr lang="en-US" dirty="0"/>
          </a:p>
          <a:p>
            <a:pPr marL="342900" indent="-342900"/>
            <a:endParaRPr lang="en-US" dirty="0"/>
          </a:p>
        </p:txBody>
      </p:sp>
      <p:sp>
        <p:nvSpPr>
          <p:cNvPr id="2" name="Title 1">
            <a:extLst>
              <a:ext uri="{FF2B5EF4-FFF2-40B4-BE49-F238E27FC236}">
                <a16:creationId xmlns:a16="http://schemas.microsoft.com/office/drawing/2014/main" id="{CEBB8E81-73FA-8241-9491-D4B6008E21F3}"/>
              </a:ext>
            </a:extLst>
          </p:cNvPr>
          <p:cNvSpPr>
            <a:spLocks noGrp="1"/>
          </p:cNvSpPr>
          <p:nvPr>
            <p:ph type="title"/>
          </p:nvPr>
        </p:nvSpPr>
        <p:spPr>
          <a:xfrm>
            <a:off x="641350" y="523875"/>
            <a:ext cx="11132834" cy="657653"/>
          </a:xfrm>
        </p:spPr>
        <p:txBody>
          <a:bodyPr/>
          <a:lstStyle/>
          <a:p>
            <a:r>
              <a:rPr lang="en-US" dirty="0"/>
              <a:t>Employees, Owners &amp; Founders – Most Important Takeaway</a:t>
            </a:r>
          </a:p>
        </p:txBody>
      </p:sp>
      <p:pic>
        <p:nvPicPr>
          <p:cNvPr id="10" name="Picture 9" descr="Icon&#10;&#10;Description automatically generated">
            <a:extLst>
              <a:ext uri="{FF2B5EF4-FFF2-40B4-BE49-F238E27FC236}">
                <a16:creationId xmlns:a16="http://schemas.microsoft.com/office/drawing/2014/main" id="{8606EEE9-8AB6-465C-B698-8F2423522EB3}"/>
              </a:ext>
            </a:extLst>
          </p:cNvPr>
          <p:cNvPicPr>
            <a:picLocks noChangeAspect="1"/>
          </p:cNvPicPr>
          <p:nvPr/>
        </p:nvPicPr>
        <p:blipFill>
          <a:blip r:embed="rId7"/>
          <a:stretch>
            <a:fillRect/>
          </a:stretch>
        </p:blipFill>
        <p:spPr>
          <a:xfrm>
            <a:off x="4553628" y="3491911"/>
            <a:ext cx="2292849" cy="2292849"/>
          </a:xfrm>
          <a:prstGeom prst="rect">
            <a:avLst/>
          </a:prstGeom>
        </p:spPr>
      </p:pic>
      <p:sp>
        <p:nvSpPr>
          <p:cNvPr id="4" name="Footer Placeholder 3">
            <a:extLst>
              <a:ext uri="{FF2B5EF4-FFF2-40B4-BE49-F238E27FC236}">
                <a16:creationId xmlns:a16="http://schemas.microsoft.com/office/drawing/2014/main" id="{22FB5960-AF37-9D38-1BF7-FB0CE114A664}"/>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1628733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D3991-1E38-F129-438E-D3FA1877C04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00B809F-0A35-5474-4C54-D3F893852725}"/>
              </a:ext>
            </a:extLst>
          </p:cNvPr>
          <p:cNvSpPr>
            <a:spLocks noGrp="1"/>
          </p:cNvSpPr>
          <p:nvPr>
            <p:ph type="title"/>
          </p:nvPr>
        </p:nvSpPr>
        <p:spPr/>
        <p:txBody>
          <a:bodyPr/>
          <a:lstStyle/>
          <a:p>
            <a:r>
              <a:rPr lang="en-US" dirty="0"/>
              <a:t>MOC (Maintenance of Certification)</a:t>
            </a:r>
          </a:p>
        </p:txBody>
      </p:sp>
    </p:spTree>
    <p:extLst>
      <p:ext uri="{BB962C8B-B14F-4D97-AF65-F5344CB8AC3E}">
        <p14:creationId xmlns:p14="http://schemas.microsoft.com/office/powerpoint/2010/main" val="281404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A4B79-38D0-9D38-81D8-915ACDC00BD3}"/>
              </a:ext>
            </a:extLst>
          </p:cNvPr>
          <p:cNvSpPr>
            <a:spLocks noGrp="1"/>
          </p:cNvSpPr>
          <p:nvPr>
            <p:ph type="title"/>
          </p:nvPr>
        </p:nvSpPr>
        <p:spPr/>
        <p:txBody>
          <a:bodyPr/>
          <a:lstStyle/>
          <a:p>
            <a:r>
              <a:rPr lang="en-US" dirty="0"/>
              <a:t>CME That Counts for Maintenance Of Certification (MOC)</a:t>
            </a:r>
          </a:p>
        </p:txBody>
      </p:sp>
      <p:pic>
        <p:nvPicPr>
          <p:cNvPr id="10" name="Picture 9">
            <a:extLst>
              <a:ext uri="{FF2B5EF4-FFF2-40B4-BE49-F238E27FC236}">
                <a16:creationId xmlns:a16="http://schemas.microsoft.com/office/drawing/2014/main" id="{275F2851-8711-491E-80D1-10337444223F}"/>
              </a:ext>
            </a:extLst>
          </p:cNvPr>
          <p:cNvPicPr>
            <a:picLocks noChangeAspect="1"/>
          </p:cNvPicPr>
          <p:nvPr/>
        </p:nvPicPr>
        <p:blipFill>
          <a:blip r:embed="rId3"/>
          <a:stretch>
            <a:fillRect/>
          </a:stretch>
        </p:blipFill>
        <p:spPr>
          <a:xfrm>
            <a:off x="1401431" y="819151"/>
            <a:ext cx="8033585" cy="5686240"/>
          </a:xfrm>
          <a:prstGeom prst="rect">
            <a:avLst/>
          </a:prstGeom>
        </p:spPr>
      </p:pic>
      <p:sp>
        <p:nvSpPr>
          <p:cNvPr id="3" name="Rectangle 2">
            <a:extLst>
              <a:ext uri="{FF2B5EF4-FFF2-40B4-BE49-F238E27FC236}">
                <a16:creationId xmlns:a16="http://schemas.microsoft.com/office/drawing/2014/main" id="{DE2FB9EC-D3F7-25C0-AC09-9C16A7F64A02}"/>
              </a:ext>
            </a:extLst>
          </p:cNvPr>
          <p:cNvSpPr/>
          <p:nvPr/>
        </p:nvSpPr>
        <p:spPr>
          <a:xfrm>
            <a:off x="1401431" y="1445312"/>
            <a:ext cx="5157025" cy="49620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Rectangle 4">
            <a:extLst>
              <a:ext uri="{FF2B5EF4-FFF2-40B4-BE49-F238E27FC236}">
                <a16:creationId xmlns:a16="http://schemas.microsoft.com/office/drawing/2014/main" id="{1231135B-B569-9259-9307-746BA68ECC6C}"/>
              </a:ext>
            </a:extLst>
          </p:cNvPr>
          <p:cNvSpPr/>
          <p:nvPr/>
        </p:nvSpPr>
        <p:spPr>
          <a:xfrm>
            <a:off x="8059369" y="1514901"/>
            <a:ext cx="1294838" cy="80788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Footer Placeholder 3">
            <a:extLst>
              <a:ext uri="{FF2B5EF4-FFF2-40B4-BE49-F238E27FC236}">
                <a16:creationId xmlns:a16="http://schemas.microsoft.com/office/drawing/2014/main" id="{9FA9B170-90E4-D313-2EC9-10FC97BE02A0}"/>
              </a:ext>
            </a:extLst>
          </p:cNvPr>
          <p:cNvSpPr>
            <a:spLocks noGrp="1"/>
          </p:cNvSpPr>
          <p:nvPr>
            <p:ph type="ftr" sz="quarter" idx="15"/>
          </p:nvPr>
        </p:nvSpPr>
        <p:spPr>
          <a:xfrm>
            <a:off x="4291034" y="6375928"/>
            <a:ext cx="7278757" cy="258926"/>
          </a:xfrm>
        </p:spPr>
        <p:txBody>
          <a:bodyPr/>
          <a:lstStyle/>
          <a:p>
            <a:r>
              <a:rPr lang="en-US" dirty="0"/>
              <a:t>In-Hospital Annual Training |   Confidential—do not copy or distribute</a:t>
            </a:r>
          </a:p>
        </p:txBody>
      </p:sp>
      <p:sp>
        <p:nvSpPr>
          <p:cNvPr id="7" name="Rectangle 6">
            <a:extLst>
              <a:ext uri="{FF2B5EF4-FFF2-40B4-BE49-F238E27FC236}">
                <a16:creationId xmlns:a16="http://schemas.microsoft.com/office/drawing/2014/main" id="{0A54A0AC-D471-8C89-0F64-CA91FFE930F3}"/>
              </a:ext>
            </a:extLst>
          </p:cNvPr>
          <p:cNvSpPr/>
          <p:nvPr/>
        </p:nvSpPr>
        <p:spPr>
          <a:xfrm>
            <a:off x="8059369" y="2322786"/>
            <a:ext cx="1294838" cy="945931"/>
          </a:xfrm>
          <a:prstGeom prst="rect">
            <a:avLst/>
          </a:pr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Rectangle 8">
            <a:extLst>
              <a:ext uri="{FF2B5EF4-FFF2-40B4-BE49-F238E27FC236}">
                <a16:creationId xmlns:a16="http://schemas.microsoft.com/office/drawing/2014/main" id="{4F391858-579B-D6D3-FECB-AA3B58B0BD82}"/>
              </a:ext>
            </a:extLst>
          </p:cNvPr>
          <p:cNvSpPr/>
          <p:nvPr/>
        </p:nvSpPr>
        <p:spPr>
          <a:xfrm>
            <a:off x="8069879" y="5822731"/>
            <a:ext cx="1284328" cy="654268"/>
          </a:xfrm>
          <a:prstGeom prst="rect">
            <a:avLst/>
          </a:pr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3558413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674D9-E1F7-CA46-9D98-7331F6FBF5D8}"/>
              </a:ext>
            </a:extLst>
          </p:cNvPr>
          <p:cNvSpPr>
            <a:spLocks noGrp="1"/>
          </p:cNvSpPr>
          <p:nvPr>
            <p:ph type="title"/>
          </p:nvPr>
        </p:nvSpPr>
        <p:spPr/>
        <p:txBody>
          <a:bodyPr/>
          <a:lstStyle/>
          <a:p>
            <a:r>
              <a:rPr lang="en-US" dirty="0"/>
              <a:t>MOC Reporting</a:t>
            </a:r>
          </a:p>
        </p:txBody>
      </p:sp>
      <p:sp>
        <p:nvSpPr>
          <p:cNvPr id="3" name="Content Placeholder 2">
            <a:extLst>
              <a:ext uri="{FF2B5EF4-FFF2-40B4-BE49-F238E27FC236}">
                <a16:creationId xmlns:a16="http://schemas.microsoft.com/office/drawing/2014/main" id="{47AC28C4-DAEF-58EA-C55F-257F500CB754}"/>
              </a:ext>
            </a:extLst>
          </p:cNvPr>
          <p:cNvSpPr>
            <a:spLocks noGrp="1"/>
          </p:cNvSpPr>
          <p:nvPr>
            <p:ph idx="1"/>
          </p:nvPr>
        </p:nvSpPr>
        <p:spPr>
          <a:xfrm>
            <a:off x="639946" y="1299972"/>
            <a:ext cx="11026273" cy="2129028"/>
          </a:xfrm>
        </p:spPr>
        <p:txBody>
          <a:bodyPr/>
          <a:lstStyle/>
          <a:p>
            <a:pPr marL="342900" indent="-342900">
              <a:buFont typeface="Arial" panose="020B0604020202020204" pitchFamily="34" charset="0"/>
              <a:buChar char="•"/>
            </a:pPr>
            <a:r>
              <a:rPr lang="en-US" dirty="0"/>
              <a:t>In 2023, we implemented an update on EthosCE to make MOC credit claim and reporting easier.</a:t>
            </a:r>
          </a:p>
          <a:p>
            <a:pPr marL="342900" indent="-342900">
              <a:buFont typeface="Arial" panose="020B0604020202020204" pitchFamily="34" charset="0"/>
              <a:buChar char="•"/>
            </a:pPr>
            <a:r>
              <a:rPr lang="en-US" dirty="0"/>
              <a:t>Learners add their birthday (month/day) and board information in their profile. </a:t>
            </a:r>
          </a:p>
          <a:p>
            <a:pPr marL="342900" indent="-342900">
              <a:buFont typeface="Arial" panose="020B0604020202020204" pitchFamily="34" charset="0"/>
              <a:buChar char="•"/>
            </a:pPr>
            <a:r>
              <a:rPr lang="en-US" dirty="0"/>
              <a:t>Reporting of learner participation in activities designated for MOC will be done immediately after the learner claims the MOC credit. </a:t>
            </a:r>
          </a:p>
          <a:p>
            <a:pPr marL="804863" lvl="1" indent="-342900"/>
            <a:r>
              <a:rPr lang="en-US" dirty="0"/>
              <a:t>The LMS has automatic reporting capabilities with the boards through our Joint Accreditation reporting system.</a:t>
            </a:r>
          </a:p>
        </p:txBody>
      </p:sp>
      <p:sp>
        <p:nvSpPr>
          <p:cNvPr id="5" name="TextBox 4">
            <a:extLst>
              <a:ext uri="{FF2B5EF4-FFF2-40B4-BE49-F238E27FC236}">
                <a16:creationId xmlns:a16="http://schemas.microsoft.com/office/drawing/2014/main" id="{9A74632D-AC28-5781-B002-7415B9AB0673}"/>
              </a:ext>
            </a:extLst>
          </p:cNvPr>
          <p:cNvSpPr txBox="1"/>
          <p:nvPr/>
        </p:nvSpPr>
        <p:spPr>
          <a:xfrm>
            <a:off x="639947" y="4952541"/>
            <a:ext cx="11368863" cy="461665"/>
          </a:xfrm>
          <a:prstGeom prst="rect">
            <a:avLst/>
          </a:prstGeom>
          <a:noFill/>
        </p:spPr>
        <p:txBody>
          <a:bodyPr wrap="square">
            <a:spAutoFit/>
          </a:bodyPr>
          <a:lstStyle/>
          <a:p>
            <a:r>
              <a:rPr lang="en-US" sz="2400" b="1" i="1" dirty="0"/>
              <a:t>Please remind your learners to update their profiles!</a:t>
            </a:r>
          </a:p>
        </p:txBody>
      </p:sp>
      <p:sp>
        <p:nvSpPr>
          <p:cNvPr id="4" name="Footer Placeholder 3">
            <a:extLst>
              <a:ext uri="{FF2B5EF4-FFF2-40B4-BE49-F238E27FC236}">
                <a16:creationId xmlns:a16="http://schemas.microsoft.com/office/drawing/2014/main" id="{F4F9B166-0039-C77E-A0F0-0A91DF812F3F}"/>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196841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D9BBBB8-7E58-F286-3284-C755D8A52F5E}"/>
              </a:ext>
            </a:extLst>
          </p:cNvPr>
          <p:cNvSpPr>
            <a:spLocks noGrp="1"/>
          </p:cNvSpPr>
          <p:nvPr>
            <p:ph type="title"/>
          </p:nvPr>
        </p:nvSpPr>
        <p:spPr/>
        <p:txBody>
          <a:bodyPr/>
          <a:lstStyle/>
          <a:p>
            <a:r>
              <a:rPr lang="en-US" dirty="0"/>
              <a:t>Important Dates</a:t>
            </a:r>
          </a:p>
        </p:txBody>
      </p:sp>
    </p:spTree>
    <p:extLst>
      <p:ext uri="{BB962C8B-B14F-4D97-AF65-F5344CB8AC3E}">
        <p14:creationId xmlns:p14="http://schemas.microsoft.com/office/powerpoint/2010/main" val="3189162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CE4CA-469C-6D6D-EC78-C8CF33FDF07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3826B35-7D23-0548-112F-D0CD994CE4D6}"/>
              </a:ext>
            </a:extLst>
          </p:cNvPr>
          <p:cNvSpPr>
            <a:spLocks noGrp="1"/>
          </p:cNvSpPr>
          <p:nvPr>
            <p:ph type="title"/>
          </p:nvPr>
        </p:nvSpPr>
        <p:spPr/>
        <p:txBody>
          <a:bodyPr/>
          <a:lstStyle/>
          <a:p>
            <a:r>
              <a:rPr lang="en-US" dirty="0"/>
              <a:t>Check-in Process</a:t>
            </a:r>
          </a:p>
        </p:txBody>
      </p:sp>
    </p:spTree>
    <p:extLst>
      <p:ext uri="{BB962C8B-B14F-4D97-AF65-F5344CB8AC3E}">
        <p14:creationId xmlns:p14="http://schemas.microsoft.com/office/powerpoint/2010/main" val="15992438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8778D7C-7927-014E-8B61-98BDACB7335A}"/>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08778D7C-7927-014E-8B61-98BDACB7335A}"/>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97A369A-D723-2141-853B-766642300128}"/>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sym typeface="Georgia" panose="02040502050405020303" pitchFamily="18" charset="0"/>
            </a:endParaRPr>
          </a:p>
        </p:txBody>
      </p:sp>
      <p:sp>
        <p:nvSpPr>
          <p:cNvPr id="3" name="Content Placeholder 2">
            <a:extLst>
              <a:ext uri="{FF2B5EF4-FFF2-40B4-BE49-F238E27FC236}">
                <a16:creationId xmlns:a16="http://schemas.microsoft.com/office/drawing/2014/main" id="{09AE8FFC-E428-294A-83C4-A8F392CF72E9}"/>
              </a:ext>
            </a:extLst>
          </p:cNvPr>
          <p:cNvSpPr>
            <a:spLocks noGrp="1"/>
          </p:cNvSpPr>
          <p:nvPr>
            <p:ph sz="half" idx="1"/>
          </p:nvPr>
        </p:nvSpPr>
        <p:spPr>
          <a:xfrm>
            <a:off x="640079" y="1270000"/>
            <a:ext cx="10630671" cy="4513528"/>
          </a:xfrm>
        </p:spPr>
        <p:txBody>
          <a:bodyPr/>
          <a:lstStyle/>
          <a:p>
            <a:pPr algn="ctr">
              <a:lnSpc>
                <a:spcPct val="150000"/>
              </a:lnSpc>
            </a:pPr>
            <a:r>
              <a:rPr lang="en-US" sz="5000" dirty="0">
                <a:ea typeface="Times New Roman" panose="02020603050405020304" pitchFamily="18" charset="0"/>
              </a:rPr>
              <a:t>Check the Ready for Review button in the Final Check-in Session and </a:t>
            </a:r>
          </a:p>
          <a:p>
            <a:pPr algn="ctr">
              <a:lnSpc>
                <a:spcPct val="150000"/>
              </a:lnSpc>
            </a:pPr>
            <a:r>
              <a:rPr lang="en-US" sz="5000" dirty="0">
                <a:ea typeface="Times New Roman" panose="02020603050405020304" pitchFamily="18" charset="0"/>
              </a:rPr>
              <a:t>hit Save!</a:t>
            </a:r>
          </a:p>
          <a:p>
            <a:pPr algn="ctr">
              <a:lnSpc>
                <a:spcPct val="150000"/>
              </a:lnSpc>
            </a:pPr>
            <a:r>
              <a:rPr lang="en-US" sz="4000" dirty="0">
                <a:ea typeface="Times New Roman" panose="02020603050405020304" pitchFamily="18" charset="0"/>
              </a:rPr>
              <a:t>The process can be this easy if…</a:t>
            </a:r>
            <a:endParaRPr lang="en-US" sz="4000" dirty="0"/>
          </a:p>
          <a:p>
            <a:endParaRPr lang="en-US" dirty="0">
              <a:highlight>
                <a:srgbClr val="FFFF00"/>
              </a:highlight>
            </a:endParaRPr>
          </a:p>
          <a:p>
            <a:pPr marL="342900" indent="-342900">
              <a:buFont typeface="Arial" panose="020B0604020202020204" pitchFamily="34" charset="0"/>
              <a:buChar char="•"/>
            </a:pPr>
            <a:endParaRPr lang="en-US" dirty="0"/>
          </a:p>
          <a:p>
            <a:pPr marL="342900" indent="-342900"/>
            <a:endParaRPr lang="en-US" dirty="0"/>
          </a:p>
        </p:txBody>
      </p:sp>
      <p:sp>
        <p:nvSpPr>
          <p:cNvPr id="2" name="Title 1">
            <a:extLst>
              <a:ext uri="{FF2B5EF4-FFF2-40B4-BE49-F238E27FC236}">
                <a16:creationId xmlns:a16="http://schemas.microsoft.com/office/drawing/2014/main" id="{CEBB8E81-73FA-8241-9491-D4B6008E21F3}"/>
              </a:ext>
            </a:extLst>
          </p:cNvPr>
          <p:cNvSpPr>
            <a:spLocks noGrp="1"/>
          </p:cNvSpPr>
          <p:nvPr>
            <p:ph type="title"/>
          </p:nvPr>
        </p:nvSpPr>
        <p:spPr>
          <a:xfrm>
            <a:off x="641350" y="523875"/>
            <a:ext cx="11132834" cy="657653"/>
          </a:xfrm>
        </p:spPr>
        <p:txBody>
          <a:bodyPr/>
          <a:lstStyle/>
          <a:p>
            <a:r>
              <a:rPr lang="en-US" dirty="0"/>
              <a:t>Check-In Process</a:t>
            </a:r>
          </a:p>
        </p:txBody>
      </p:sp>
      <p:pic>
        <p:nvPicPr>
          <p:cNvPr id="4" name="Picture 9" descr="Checkbox Checked with solid fill">
            <a:extLst>
              <a:ext uri="{FF2B5EF4-FFF2-40B4-BE49-F238E27FC236}">
                <a16:creationId xmlns:a16="http://schemas.microsoft.com/office/drawing/2014/main" id="{D59C3F88-7FDA-DA8D-3954-759A1F0D339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150981" y="3243279"/>
            <a:ext cx="1797083" cy="1797083"/>
          </a:xfrm>
          <a:prstGeom prst="rect">
            <a:avLst/>
          </a:prstGeom>
        </p:spPr>
      </p:pic>
      <p:sp>
        <p:nvSpPr>
          <p:cNvPr id="7" name="Footer Placeholder 6">
            <a:extLst>
              <a:ext uri="{FF2B5EF4-FFF2-40B4-BE49-F238E27FC236}">
                <a16:creationId xmlns:a16="http://schemas.microsoft.com/office/drawing/2014/main" id="{FAF568F2-4488-49CF-A5A7-764DE13BBDEB}"/>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2111216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8778D7C-7927-014E-8B61-98BDACB7335A}"/>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08778D7C-7927-014E-8B61-98BDACB7335A}"/>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97A369A-D723-2141-853B-766642300128}"/>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sym typeface="Georgia" panose="02040502050405020303" pitchFamily="18" charset="0"/>
            </a:endParaRPr>
          </a:p>
        </p:txBody>
      </p:sp>
      <p:sp>
        <p:nvSpPr>
          <p:cNvPr id="3" name="Content Placeholder 2">
            <a:extLst>
              <a:ext uri="{FF2B5EF4-FFF2-40B4-BE49-F238E27FC236}">
                <a16:creationId xmlns:a16="http://schemas.microsoft.com/office/drawing/2014/main" id="{09AE8FFC-E428-294A-83C4-A8F392CF72E9}"/>
              </a:ext>
            </a:extLst>
          </p:cNvPr>
          <p:cNvSpPr>
            <a:spLocks noGrp="1"/>
          </p:cNvSpPr>
          <p:nvPr>
            <p:ph sz="half" idx="1"/>
          </p:nvPr>
        </p:nvSpPr>
        <p:spPr>
          <a:xfrm>
            <a:off x="633729" y="1156556"/>
            <a:ext cx="10916921" cy="4902200"/>
          </a:xfrm>
        </p:spPr>
        <p:txBody>
          <a:bodyPr/>
          <a:lstStyle/>
          <a:p>
            <a:pPr marL="1031875" lvl="2" indent="-342900">
              <a:buFont typeface="Symbol" panose="05050102010706020507" pitchFamily="18" charset="2"/>
              <a:buChar char=""/>
            </a:pPr>
            <a:r>
              <a:rPr lang="en-US" dirty="0">
                <a:ea typeface="Times New Roman" panose="02020603050405020304" pitchFamily="18" charset="0"/>
              </a:rPr>
              <a:t>All sessions includes a title/topic (should be in the Systemwide Grand Rounds title)</a:t>
            </a:r>
          </a:p>
          <a:p>
            <a:pPr marL="1031875" lvl="2" indent="-342900">
              <a:buFont typeface="Symbol" panose="05050102010706020507" pitchFamily="18" charset="2"/>
              <a:buChar char=""/>
            </a:pPr>
            <a:r>
              <a:rPr lang="en-US" dirty="0">
                <a:ea typeface="Times New Roman" panose="02020603050405020304" pitchFamily="18" charset="0"/>
              </a:rPr>
              <a:t>Speaker Disclosures for all sessions are uploaded</a:t>
            </a:r>
          </a:p>
          <a:p>
            <a:pPr marL="1031875" lvl="2" indent="-342900">
              <a:buFont typeface="Symbol" panose="05050102010706020507" pitchFamily="18" charset="2"/>
              <a:buChar char=""/>
            </a:pPr>
            <a:r>
              <a:rPr lang="en-US" dirty="0">
                <a:ea typeface="Times New Roman" panose="02020603050405020304" pitchFamily="18" charset="0"/>
              </a:rPr>
              <a:t>Disclosure Summary Slide for all sessions include:</a:t>
            </a:r>
          </a:p>
          <a:p>
            <a:pPr marL="1828800" lvl="3" indent="-457200">
              <a:buFont typeface="Symbol" panose="05050102010706020507" pitchFamily="18" charset="2"/>
              <a:buChar char=""/>
            </a:pPr>
            <a:r>
              <a:rPr lang="en-US" dirty="0">
                <a:ea typeface="Times New Roman" panose="02020603050405020304" pitchFamily="18" charset="0"/>
              </a:rPr>
              <a:t>Session title</a:t>
            </a:r>
          </a:p>
          <a:p>
            <a:pPr marL="1828800" lvl="3" indent="-457200">
              <a:buFont typeface="Symbol" panose="05050102010706020507" pitchFamily="18" charset="2"/>
              <a:buChar char=""/>
            </a:pPr>
            <a:r>
              <a:rPr lang="en-US" dirty="0">
                <a:ea typeface="Times New Roman" panose="02020603050405020304" pitchFamily="18" charset="0"/>
              </a:rPr>
              <a:t>Session objectives</a:t>
            </a:r>
          </a:p>
          <a:p>
            <a:pPr marL="1828800" lvl="3" indent="-457200">
              <a:buFont typeface="Symbol" panose="05050102010706020507" pitchFamily="18" charset="2"/>
              <a:buChar char=""/>
            </a:pPr>
            <a:r>
              <a:rPr lang="en-US" dirty="0">
                <a:ea typeface="Times New Roman" panose="02020603050405020304" pitchFamily="18" charset="0"/>
              </a:rPr>
              <a:t>Planner and Speaker Disclosures</a:t>
            </a:r>
          </a:p>
          <a:p>
            <a:pPr marL="1828800" lvl="3" indent="-457200">
              <a:buFont typeface="Symbol" panose="05050102010706020507" pitchFamily="18" charset="2"/>
              <a:buChar char=""/>
            </a:pPr>
            <a:r>
              <a:rPr lang="en-US" dirty="0">
                <a:ea typeface="Times New Roman" panose="02020603050405020304" pitchFamily="18" charset="0"/>
              </a:rPr>
              <a:t>Accreditation statement for all professions</a:t>
            </a:r>
          </a:p>
          <a:p>
            <a:pPr marL="1206500" lvl="2" indent="-292100">
              <a:buFont typeface="Symbol" panose="05050102010706020507" pitchFamily="18" charset="2"/>
              <a:buChar char=""/>
            </a:pPr>
            <a:r>
              <a:rPr lang="en-US" dirty="0"/>
              <a:t>All cancelled sessions are labeled cancelled and unpublished </a:t>
            </a:r>
          </a:p>
          <a:p>
            <a:pPr marL="1031875" lvl="2" indent="-342900">
              <a:buFont typeface="Symbol" panose="05050102010706020507" pitchFamily="18" charset="2"/>
              <a:buChar char=""/>
            </a:pPr>
            <a:endParaRPr lang="en-US" dirty="0">
              <a:ea typeface="Times New Roman" panose="02020603050405020304" pitchFamily="18" charset="0"/>
            </a:endParaRPr>
          </a:p>
          <a:p>
            <a:endParaRPr lang="en-US" dirty="0">
              <a:highlight>
                <a:srgbClr val="FFFF00"/>
              </a:highlight>
            </a:endParaRPr>
          </a:p>
          <a:p>
            <a:pPr marL="342900" indent="-342900">
              <a:buFont typeface="Arial" panose="020B0604020202020204" pitchFamily="34" charset="0"/>
              <a:buChar char="•"/>
            </a:pPr>
            <a:endParaRPr lang="en-US" dirty="0"/>
          </a:p>
          <a:p>
            <a:pPr marL="342900" indent="-342900"/>
            <a:endParaRPr lang="en-US" dirty="0"/>
          </a:p>
        </p:txBody>
      </p:sp>
      <p:sp>
        <p:nvSpPr>
          <p:cNvPr id="2" name="Title 1">
            <a:extLst>
              <a:ext uri="{FF2B5EF4-FFF2-40B4-BE49-F238E27FC236}">
                <a16:creationId xmlns:a16="http://schemas.microsoft.com/office/drawing/2014/main" id="{CEBB8E81-73FA-8241-9491-D4B6008E21F3}"/>
              </a:ext>
            </a:extLst>
          </p:cNvPr>
          <p:cNvSpPr>
            <a:spLocks noGrp="1"/>
          </p:cNvSpPr>
          <p:nvPr>
            <p:ph type="title"/>
          </p:nvPr>
        </p:nvSpPr>
        <p:spPr>
          <a:xfrm>
            <a:off x="641350" y="523875"/>
            <a:ext cx="11132834" cy="657653"/>
          </a:xfrm>
        </p:spPr>
        <p:txBody>
          <a:bodyPr/>
          <a:lstStyle/>
          <a:p>
            <a:r>
              <a:rPr lang="en-US" dirty="0"/>
              <a:t>Check-In Session Requirements</a:t>
            </a:r>
            <a:endParaRPr lang="en-US" sz="2500" dirty="0"/>
          </a:p>
        </p:txBody>
      </p:sp>
      <p:sp>
        <p:nvSpPr>
          <p:cNvPr id="4" name="Footer Placeholder 3">
            <a:extLst>
              <a:ext uri="{FF2B5EF4-FFF2-40B4-BE49-F238E27FC236}">
                <a16:creationId xmlns:a16="http://schemas.microsoft.com/office/drawing/2014/main" id="{CD9B02E6-A1C1-D74B-7336-B1C67B235D9B}"/>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1090219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8778D7C-7927-014E-8B61-98BDACB7335A}"/>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08778D7C-7927-014E-8B61-98BDACB7335A}"/>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97A369A-D723-2141-853B-766642300128}"/>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sym typeface="Georgia" panose="02040502050405020303" pitchFamily="18" charset="0"/>
            </a:endParaRPr>
          </a:p>
        </p:txBody>
      </p:sp>
      <p:sp>
        <p:nvSpPr>
          <p:cNvPr id="3" name="Content Placeholder 2">
            <a:extLst>
              <a:ext uri="{FF2B5EF4-FFF2-40B4-BE49-F238E27FC236}">
                <a16:creationId xmlns:a16="http://schemas.microsoft.com/office/drawing/2014/main" id="{09AE8FFC-E428-294A-83C4-A8F392CF72E9}"/>
              </a:ext>
            </a:extLst>
          </p:cNvPr>
          <p:cNvSpPr>
            <a:spLocks noGrp="1"/>
          </p:cNvSpPr>
          <p:nvPr>
            <p:ph sz="half" idx="1"/>
          </p:nvPr>
        </p:nvSpPr>
        <p:spPr>
          <a:xfrm>
            <a:off x="640079" y="1270000"/>
            <a:ext cx="10630671" cy="4513528"/>
          </a:xfrm>
        </p:spPr>
        <p:txBody>
          <a:bodyPr/>
          <a:lstStyle/>
          <a:p>
            <a:r>
              <a:rPr lang="en-US" sz="2800" dirty="0"/>
              <a:t>But if there are questions or information is missing the CPD team will use the </a:t>
            </a:r>
            <a:r>
              <a:rPr lang="en-US" sz="2800" dirty="0">
                <a:ea typeface="Times New Roman" panose="02020603050405020304" pitchFamily="18" charset="0"/>
              </a:rPr>
              <a:t>check-in session at the end of the series to let you know</a:t>
            </a:r>
          </a:p>
          <a:p>
            <a:pPr marL="342900" indent="-342900"/>
            <a:endParaRPr lang="en-US" sz="2800" dirty="0"/>
          </a:p>
        </p:txBody>
      </p:sp>
      <p:sp>
        <p:nvSpPr>
          <p:cNvPr id="2" name="Title 1">
            <a:extLst>
              <a:ext uri="{FF2B5EF4-FFF2-40B4-BE49-F238E27FC236}">
                <a16:creationId xmlns:a16="http://schemas.microsoft.com/office/drawing/2014/main" id="{CEBB8E81-73FA-8241-9491-D4B6008E21F3}"/>
              </a:ext>
            </a:extLst>
          </p:cNvPr>
          <p:cNvSpPr>
            <a:spLocks noGrp="1"/>
          </p:cNvSpPr>
          <p:nvPr>
            <p:ph type="title"/>
          </p:nvPr>
        </p:nvSpPr>
        <p:spPr>
          <a:xfrm>
            <a:off x="641350" y="523875"/>
            <a:ext cx="11132834" cy="657653"/>
          </a:xfrm>
        </p:spPr>
        <p:txBody>
          <a:bodyPr/>
          <a:lstStyle/>
          <a:p>
            <a:r>
              <a:rPr lang="en-US" dirty="0"/>
              <a:t>Check-In Process </a:t>
            </a:r>
            <a:r>
              <a:rPr lang="en-US" sz="2500" dirty="0"/>
              <a:t>cont.</a:t>
            </a:r>
          </a:p>
        </p:txBody>
      </p:sp>
      <p:sp>
        <p:nvSpPr>
          <p:cNvPr id="4" name="Footer Placeholder 3">
            <a:extLst>
              <a:ext uri="{FF2B5EF4-FFF2-40B4-BE49-F238E27FC236}">
                <a16:creationId xmlns:a16="http://schemas.microsoft.com/office/drawing/2014/main" id="{97643984-2F17-E3E9-1F6D-BF9D0B418536}"/>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770773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CA500-551F-EEB4-A00B-7F5859557A4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1DD0F61-7312-9727-4BF2-E07C3A360B8B}"/>
              </a:ext>
            </a:extLst>
          </p:cNvPr>
          <p:cNvSpPr>
            <a:spLocks noGrp="1"/>
          </p:cNvSpPr>
          <p:nvPr>
            <p:ph type="title"/>
          </p:nvPr>
        </p:nvSpPr>
        <p:spPr/>
        <p:txBody>
          <a:bodyPr/>
          <a:lstStyle/>
          <a:p>
            <a:r>
              <a:rPr lang="en-US" dirty="0"/>
              <a:t>Systemwide Grand Rounds</a:t>
            </a:r>
          </a:p>
        </p:txBody>
      </p:sp>
    </p:spTree>
    <p:extLst>
      <p:ext uri="{BB962C8B-B14F-4D97-AF65-F5344CB8AC3E}">
        <p14:creationId xmlns:p14="http://schemas.microsoft.com/office/powerpoint/2010/main" val="37311338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18184A7-1900-2A44-56B2-2E0F74358CE0}"/>
              </a:ext>
            </a:extLst>
          </p:cNvPr>
          <p:cNvSpPr/>
          <p:nvPr/>
        </p:nvSpPr>
        <p:spPr>
          <a:xfrm>
            <a:off x="347472" y="6053328"/>
            <a:ext cx="1088136" cy="704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a:extLst>
              <a:ext uri="{FF2B5EF4-FFF2-40B4-BE49-F238E27FC236}">
                <a16:creationId xmlns:a16="http://schemas.microsoft.com/office/drawing/2014/main" id="{4AAA1792-6692-8A3E-C7F0-8F71078D6F07}"/>
              </a:ext>
            </a:extLst>
          </p:cNvPr>
          <p:cNvSpPr>
            <a:spLocks noGrp="1"/>
          </p:cNvSpPr>
          <p:nvPr>
            <p:ph type="title"/>
          </p:nvPr>
        </p:nvSpPr>
        <p:spPr>
          <a:xfrm>
            <a:off x="615223" y="497748"/>
            <a:ext cx="11245850" cy="956516"/>
          </a:xfrm>
        </p:spPr>
        <p:txBody>
          <a:bodyPr/>
          <a:lstStyle/>
          <a:p>
            <a:r>
              <a:rPr lang="en-US" dirty="0"/>
              <a:t>Systemwide Grand Rounds</a:t>
            </a:r>
            <a:br>
              <a:rPr lang="en-US" dirty="0"/>
            </a:br>
            <a:r>
              <a:rPr lang="en-US" sz="2400" dirty="0">
                <a:solidFill>
                  <a:schemeClr val="bg1">
                    <a:lumMod val="50000"/>
                  </a:schemeClr>
                </a:solidFill>
              </a:rPr>
              <a:t>Expanding Access Across MGB Hospitals </a:t>
            </a:r>
          </a:p>
        </p:txBody>
      </p:sp>
      <p:sp>
        <p:nvSpPr>
          <p:cNvPr id="9" name="Content Placeholder 2">
            <a:extLst>
              <a:ext uri="{FF2B5EF4-FFF2-40B4-BE49-F238E27FC236}">
                <a16:creationId xmlns:a16="http://schemas.microsoft.com/office/drawing/2014/main" id="{37F519B6-C8A5-7C97-0596-016A729360B3}"/>
              </a:ext>
            </a:extLst>
          </p:cNvPr>
          <p:cNvSpPr txBox="1">
            <a:spLocks/>
          </p:cNvSpPr>
          <p:nvPr/>
        </p:nvSpPr>
        <p:spPr>
          <a:xfrm>
            <a:off x="664251" y="1454264"/>
            <a:ext cx="5431749" cy="5195741"/>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003A93"/>
                </a:solidFill>
                <a:effectLst/>
                <a:uLnTx/>
                <a:uFillTx/>
                <a:latin typeface="Calibri"/>
                <a:ea typeface="+mn-ea"/>
                <a:cs typeface="+mn-cs"/>
              </a:rPr>
              <a:t>Launched live access systemwide on Vitals July 2024</a:t>
            </a:r>
            <a:endParaRPr kumimoji="0" lang="en-US" sz="2400" b="0" i="0" u="none" strike="noStrike" kern="1200" cap="none" spc="0" normalizeH="0" baseline="0" noProof="0" dirty="0">
              <a:ln>
                <a:noFill/>
              </a:ln>
              <a:solidFill>
                <a:srgbClr val="000000"/>
              </a:solidFill>
              <a:effectLst/>
              <a:uLnTx/>
              <a:uFillTx/>
              <a:latin typeface="Calibri"/>
              <a:ea typeface="Calibri"/>
              <a:cs typeface="Calibri"/>
            </a:endParaRPr>
          </a:p>
          <a:p>
            <a:pPr marL="342900" marR="0" lvl="0" indent="-34290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Unifying Expertise</a:t>
            </a:r>
          </a:p>
          <a:p>
            <a:pPr marL="342900" marR="0" lvl="0" indent="-34290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Access &amp; Flexibility</a:t>
            </a:r>
          </a:p>
          <a:p>
            <a:pPr marL="342900" marR="0" lvl="0" indent="-34290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Careful Content Management</a:t>
            </a:r>
          </a:p>
          <a:p>
            <a:pPr marL="342900" marR="0" lvl="0" indent="-34290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endParaRPr kumimoji="0" lang="en-US" sz="700" b="0" i="0" u="none" strike="noStrike" kern="1200" cap="none" spc="0" normalizeH="0" baseline="0" noProof="0" dirty="0">
              <a:ln>
                <a:noFill/>
              </a:ln>
              <a:solidFill>
                <a:srgbClr val="000000"/>
              </a:solidFill>
              <a:effectLst/>
              <a:uLnTx/>
              <a:uFillTx/>
              <a:latin typeface="Calibri"/>
              <a:ea typeface="+mn-ea"/>
              <a:cs typeface="+mn-cs"/>
            </a:endParaRPr>
          </a:p>
          <a:p>
            <a:pPr marL="342900" lvl="0" indent="-342900">
              <a:spcAft>
                <a:spcPts val="900"/>
              </a:spcAft>
              <a:buFont typeface="Wingdings" panose="05000000000000000000" pitchFamily="2" charset="2"/>
              <a:buChar char="Ø"/>
              <a:defRPr/>
            </a:pPr>
            <a:r>
              <a:rPr lang="en-US" sz="2400" b="1" dirty="0">
                <a:solidFill>
                  <a:srgbClr val="003A93"/>
                </a:solidFill>
              </a:rPr>
              <a:t>Launched Vitals Recordings July 2025</a:t>
            </a:r>
            <a:endParaRPr lang="en-US" sz="2400" dirty="0">
              <a:solidFill>
                <a:srgbClr val="000000"/>
              </a:solidFill>
              <a:ea typeface="Calibri"/>
              <a:cs typeface="Calibri"/>
            </a:endParaRPr>
          </a:p>
          <a:p>
            <a:pPr marL="342900" marR="0" lvl="0" indent="-34290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Now has more than 500 recordings</a:t>
            </a:r>
          </a:p>
          <a:p>
            <a:pPr marL="342900" marR="0" lvl="0" indent="-34290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Next Steps:</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p>
          <a:p>
            <a:pPr marL="804863" marR="0" lvl="1" indent="-342900" algn="l" defTabSz="914400" rtl="0" eaLnBrk="1" fontAlgn="auto" latinLnBrk="0" hangingPunct="1">
              <a:lnSpc>
                <a:spcPct val="100000"/>
              </a:lnSpc>
              <a:spcBef>
                <a:spcPts val="0"/>
              </a:spcBef>
              <a:spcAft>
                <a:spcPts val="900"/>
              </a:spcAft>
              <a:buClrTx/>
              <a:buSzPct val="95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Pilot external access to recordings</a:t>
            </a:r>
            <a:br>
              <a:rPr kumimoji="0" lang="en-US" sz="2400" b="0" i="0" u="none" strike="noStrike" kern="1200" cap="none" spc="0" normalizeH="0" baseline="0" noProof="0" dirty="0">
                <a:ln>
                  <a:noFill/>
                </a:ln>
                <a:solidFill>
                  <a:srgbClr val="000000"/>
                </a:solidFill>
                <a:effectLst/>
                <a:uLnTx/>
                <a:uFillTx/>
                <a:latin typeface="Calibri"/>
                <a:ea typeface="+mn-ea"/>
                <a:cs typeface="+mn-cs"/>
              </a:rPr>
            </a:br>
            <a:r>
              <a:rPr kumimoji="0" lang="en-US" sz="2400" b="0" i="0" u="none" strike="noStrike" kern="1200" cap="none" spc="0" normalizeH="0" baseline="0" noProof="0" dirty="0">
                <a:ln>
                  <a:noFill/>
                </a:ln>
                <a:solidFill>
                  <a:srgbClr val="000000"/>
                </a:solidFill>
                <a:effectLst/>
                <a:uLnTx/>
                <a:uFillTx/>
                <a:latin typeface="Calibri"/>
                <a:ea typeface="+mn-ea"/>
                <a:cs typeface="+mn-cs"/>
              </a:rPr>
              <a:t>starting in July 2026</a:t>
            </a:r>
          </a:p>
        </p:txBody>
      </p:sp>
      <p:sp>
        <p:nvSpPr>
          <p:cNvPr id="10" name="TextBox 9">
            <a:extLst>
              <a:ext uri="{FF2B5EF4-FFF2-40B4-BE49-F238E27FC236}">
                <a16:creationId xmlns:a16="http://schemas.microsoft.com/office/drawing/2014/main" id="{0F7D3D6F-92A0-F2A6-B591-B5A39A441343}"/>
              </a:ext>
            </a:extLst>
          </p:cNvPr>
          <p:cNvSpPr txBox="1"/>
          <p:nvPr/>
        </p:nvSpPr>
        <p:spPr>
          <a:xfrm>
            <a:off x="454206" y="6481577"/>
            <a:ext cx="11406867"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mn-ea"/>
                <a:cs typeface="+mn-cs"/>
              </a:rPr>
              <a:t>Access Grand Rounds On Vitals Today: </a:t>
            </a:r>
            <a:r>
              <a:rPr kumimoji="0" lang="en-US" sz="1100" b="0" i="1" u="none" strike="noStrike" kern="1200" cap="none" spc="0" normalizeH="0" baseline="0" noProof="0" dirty="0">
                <a:ln>
                  <a:noFill/>
                </a:ln>
                <a:solidFill>
                  <a:srgbClr val="000000"/>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https://partnershealthcare.sharepoint.com/sites/VitalsSystemwideGrandRounds</a:t>
            </a:r>
            <a:r>
              <a:rPr kumimoji="0" lang="en-US" sz="1100" b="0" i="1" u="none" strike="noStrike" kern="1200" cap="none" spc="0" normalizeH="0" baseline="0" noProof="0" dirty="0">
                <a:ln>
                  <a:noFill/>
                </a:ln>
                <a:solidFill>
                  <a:srgbClr val="000000"/>
                </a:solidFill>
                <a:effectLst/>
                <a:uLnTx/>
                <a:uFillTx/>
                <a:latin typeface="Calibri"/>
                <a:ea typeface="+mn-ea"/>
                <a:cs typeface="+mn-cs"/>
              </a:rPr>
              <a:t> </a:t>
            </a:r>
          </a:p>
        </p:txBody>
      </p:sp>
      <p:sp>
        <p:nvSpPr>
          <p:cNvPr id="3" name="TextBox 2">
            <a:extLst>
              <a:ext uri="{FF2B5EF4-FFF2-40B4-BE49-F238E27FC236}">
                <a16:creationId xmlns:a16="http://schemas.microsoft.com/office/drawing/2014/main" id="{C58F7298-299D-D2EC-4CC8-CF9C461F93E0}"/>
              </a:ext>
            </a:extLst>
          </p:cNvPr>
          <p:cNvSpPr txBox="1"/>
          <p:nvPr/>
        </p:nvSpPr>
        <p:spPr>
          <a:xfrm>
            <a:off x="7599821" y="5840740"/>
            <a:ext cx="3100836" cy="369332"/>
          </a:xfrm>
          <a:prstGeom prst="rect">
            <a:avLst/>
          </a:prstGeom>
          <a:solidFill>
            <a:schemeClr val="accent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a:ea typeface="+mn-ea"/>
                <a:cs typeface="+mn-cs"/>
              </a:rPr>
              <a:t>23K site visits since launch</a:t>
            </a:r>
          </a:p>
        </p:txBody>
      </p:sp>
      <p:sp>
        <p:nvSpPr>
          <p:cNvPr id="4" name="Footer Placeholder 3">
            <a:extLst>
              <a:ext uri="{FF2B5EF4-FFF2-40B4-BE49-F238E27FC236}">
                <a16:creationId xmlns:a16="http://schemas.microsoft.com/office/drawing/2014/main" id="{FF7887F9-7E08-DC9D-C8F2-BA9D42C347E4}"/>
              </a:ext>
            </a:extLst>
          </p:cNvPr>
          <p:cNvSpPr>
            <a:spLocks noGrp="1"/>
          </p:cNvSpPr>
          <p:nvPr>
            <p:ph type="ftr"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a:ea typeface="+mn-ea"/>
                <a:cs typeface="+mn-cs"/>
              </a:rPr>
              <a:t>In-Hospital Annual Training |   Confidential—do not copy or distribute</a:t>
            </a:r>
            <a:endParaRPr kumimoji="0" lang="en-US" sz="10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6E7D1B31-C802-018F-B1C9-25759D48BB58}"/>
              </a:ext>
            </a:extLst>
          </p:cNvPr>
          <p:cNvPicPr>
            <a:picLocks noChangeAspect="1"/>
          </p:cNvPicPr>
          <p:nvPr/>
        </p:nvPicPr>
        <p:blipFill>
          <a:blip r:embed="rId4"/>
          <a:stretch>
            <a:fillRect/>
          </a:stretch>
        </p:blipFill>
        <p:spPr>
          <a:xfrm>
            <a:off x="6282503" y="367276"/>
            <a:ext cx="5666968" cy="5195741"/>
          </a:xfrm>
          <a:prstGeom prst="rect">
            <a:avLst/>
          </a:prstGeom>
          <a:ln>
            <a:solidFill>
              <a:schemeClr val="tx1"/>
            </a:solidFill>
          </a:ln>
        </p:spPr>
      </p:pic>
    </p:spTree>
    <p:extLst>
      <p:ext uri="{BB962C8B-B14F-4D97-AF65-F5344CB8AC3E}">
        <p14:creationId xmlns:p14="http://schemas.microsoft.com/office/powerpoint/2010/main" val="2000207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6F72C-17F3-6DCB-34D8-B93C99DFA83F}"/>
              </a:ext>
            </a:extLst>
          </p:cNvPr>
          <p:cNvSpPr>
            <a:spLocks noGrp="1"/>
          </p:cNvSpPr>
          <p:nvPr>
            <p:ph type="title"/>
          </p:nvPr>
        </p:nvSpPr>
        <p:spPr/>
        <p:txBody>
          <a:bodyPr/>
          <a:lstStyle/>
          <a:p>
            <a:r>
              <a:rPr lang="en-US" dirty="0"/>
              <a:t>Systemwide Grand Rounds: </a:t>
            </a:r>
            <a:br>
              <a:rPr lang="en-US" dirty="0"/>
            </a:br>
            <a:r>
              <a:rPr lang="en-US" sz="2400" dirty="0">
                <a:solidFill>
                  <a:schemeClr val="bg2"/>
                </a:solidFill>
              </a:rPr>
              <a:t>Library of Recordings</a:t>
            </a:r>
          </a:p>
        </p:txBody>
      </p:sp>
      <p:sp>
        <p:nvSpPr>
          <p:cNvPr id="3" name="Content Placeholder 2">
            <a:extLst>
              <a:ext uri="{FF2B5EF4-FFF2-40B4-BE49-F238E27FC236}">
                <a16:creationId xmlns:a16="http://schemas.microsoft.com/office/drawing/2014/main" id="{1BE4274A-D8BD-9F78-47AA-2F6F0FCF29A4}"/>
              </a:ext>
            </a:extLst>
          </p:cNvPr>
          <p:cNvSpPr>
            <a:spLocks noGrp="1"/>
          </p:cNvSpPr>
          <p:nvPr>
            <p:ph idx="1"/>
          </p:nvPr>
        </p:nvSpPr>
        <p:spPr>
          <a:xfrm>
            <a:off x="685786" y="1478966"/>
            <a:ext cx="4931110" cy="4449223"/>
          </a:xfrm>
        </p:spPr>
        <p:txBody>
          <a:bodyPr/>
          <a:lstStyle/>
          <a:p>
            <a:pPr marL="285750" marR="0" indent="-285750">
              <a:lnSpc>
                <a:spcPct val="107000"/>
              </a:lnSpc>
              <a:spcBef>
                <a:spcPts val="0"/>
              </a:spcBef>
              <a:spcAft>
                <a:spcPts val="1500"/>
              </a:spcAft>
              <a:buFont typeface="Arial" panose="020B0604020202020204" pitchFamily="34" charset="0"/>
              <a:buChar char="•"/>
            </a:pPr>
            <a:r>
              <a:rPr lang="en-US" sz="21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Last summer</a:t>
            </a:r>
            <a:r>
              <a:rPr lang="en-US" sz="21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1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MGB CPD opened a </a:t>
            </a:r>
            <a:r>
              <a:rPr lang="en-US" sz="21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library of recorded sessions</a:t>
            </a:r>
            <a:r>
              <a:rPr lang="en-US" sz="21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1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all MGB staff</a:t>
            </a:r>
            <a:r>
              <a:rPr lang="en-US" sz="21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marL="285750" marR="0" indent="-285750">
              <a:lnSpc>
                <a:spcPct val="107000"/>
              </a:lnSpc>
              <a:spcBef>
                <a:spcPts val="0"/>
              </a:spcBef>
              <a:spcAft>
                <a:spcPts val="1500"/>
              </a:spcAft>
              <a:buFont typeface="Arial" panose="020B0604020202020204" pitchFamily="34" charset="0"/>
              <a:buChar char="•"/>
            </a:pPr>
            <a:r>
              <a:rPr lang="en-US" sz="21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This library created </a:t>
            </a:r>
            <a:r>
              <a:rPr lang="en-US" sz="21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one central repository </a:t>
            </a:r>
            <a:r>
              <a:rPr lang="en-US" sz="21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where all grand rounds recordings are housed. </a:t>
            </a:r>
          </a:p>
          <a:p>
            <a:pPr marL="285750" marR="0" indent="-285750">
              <a:lnSpc>
                <a:spcPct val="107000"/>
              </a:lnSpc>
              <a:spcBef>
                <a:spcPts val="0"/>
              </a:spcBef>
              <a:spcAft>
                <a:spcPts val="1500"/>
              </a:spcAft>
              <a:buFont typeface="Arial" panose="020B0604020202020204" pitchFamily="34" charset="0"/>
              <a:buChar char="•"/>
            </a:pPr>
            <a:r>
              <a:rPr lang="en-US" sz="21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Learners are able both to search the full list by topic or keyword and to easily view sessions for specific series.</a:t>
            </a:r>
          </a:p>
          <a:p>
            <a:pPr marL="285750" marR="0" indent="-285750">
              <a:lnSpc>
                <a:spcPct val="107000"/>
              </a:lnSpc>
              <a:spcBef>
                <a:spcPts val="0"/>
              </a:spcBef>
              <a:spcAft>
                <a:spcPts val="1500"/>
              </a:spcAft>
              <a:buFont typeface="Arial" panose="020B0604020202020204" pitchFamily="34" charset="0"/>
              <a:buChar char="•"/>
            </a:pPr>
            <a:r>
              <a:rPr lang="en-US" sz="21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Credit is available for 6 months after the session date</a:t>
            </a:r>
            <a:r>
              <a:rPr lang="en-US" sz="21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marL="285750" marR="0" indent="-285750">
              <a:lnSpc>
                <a:spcPct val="107000"/>
              </a:lnSpc>
              <a:spcBef>
                <a:spcPts val="0"/>
              </a:spcBef>
              <a:spcAft>
                <a:spcPts val="1500"/>
              </a:spcAft>
              <a:buFont typeface="Arial" panose="020B0604020202020204" pitchFamily="34" charset="0"/>
              <a:buChar char="•"/>
            </a:pPr>
            <a:r>
              <a:rPr lang="en-US" sz="21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1.7K views since summer 2025.</a:t>
            </a:r>
            <a:endParaRPr lang="en-US" sz="21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D4DA02B2-59CA-88A9-5726-94200AA0A7D3}"/>
              </a:ext>
            </a:extLst>
          </p:cNvPr>
          <p:cNvSpPr>
            <a:spLocks noGrp="1"/>
          </p:cNvSpPr>
          <p:nvPr>
            <p:ph type="ftr" sz="quarter" idx="11"/>
          </p:nvPr>
        </p:nvSpPr>
        <p:spPr>
          <a:xfrm>
            <a:off x="4279815" y="6281925"/>
            <a:ext cx="7278757" cy="258926"/>
          </a:xfrm>
        </p:spPr>
        <p:txBody>
          <a:bodyPr/>
          <a:lstStyle/>
          <a:p>
            <a:r>
              <a:rPr lang="en-US" dirty="0"/>
              <a:t>In-Hospital Annual Training |   Confidential—do not copy or distribute</a:t>
            </a:r>
          </a:p>
        </p:txBody>
      </p:sp>
      <p:sp>
        <p:nvSpPr>
          <p:cNvPr id="6" name="TextBox 5">
            <a:extLst>
              <a:ext uri="{FF2B5EF4-FFF2-40B4-BE49-F238E27FC236}">
                <a16:creationId xmlns:a16="http://schemas.microsoft.com/office/drawing/2014/main" id="{BC5EA9B3-F0D6-2C27-3509-F2680A2CE964}"/>
              </a:ext>
            </a:extLst>
          </p:cNvPr>
          <p:cNvSpPr txBox="1"/>
          <p:nvPr/>
        </p:nvSpPr>
        <p:spPr>
          <a:xfrm>
            <a:off x="6276033" y="4908909"/>
            <a:ext cx="5567321" cy="1258037"/>
          </a:xfrm>
          <a:prstGeom prst="rect">
            <a:avLst/>
          </a:prstGeom>
          <a:solidFill>
            <a:schemeClr val="accent1"/>
          </a:solidFill>
        </p:spPr>
        <p:txBody>
          <a:bodyPr wrap="square">
            <a:spAutoFit/>
          </a:bodyPr>
          <a:lstStyle/>
          <a:p>
            <a:pPr marL="0" marR="0">
              <a:lnSpc>
                <a:spcPct val="107000"/>
              </a:lnSpc>
              <a:spcBef>
                <a:spcPts val="0"/>
              </a:spcBef>
              <a:spcAft>
                <a:spcPts val="1500"/>
              </a:spcAft>
            </a:pPr>
            <a:r>
              <a:rPr lang="en-US" sz="2000" b="1" u="sng"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Please send us your videos! </a:t>
            </a:r>
          </a:p>
          <a:p>
            <a:pPr marL="0" marR="0">
              <a:lnSpc>
                <a:spcPct val="107000"/>
              </a:lnSpc>
              <a:spcBef>
                <a:spcPts val="0"/>
              </a:spcBef>
              <a:spcAft>
                <a:spcPts val="1500"/>
              </a:spcAft>
            </a:pPr>
            <a:r>
              <a:rPr lang="en-US" sz="20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There are about 400 sessions that have been recorded but aren’t on the site yet.</a:t>
            </a:r>
          </a:p>
        </p:txBody>
      </p:sp>
      <p:pic>
        <p:nvPicPr>
          <p:cNvPr id="9" name="Picture 8">
            <a:extLst>
              <a:ext uri="{FF2B5EF4-FFF2-40B4-BE49-F238E27FC236}">
                <a16:creationId xmlns:a16="http://schemas.microsoft.com/office/drawing/2014/main" id="{3B109011-6669-3ECF-1748-C9C643295610}"/>
              </a:ext>
            </a:extLst>
          </p:cNvPr>
          <p:cNvPicPr>
            <a:picLocks noChangeAspect="1"/>
          </p:cNvPicPr>
          <p:nvPr/>
        </p:nvPicPr>
        <p:blipFill>
          <a:blip r:embed="rId3"/>
          <a:srcRect t="-2400" b="3748"/>
          <a:stretch>
            <a:fillRect/>
          </a:stretch>
        </p:blipFill>
        <p:spPr>
          <a:xfrm>
            <a:off x="6096000" y="125092"/>
            <a:ext cx="5927389" cy="4539375"/>
          </a:xfrm>
          <a:prstGeom prst="rect">
            <a:avLst/>
          </a:prstGeom>
          <a:ln>
            <a:solidFill>
              <a:schemeClr val="tx1"/>
            </a:solidFill>
          </a:ln>
        </p:spPr>
      </p:pic>
    </p:spTree>
    <p:extLst>
      <p:ext uri="{BB962C8B-B14F-4D97-AF65-F5344CB8AC3E}">
        <p14:creationId xmlns:p14="http://schemas.microsoft.com/office/powerpoint/2010/main" val="37529728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0A585-2E92-B290-AFDF-99C60BBCC8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16145B-18B3-E78A-5D3C-798C835FE91C}"/>
              </a:ext>
            </a:extLst>
          </p:cNvPr>
          <p:cNvSpPr>
            <a:spLocks noGrp="1"/>
          </p:cNvSpPr>
          <p:nvPr>
            <p:ph type="title"/>
          </p:nvPr>
        </p:nvSpPr>
        <p:spPr/>
        <p:txBody>
          <a:bodyPr/>
          <a:lstStyle/>
          <a:p>
            <a:r>
              <a:rPr lang="en-US" dirty="0"/>
              <a:t>Systemwide Grand Rounds: </a:t>
            </a:r>
            <a:br>
              <a:rPr lang="en-US" dirty="0"/>
            </a:br>
            <a:r>
              <a:rPr lang="en-US" sz="2400" dirty="0">
                <a:solidFill>
                  <a:schemeClr val="bg2"/>
                </a:solidFill>
              </a:rPr>
              <a:t>External Access Pilot</a:t>
            </a:r>
          </a:p>
        </p:txBody>
      </p:sp>
      <p:sp>
        <p:nvSpPr>
          <p:cNvPr id="3" name="Content Placeholder 2">
            <a:extLst>
              <a:ext uri="{FF2B5EF4-FFF2-40B4-BE49-F238E27FC236}">
                <a16:creationId xmlns:a16="http://schemas.microsoft.com/office/drawing/2014/main" id="{E2BD924A-4434-F278-D0DE-B4DD342561A8}"/>
              </a:ext>
            </a:extLst>
          </p:cNvPr>
          <p:cNvSpPr>
            <a:spLocks noGrp="1"/>
          </p:cNvSpPr>
          <p:nvPr>
            <p:ph idx="1"/>
          </p:nvPr>
        </p:nvSpPr>
        <p:spPr>
          <a:xfrm>
            <a:off x="646498" y="1496780"/>
            <a:ext cx="10723743" cy="3650573"/>
          </a:xfrm>
        </p:spPr>
        <p:txBody>
          <a:bodyPr/>
          <a:lstStyle/>
          <a:p>
            <a:pPr marL="0" marR="0">
              <a:spcBef>
                <a:spcPts val="0"/>
              </a:spcBef>
            </a:pPr>
            <a:r>
              <a:rPr lang="en-US" sz="2400" b="1" kern="100" dirty="0">
                <a:solidFill>
                  <a:srgbClr val="003A96"/>
                </a:solidFill>
                <a:effectLst/>
                <a:latin typeface="Calibri" panose="020F0502020204030204" pitchFamily="34" charset="0"/>
                <a:ea typeface="Calibri" panose="020F0502020204030204" pitchFamily="34" charset="0"/>
                <a:cs typeface="Calibri" panose="020F0502020204030204" pitchFamily="34" charset="0"/>
              </a:rPr>
              <a:t>Public Promotion of Series or Sessions: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dirty="0"/>
              <a:t>MGB CPD is developing a site to offer a library of recordings of sessions outside of our system. </a:t>
            </a:r>
          </a:p>
          <a:p>
            <a:pPr marL="342900" indent="-342900">
              <a:buFont typeface="Arial" panose="020B0604020202020204" pitchFamily="34" charset="0"/>
              <a:buChar char="•"/>
            </a:pPr>
            <a:r>
              <a:rPr lang="en-US" dirty="0"/>
              <a:t>The purpose of this initiative is to grow recognition of MGB Education and to disseminate the excellent education content to audiences outside of our system. </a:t>
            </a:r>
          </a:p>
          <a:p>
            <a:pPr marL="342900" indent="-342900">
              <a:buFont typeface="Arial" panose="020B0604020202020204" pitchFamily="34" charset="0"/>
              <a:buChar char="•"/>
            </a:pPr>
            <a:r>
              <a:rPr lang="en-US" dirty="0"/>
              <a:t>Speakers will </a:t>
            </a:r>
            <a:r>
              <a:rPr lang="en-US" u="sng" dirty="0"/>
              <a:t>opt in</a:t>
            </a:r>
            <a:r>
              <a:rPr lang="en-US" dirty="0"/>
              <a:t> to allowing a recording of their session to be shared outside of MGB. </a:t>
            </a:r>
          </a:p>
          <a:p>
            <a:pPr marL="342900" indent="-342900">
              <a:buFont typeface="Arial" panose="020B0604020202020204" pitchFamily="34" charset="0"/>
              <a:buChar char="•"/>
            </a:pPr>
            <a:r>
              <a:rPr lang="en-US" dirty="0"/>
              <a:t>Speakers will be required to provide a copyright and consent form. </a:t>
            </a:r>
          </a:p>
          <a:p>
            <a:pPr marL="342900" indent="-342900">
              <a:buFont typeface="Arial" panose="020B0604020202020204" pitchFamily="34" charset="0"/>
              <a:buChar char="•"/>
            </a:pPr>
            <a:r>
              <a:rPr lang="en-US" dirty="0"/>
              <a:t>The recordings will be available for free. </a:t>
            </a:r>
          </a:p>
          <a:p>
            <a:pPr marL="342900" indent="-342900">
              <a:buFont typeface="Arial" panose="020B0604020202020204" pitchFamily="34" charset="0"/>
              <a:buChar char="•"/>
            </a:pPr>
            <a:r>
              <a:rPr lang="en-US" dirty="0"/>
              <a:t>Coordinators will use the “custom” tab to identify sessions that should be included in the external library.</a:t>
            </a:r>
          </a:p>
          <a:p>
            <a:pPr marL="342900" indent="-342900">
              <a:buFont typeface="Arial" panose="020B0604020202020204" pitchFamily="34" charset="0"/>
              <a:buChar char="•"/>
            </a:pPr>
            <a:r>
              <a:rPr lang="en-US" dirty="0"/>
              <a:t>Credit will not be included in the external library.</a:t>
            </a:r>
          </a:p>
          <a:p>
            <a:pPr marL="342900" indent="-342900">
              <a:buFont typeface="Arial" panose="020B0604020202020204" pitchFamily="34" charset="0"/>
              <a:buChar char="•"/>
            </a:pPr>
            <a:r>
              <a:rPr lang="en-US" dirty="0"/>
              <a:t>Confidential series are excluded from this initiative.</a:t>
            </a:r>
          </a:p>
        </p:txBody>
      </p:sp>
      <p:sp>
        <p:nvSpPr>
          <p:cNvPr id="4" name="Footer Placeholder 3">
            <a:extLst>
              <a:ext uri="{FF2B5EF4-FFF2-40B4-BE49-F238E27FC236}">
                <a16:creationId xmlns:a16="http://schemas.microsoft.com/office/drawing/2014/main" id="{6DF66528-6DBA-80A5-6C04-3AE587A31C7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In-Hospital Annual Training |   Confidential—do not copy or distribute</a:t>
            </a:r>
          </a:p>
        </p:txBody>
      </p:sp>
      <p:sp>
        <p:nvSpPr>
          <p:cNvPr id="6" name="TextBox 5">
            <a:extLst>
              <a:ext uri="{FF2B5EF4-FFF2-40B4-BE49-F238E27FC236}">
                <a16:creationId xmlns:a16="http://schemas.microsoft.com/office/drawing/2014/main" id="{4580E7A7-BCA2-B317-978E-2F09DE911CE6}"/>
              </a:ext>
            </a:extLst>
          </p:cNvPr>
          <p:cNvSpPr txBox="1"/>
          <p:nvPr/>
        </p:nvSpPr>
        <p:spPr>
          <a:xfrm>
            <a:off x="586139" y="5248458"/>
            <a:ext cx="11019722" cy="646331"/>
          </a:xfrm>
          <a:prstGeom prst="rect">
            <a:avLst/>
          </a:prstGeom>
          <a:solidFill>
            <a:schemeClr val="accent2"/>
          </a:solidFill>
        </p:spPr>
        <p:txBody>
          <a:bodyPr wrap="square">
            <a:spAutoFit/>
          </a:bodyPr>
          <a:lstStyle/>
          <a:p>
            <a:r>
              <a:rPr lang="en-US" b="1" dirty="0">
                <a:solidFill>
                  <a:schemeClr val="bg1"/>
                </a:solidFill>
              </a:rPr>
              <a:t>We ask if you want to participate in this initiative on the 2026-27 academic year proposal.</a:t>
            </a:r>
          </a:p>
          <a:p>
            <a:r>
              <a:rPr lang="en-US" b="1" dirty="0">
                <a:solidFill>
                  <a:schemeClr val="bg1"/>
                </a:solidFill>
              </a:rPr>
              <a:t>If you answered ‘yes’: we will invite you to participate in the pilot.</a:t>
            </a:r>
          </a:p>
        </p:txBody>
      </p:sp>
    </p:spTree>
    <p:extLst>
      <p:ext uri="{BB962C8B-B14F-4D97-AF65-F5344CB8AC3E}">
        <p14:creationId xmlns:p14="http://schemas.microsoft.com/office/powerpoint/2010/main" val="2752809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E2987-77AC-FF6E-DD70-241CD3A24D3C}"/>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1FE6725-0392-4522-5D89-F6898510D5E5}"/>
              </a:ext>
            </a:extLst>
          </p:cNvPr>
          <p:cNvSpPr>
            <a:spLocks noGrp="1"/>
          </p:cNvSpPr>
          <p:nvPr>
            <p:ph type="title"/>
          </p:nvPr>
        </p:nvSpPr>
        <p:spPr/>
        <p:txBody>
          <a:bodyPr/>
          <a:lstStyle/>
          <a:p>
            <a:r>
              <a:rPr lang="en-US" dirty="0"/>
              <a:t>Wrap up</a:t>
            </a:r>
          </a:p>
        </p:txBody>
      </p:sp>
    </p:spTree>
    <p:extLst>
      <p:ext uri="{BB962C8B-B14F-4D97-AF65-F5344CB8AC3E}">
        <p14:creationId xmlns:p14="http://schemas.microsoft.com/office/powerpoint/2010/main" val="41183991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4F04E-7554-4318-9683-519393BB8699}"/>
              </a:ext>
            </a:extLst>
          </p:cNvPr>
          <p:cNvSpPr>
            <a:spLocks noGrp="1"/>
          </p:cNvSpPr>
          <p:nvPr>
            <p:ph type="title"/>
          </p:nvPr>
        </p:nvSpPr>
        <p:spPr/>
        <p:txBody>
          <a:bodyPr/>
          <a:lstStyle/>
          <a:p>
            <a:r>
              <a:rPr lang="en-US" dirty="0"/>
              <a:t>Skills for Professional Development </a:t>
            </a:r>
          </a:p>
        </p:txBody>
      </p:sp>
      <p:sp>
        <p:nvSpPr>
          <p:cNvPr id="3" name="Content Placeholder 2">
            <a:extLst>
              <a:ext uri="{FF2B5EF4-FFF2-40B4-BE49-F238E27FC236}">
                <a16:creationId xmlns:a16="http://schemas.microsoft.com/office/drawing/2014/main" id="{52EC7E10-2C58-46AD-A11A-9F70211950C1}"/>
              </a:ext>
            </a:extLst>
          </p:cNvPr>
          <p:cNvSpPr>
            <a:spLocks noGrp="1"/>
          </p:cNvSpPr>
          <p:nvPr>
            <p:ph idx="1"/>
          </p:nvPr>
        </p:nvSpPr>
        <p:spPr>
          <a:xfrm>
            <a:off x="641350" y="1036320"/>
            <a:ext cx="10902950" cy="4978718"/>
          </a:xfrm>
        </p:spPr>
        <p:txBody>
          <a:bodyPr/>
          <a:lstStyle/>
          <a:p>
            <a:pPr marL="285750" indent="-285750" algn="l">
              <a:buFont typeface="Arial" panose="020B0604020202020204" pitchFamily="34" charset="0"/>
              <a:buChar char="•"/>
            </a:pPr>
            <a:r>
              <a:rPr lang="en-US" sz="1600" dirty="0"/>
              <a:t>Compliance with Mass General Brigham CPD’s requirements for Joint Accreditation standards:</a:t>
            </a:r>
          </a:p>
          <a:p>
            <a:pPr marL="747713" lvl="1" indent="-285750"/>
            <a:r>
              <a:rPr lang="en-US" sz="1600" dirty="0"/>
              <a:t>Collect disclosures and attestations from speakers. Escalate as needed to ensure compliance with deadlines.</a:t>
            </a:r>
          </a:p>
          <a:p>
            <a:pPr marL="742950" lvl="1" indent="-285750" algn="l">
              <a:buFont typeface="Arial" panose="020B0604020202020204" pitchFamily="34" charset="0"/>
              <a:buChar char="•"/>
            </a:pPr>
            <a:r>
              <a:rPr lang="en-US" sz="1600" dirty="0"/>
              <a:t>Submit timely documentation of series accreditation materials for CPD review</a:t>
            </a:r>
          </a:p>
          <a:p>
            <a:pPr marL="1143000" lvl="2" indent="-228600" algn="l">
              <a:buFont typeface="Arial" panose="020B0604020202020204" pitchFamily="34" charset="0"/>
              <a:buChar char="•"/>
            </a:pPr>
            <a:r>
              <a:rPr lang="en-US" sz="1600" dirty="0"/>
              <a:t>Documentation for each session includes:</a:t>
            </a:r>
          </a:p>
          <a:p>
            <a:pPr marL="1600200" lvl="3" indent="-228600" algn="l">
              <a:buFont typeface="Arial" panose="020B0604020202020204" pitchFamily="34" charset="0"/>
              <a:buChar char="•"/>
            </a:pPr>
            <a:r>
              <a:rPr lang="en-US" sz="1600" dirty="0"/>
              <a:t>Speaker and planner disclosure and attestation forms</a:t>
            </a:r>
          </a:p>
          <a:p>
            <a:pPr marL="1600200" lvl="3" indent="-228600" algn="l">
              <a:buFont typeface="Arial" panose="020B0604020202020204" pitchFamily="34" charset="0"/>
              <a:buChar char="•"/>
            </a:pPr>
            <a:r>
              <a:rPr lang="en-US" sz="1600" dirty="0"/>
              <a:t>Mitigation forms for speakers with financial relationships to disclose</a:t>
            </a:r>
          </a:p>
          <a:p>
            <a:pPr marL="1600200" lvl="3" indent="-228600" algn="l">
              <a:buFont typeface="Arial" panose="020B0604020202020204" pitchFamily="34" charset="0"/>
              <a:buChar char="•"/>
            </a:pPr>
            <a:r>
              <a:rPr lang="en-US" sz="1600" dirty="0"/>
              <a:t>Session announcements</a:t>
            </a:r>
          </a:p>
          <a:p>
            <a:pPr marL="1600200" lvl="3" indent="-228600" algn="l">
              <a:buFont typeface="Arial" panose="020B0604020202020204" pitchFamily="34" charset="0"/>
              <a:buChar char="•"/>
            </a:pPr>
            <a:r>
              <a:rPr lang="en-US" sz="1600" dirty="0"/>
              <a:t>Disclosure summary for session as displayed to learners</a:t>
            </a:r>
          </a:p>
          <a:p>
            <a:pPr marL="1600200" lvl="3" indent="-228600" algn="l">
              <a:buFont typeface="Arial" panose="020B0604020202020204" pitchFamily="34" charset="0"/>
              <a:buChar char="•"/>
            </a:pPr>
            <a:r>
              <a:rPr lang="en-US" sz="1600" dirty="0"/>
              <a:t>Attendance SMS code</a:t>
            </a:r>
          </a:p>
          <a:p>
            <a:pPr marL="1143000" lvl="2" indent="-228600" algn="l">
              <a:buFont typeface="Arial" panose="020B0604020202020204" pitchFamily="34" charset="0"/>
              <a:buChar char="•"/>
            </a:pPr>
            <a:r>
              <a:rPr lang="en-US" sz="1600" dirty="0"/>
              <a:t>Documentation for series check-ins includes:</a:t>
            </a:r>
          </a:p>
          <a:p>
            <a:pPr marL="1600200" lvl="3" indent="-228600" algn="l">
              <a:buFont typeface="Arial" panose="020B0604020202020204" pitchFamily="34" charset="0"/>
              <a:buChar char="•"/>
            </a:pPr>
            <a:r>
              <a:rPr lang="en-US" sz="1600" dirty="0"/>
              <a:t>Series session list with each session title, speaker and date</a:t>
            </a:r>
          </a:p>
          <a:p>
            <a:pPr marL="1600200" lvl="3" indent="-228600" algn="l">
              <a:buFont typeface="Arial" panose="020B0604020202020204" pitchFamily="34" charset="0"/>
              <a:buChar char="•"/>
            </a:pPr>
            <a:r>
              <a:rPr lang="en-US" sz="1600" dirty="0"/>
              <a:t>Evaluation summary</a:t>
            </a:r>
          </a:p>
          <a:p>
            <a:pPr marL="1600200" lvl="3" indent="-228600" algn="l">
              <a:buFont typeface="Arial" panose="020B0604020202020204" pitchFamily="34" charset="0"/>
              <a:buChar char="•"/>
            </a:pPr>
            <a:r>
              <a:rPr lang="en-US" sz="1600" dirty="0"/>
              <a:t>Answers to any CPD questions</a:t>
            </a:r>
          </a:p>
          <a:p>
            <a:pPr marL="285750" indent="-285750" algn="l">
              <a:buFont typeface="Arial" panose="020B0604020202020204" pitchFamily="34" charset="0"/>
              <a:buChar char="•"/>
            </a:pPr>
            <a:r>
              <a:rPr lang="en-US" sz="1600" dirty="0"/>
              <a:t>Build each new session on EthosCE, the Mass General Brigham CPD’s learning management system. In 2021, coordinators were required to attend a training on how to use EthosCE. Coordinators create new sessions by copying a sample session built by CPD. Coordinators must ensure that the dates, times and titles for each session they build are accurate. Coordinators upload disclosures before each session. CPD reviews for approval. When CPD approves the session, the coordinator obtains the attendance SMS code and shares with the audience.</a:t>
            </a:r>
          </a:p>
          <a:p>
            <a:pPr marL="285750" indent="-285750" algn="l">
              <a:buFont typeface="Arial" panose="020B0604020202020204" pitchFamily="34" charset="0"/>
              <a:buChar char="•"/>
            </a:pPr>
            <a:r>
              <a:rPr lang="en-US" sz="1600" dirty="0"/>
              <a:t>Download evaluation reports for series.</a:t>
            </a:r>
          </a:p>
          <a:p>
            <a:pPr marL="285750" indent="-285750" algn="l">
              <a:buFont typeface="Arial" panose="020B0604020202020204" pitchFamily="34" charset="0"/>
              <a:buChar char="•"/>
            </a:pPr>
            <a:r>
              <a:rPr lang="en-US" sz="1600" dirty="0"/>
              <a:t>Provide customer service to series attendees. Escalate issues that coordinator can’t resolve on own to CPD</a:t>
            </a:r>
          </a:p>
        </p:txBody>
      </p:sp>
      <p:sp>
        <p:nvSpPr>
          <p:cNvPr id="4" name="Footer Placeholder 3">
            <a:extLst>
              <a:ext uri="{FF2B5EF4-FFF2-40B4-BE49-F238E27FC236}">
                <a16:creationId xmlns:a16="http://schemas.microsoft.com/office/drawing/2014/main" id="{9BE83206-DCCC-4CCA-89FD-48123AE26C15}"/>
              </a:ext>
            </a:extLst>
          </p:cNvPr>
          <p:cNvSpPr>
            <a:spLocks noGrp="1"/>
          </p:cNvSpPr>
          <p:nvPr>
            <p:ph type="ftr" sz="quarter" idx="15"/>
          </p:nvPr>
        </p:nvSpPr>
        <p:spPr/>
        <p:txBody>
          <a:bodyPr/>
          <a:lstStyle/>
          <a:p>
            <a:r>
              <a:rPr lang="en-US"/>
              <a:t>In-Hospital Annual Training |   Confidential—do not copy or distribute</a:t>
            </a:r>
            <a:endParaRPr lang="en-US" dirty="0"/>
          </a:p>
        </p:txBody>
      </p:sp>
      <p:pic>
        <p:nvPicPr>
          <p:cNvPr id="6" name="Picture 5" descr="Icon&#10;&#10;Description automatically generated">
            <a:extLst>
              <a:ext uri="{FF2B5EF4-FFF2-40B4-BE49-F238E27FC236}">
                <a16:creationId xmlns:a16="http://schemas.microsoft.com/office/drawing/2014/main" id="{7FEC15EA-7475-42B5-9C1D-FC5D557ADAA7}"/>
              </a:ext>
            </a:extLst>
          </p:cNvPr>
          <p:cNvPicPr>
            <a:picLocks noChangeAspect="1"/>
          </p:cNvPicPr>
          <p:nvPr/>
        </p:nvPicPr>
        <p:blipFill>
          <a:blip r:embed="rId2"/>
          <a:stretch>
            <a:fillRect/>
          </a:stretch>
        </p:blipFill>
        <p:spPr>
          <a:xfrm>
            <a:off x="9502432" y="1827541"/>
            <a:ext cx="1886262" cy="1886262"/>
          </a:xfrm>
          <a:prstGeom prst="rect">
            <a:avLst/>
          </a:prstGeom>
        </p:spPr>
      </p:pic>
    </p:spTree>
    <p:extLst>
      <p:ext uri="{BB962C8B-B14F-4D97-AF65-F5344CB8AC3E}">
        <p14:creationId xmlns:p14="http://schemas.microsoft.com/office/powerpoint/2010/main" val="1995080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C631D7D-CB72-6A4A-AF68-7EDA9A339C1D}"/>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1C631D7D-CB72-6A4A-AF68-7EDA9A339C1D}"/>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96F8EACE-76F2-7F4C-8853-5B564DB98D9D}"/>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sym typeface="Georgia" panose="02040502050405020303" pitchFamily="18" charset="0"/>
            </a:endParaRPr>
          </a:p>
        </p:txBody>
      </p:sp>
      <p:sp>
        <p:nvSpPr>
          <p:cNvPr id="3" name="Title 2">
            <a:extLst>
              <a:ext uri="{FF2B5EF4-FFF2-40B4-BE49-F238E27FC236}">
                <a16:creationId xmlns:a16="http://schemas.microsoft.com/office/drawing/2014/main" id="{9F4139AC-DD48-4443-8001-58BE51496E73}"/>
              </a:ext>
            </a:extLst>
          </p:cNvPr>
          <p:cNvSpPr>
            <a:spLocks noGrp="1"/>
          </p:cNvSpPr>
          <p:nvPr>
            <p:ph type="title"/>
          </p:nvPr>
        </p:nvSpPr>
        <p:spPr>
          <a:xfrm>
            <a:off x="641350" y="724597"/>
            <a:ext cx="10902950" cy="956516"/>
          </a:xfrm>
        </p:spPr>
        <p:txBody>
          <a:bodyPr/>
          <a:lstStyle/>
          <a:p>
            <a:r>
              <a:rPr lang="en-US" dirty="0"/>
              <a:t>Important Dates</a:t>
            </a:r>
          </a:p>
        </p:txBody>
      </p:sp>
      <p:sp>
        <p:nvSpPr>
          <p:cNvPr id="4" name="Content Placeholder 3">
            <a:extLst>
              <a:ext uri="{FF2B5EF4-FFF2-40B4-BE49-F238E27FC236}">
                <a16:creationId xmlns:a16="http://schemas.microsoft.com/office/drawing/2014/main" id="{90EFCBBE-773C-AB47-AFDD-8CE225676914}"/>
              </a:ext>
            </a:extLst>
          </p:cNvPr>
          <p:cNvSpPr>
            <a:spLocks noGrp="1"/>
          </p:cNvSpPr>
          <p:nvPr>
            <p:ph idx="1"/>
          </p:nvPr>
        </p:nvSpPr>
        <p:spPr>
          <a:xfrm>
            <a:off x="647700" y="1247452"/>
            <a:ext cx="9626290" cy="5029743"/>
          </a:xfrm>
        </p:spPr>
        <p:txBody>
          <a:bodyPr/>
          <a:lstStyle/>
          <a:p>
            <a:r>
              <a:rPr lang="en-US" b="1" dirty="0"/>
              <a:t>Proposal Deadlines:</a:t>
            </a:r>
          </a:p>
          <a:p>
            <a:pPr lvl="1"/>
            <a:r>
              <a:rPr lang="en-US" sz="1800" dirty="0"/>
              <a:t>Series beginning in the Summer (start date: July 1 – Aug 31, 2026): April 6, 2026 (past)</a:t>
            </a:r>
          </a:p>
          <a:p>
            <a:pPr lvl="1"/>
            <a:r>
              <a:rPr lang="en-US" sz="1800" dirty="0"/>
              <a:t>Series beginning in the Fall (start date Sept 1, 2026, or later): May 18, 2026</a:t>
            </a:r>
          </a:p>
          <a:p>
            <a:pPr lvl="1"/>
            <a:endParaRPr lang="en-US" dirty="0"/>
          </a:p>
          <a:p>
            <a:r>
              <a:rPr lang="en-US" b="1" dirty="0"/>
              <a:t>Late Fees:</a:t>
            </a:r>
          </a:p>
          <a:p>
            <a:pPr lvl="1"/>
            <a:r>
              <a:rPr lang="en-US" sz="1800" dirty="0"/>
              <a:t>Proposals received more than 1 week after the deadline will incur a non-refundable late fee of $750.</a:t>
            </a:r>
          </a:p>
          <a:p>
            <a:pPr lvl="1"/>
            <a:endParaRPr lang="en-US" dirty="0"/>
          </a:p>
          <a:p>
            <a:r>
              <a:rPr lang="en-US" b="1" dirty="0"/>
              <a:t>Tuesday/Thursday Open Hours Meeting:</a:t>
            </a:r>
          </a:p>
          <a:p>
            <a:pPr marL="285750" marR="0" lvl="0" indent="-285750">
              <a:spcBef>
                <a:spcPts val="0"/>
              </a:spcBef>
              <a:spcAft>
                <a:spcPts val="0"/>
              </a:spcAft>
              <a:buFont typeface="Arial" panose="020B0604020202020204" pitchFamily="34" charset="0"/>
              <a:buChar char="•"/>
            </a:pPr>
            <a:r>
              <a:rPr lang="en-US" sz="1800" i="1" dirty="0">
                <a:effectLst/>
                <a:latin typeface="Calibri" panose="020F0502020204030204" pitchFamily="34" charset="0"/>
                <a:ea typeface="Times New Roman" panose="02020603050405020304" pitchFamily="18" charset="0"/>
              </a:rPr>
              <a:t>Tuesdays 9:00 to 1</a:t>
            </a:r>
            <a:r>
              <a:rPr lang="en-US" sz="1800" i="1" dirty="0">
                <a:latin typeface="Calibri" panose="020F0502020204030204" pitchFamily="34" charset="0"/>
                <a:ea typeface="Times New Roman" panose="02020603050405020304" pitchFamily="18" charset="0"/>
              </a:rPr>
              <a:t>0:00</a:t>
            </a:r>
            <a:endParaRPr lang="en-US" sz="1800" dirty="0">
              <a:effectLst/>
              <a:latin typeface="Calibri" panose="020F0502020204030204" pitchFamily="34" charset="0"/>
              <a:ea typeface="Calibri" panose="020F0502020204030204" pitchFamily="34" charset="0"/>
            </a:endParaRPr>
          </a:p>
          <a:p>
            <a:pPr marL="285750" marR="0" lvl="0" indent="-285750">
              <a:spcBef>
                <a:spcPts val="0"/>
              </a:spcBef>
              <a:spcAft>
                <a:spcPts val="0"/>
              </a:spcAft>
              <a:buFont typeface="Arial" panose="020B0604020202020204" pitchFamily="34" charset="0"/>
              <a:buChar char="•"/>
            </a:pPr>
            <a:r>
              <a:rPr lang="en-US" sz="1800" i="1" dirty="0">
                <a:effectLst/>
                <a:latin typeface="Calibri" panose="020F0502020204030204" pitchFamily="34" charset="0"/>
                <a:ea typeface="Times New Roman" panose="02020603050405020304" pitchFamily="18" charset="0"/>
              </a:rPr>
              <a:t>Thursday 2:00 to 3:00</a:t>
            </a:r>
            <a:br>
              <a:rPr lang="en-US" sz="1800" dirty="0">
                <a:effectLst/>
                <a:latin typeface="Calibri" panose="020F0502020204030204" pitchFamily="34" charset="0"/>
                <a:ea typeface="Times New Roman" panose="02020603050405020304" pitchFamily="18" charset="0"/>
              </a:rPr>
            </a:br>
            <a:r>
              <a:rPr lang="en-US" sz="1800" i="1" dirty="0">
                <a:effectLst/>
                <a:latin typeface="Calibri" panose="020F0502020204030204" pitchFamily="34" charset="0"/>
                <a:ea typeface="Times New Roman" panose="02020603050405020304" pitchFamily="18" charset="0"/>
              </a:rPr>
              <a:t>Teams link</a:t>
            </a:r>
            <a:r>
              <a:rPr lang="en-US" sz="1800" dirty="0">
                <a:effectLst/>
                <a:latin typeface="Calibri" panose="020F0502020204030204" pitchFamily="34" charset="0"/>
                <a:ea typeface="Times New Roman" panose="02020603050405020304" pitchFamily="18" charset="0"/>
              </a:rPr>
              <a:t>: </a:t>
            </a:r>
            <a:r>
              <a:rPr lang="en-US" u="sng" dirty="0">
                <a:hlinkClick r:id="rId7" tooltip="Meeting join link"/>
              </a:rPr>
              <a:t>Link for the RSS/In-hospital Open Hours meeting</a:t>
            </a:r>
            <a:endParaRPr lang="en-US" dirty="0"/>
          </a:p>
          <a:p>
            <a:pPr marL="285750" marR="0" lvl="0" indent="-285750">
              <a:spcBef>
                <a:spcPts val="0"/>
              </a:spcBef>
              <a:spcAft>
                <a:spcPts val="0"/>
              </a:spcAft>
              <a:buFont typeface="Arial" panose="020B0604020202020204" pitchFamily="34" charset="0"/>
              <a:buChar char="•"/>
            </a:pPr>
            <a:endParaRPr lang="en-US" sz="1800" u="sng" dirty="0">
              <a:solidFill>
                <a:srgbClr val="0563C1"/>
              </a:solidFill>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u="sng" dirty="0">
              <a:solidFill>
                <a:srgbClr val="0563C1"/>
              </a:solidFill>
              <a:latin typeface="Calibri" panose="020F0502020204030204" pitchFamily="34" charset="0"/>
              <a:ea typeface="Calibri" panose="020F0502020204030204" pitchFamily="34" charset="0"/>
            </a:endParaRPr>
          </a:p>
          <a:p>
            <a:pPr marL="233363" lvl="1" indent="0">
              <a:buNone/>
            </a:pPr>
            <a:endParaRPr lang="en-US" dirty="0"/>
          </a:p>
          <a:p>
            <a:pPr lvl="1"/>
            <a:endParaRPr lang="en-US" dirty="0"/>
          </a:p>
        </p:txBody>
      </p:sp>
      <p:pic>
        <p:nvPicPr>
          <p:cNvPr id="9" name="Picture 8" descr="Icon&#10;&#10;Description automatically generated">
            <a:extLst>
              <a:ext uri="{FF2B5EF4-FFF2-40B4-BE49-F238E27FC236}">
                <a16:creationId xmlns:a16="http://schemas.microsoft.com/office/drawing/2014/main" id="{65DC7955-2BBB-4603-ABFA-6603551A2141}"/>
              </a:ext>
            </a:extLst>
          </p:cNvPr>
          <p:cNvPicPr>
            <a:picLocks noChangeAspect="1"/>
          </p:cNvPicPr>
          <p:nvPr/>
        </p:nvPicPr>
        <p:blipFill>
          <a:blip r:embed="rId8"/>
          <a:stretch>
            <a:fillRect/>
          </a:stretch>
        </p:blipFill>
        <p:spPr>
          <a:xfrm>
            <a:off x="9267289" y="580805"/>
            <a:ext cx="1866941" cy="1866941"/>
          </a:xfrm>
          <a:prstGeom prst="rect">
            <a:avLst/>
          </a:prstGeom>
        </p:spPr>
      </p:pic>
      <p:sp>
        <p:nvSpPr>
          <p:cNvPr id="2" name="Footer Placeholder 1">
            <a:extLst>
              <a:ext uri="{FF2B5EF4-FFF2-40B4-BE49-F238E27FC236}">
                <a16:creationId xmlns:a16="http://schemas.microsoft.com/office/drawing/2014/main" id="{8E332C13-C656-7369-872C-C40E3F415B85}"/>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6235834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46A5E-5541-4465-8A28-987EAC4093C4}"/>
              </a:ext>
            </a:extLst>
          </p:cNvPr>
          <p:cNvSpPr>
            <a:spLocks noGrp="1"/>
          </p:cNvSpPr>
          <p:nvPr>
            <p:ph type="title"/>
          </p:nvPr>
        </p:nvSpPr>
        <p:spPr/>
        <p:txBody>
          <a:bodyPr/>
          <a:lstStyle/>
          <a:p>
            <a:r>
              <a:rPr lang="en-US" dirty="0"/>
              <a:t>Follow Us On Social Media!</a:t>
            </a:r>
          </a:p>
        </p:txBody>
      </p:sp>
      <p:sp>
        <p:nvSpPr>
          <p:cNvPr id="3" name="Content Placeholder 2">
            <a:extLst>
              <a:ext uri="{FF2B5EF4-FFF2-40B4-BE49-F238E27FC236}">
                <a16:creationId xmlns:a16="http://schemas.microsoft.com/office/drawing/2014/main" id="{DD43545A-CBB5-491C-95DB-B86FA51A094B}"/>
              </a:ext>
            </a:extLst>
          </p:cNvPr>
          <p:cNvSpPr>
            <a:spLocks noGrp="1"/>
          </p:cNvSpPr>
          <p:nvPr>
            <p:ph idx="1"/>
          </p:nvPr>
        </p:nvSpPr>
        <p:spPr>
          <a:xfrm>
            <a:off x="647700" y="1786872"/>
            <a:ext cx="10902950" cy="4023360"/>
          </a:xfrm>
        </p:spPr>
        <p:txBody>
          <a:bodyPr/>
          <a:lstStyle/>
          <a:p>
            <a:r>
              <a:rPr lang="en-US" b="1" dirty="0">
                <a:solidFill>
                  <a:schemeClr val="accent2"/>
                </a:solidFill>
              </a:rPr>
              <a:t>We are growing our followers and standing on social media to:</a:t>
            </a:r>
          </a:p>
          <a:p>
            <a:endParaRPr lang="en-US" b="1" dirty="0"/>
          </a:p>
          <a:p>
            <a:pPr lvl="1"/>
            <a:r>
              <a:rPr lang="en-US" dirty="0"/>
              <a:t>Showcase all the great education projects being done around the system</a:t>
            </a:r>
          </a:p>
          <a:p>
            <a:pPr lvl="1"/>
            <a:r>
              <a:rPr lang="en-US" dirty="0"/>
              <a:t>Market courses to external participants</a:t>
            </a:r>
          </a:p>
          <a:p>
            <a:endParaRPr lang="en-US" dirty="0"/>
          </a:p>
          <a:p>
            <a:r>
              <a:rPr lang="en-US" b="1" dirty="0">
                <a:solidFill>
                  <a:schemeClr val="accent2"/>
                </a:solidFill>
              </a:rPr>
              <a:t>Follow us and share your news, to help grow the community!</a:t>
            </a:r>
          </a:p>
          <a:p>
            <a:endParaRPr lang="en-US" b="1" dirty="0"/>
          </a:p>
          <a:p>
            <a:pPr lvl="1"/>
            <a:r>
              <a:rPr lang="en-US" b="1" dirty="0"/>
              <a:t>X (formally known as Twitter): </a:t>
            </a:r>
          </a:p>
          <a:p>
            <a:pPr lvl="2"/>
            <a:r>
              <a:rPr lang="en-US" b="0" i="0" dirty="0">
                <a:effectLst/>
                <a:latin typeface="TwitterChirp"/>
              </a:rPr>
              <a:t>@MassGenBrighCPD</a:t>
            </a:r>
            <a:endParaRPr lang="en-US" dirty="0"/>
          </a:p>
          <a:p>
            <a:endParaRPr lang="en-US" b="1" dirty="0"/>
          </a:p>
          <a:p>
            <a:pPr lvl="1"/>
            <a:r>
              <a:rPr lang="en-US" b="1" dirty="0"/>
              <a:t>LinkedIn:</a:t>
            </a:r>
          </a:p>
          <a:p>
            <a:pPr lvl="2"/>
            <a:r>
              <a:rPr lang="en-US" i="0" dirty="0">
                <a:effectLst/>
                <a:latin typeface="-apple-system"/>
              </a:rPr>
              <a:t>Mass General Brigham Continuing Professional Development</a:t>
            </a:r>
          </a:p>
          <a:p>
            <a:pPr lvl="2"/>
            <a:r>
              <a:rPr lang="en-US" i="0" dirty="0">
                <a:effectLst/>
                <a:latin typeface="-apple-system"/>
                <a:hlinkClick r:id="rId2"/>
              </a:rPr>
              <a:t>https://www.linkedin.com/showcase/mass-general-brigham-office-of-continuing-professional-development</a:t>
            </a:r>
            <a:endParaRPr lang="en-US" i="0" dirty="0">
              <a:effectLst/>
              <a:latin typeface="-apple-system"/>
            </a:endParaRPr>
          </a:p>
          <a:p>
            <a:pPr lvl="2"/>
            <a:endParaRPr lang="en-US" dirty="0"/>
          </a:p>
        </p:txBody>
      </p:sp>
      <p:pic>
        <p:nvPicPr>
          <p:cNvPr id="9" name="Picture 8" descr="Icon&#10;&#10;Description automatically generated">
            <a:extLst>
              <a:ext uri="{FF2B5EF4-FFF2-40B4-BE49-F238E27FC236}">
                <a16:creationId xmlns:a16="http://schemas.microsoft.com/office/drawing/2014/main" id="{171768FD-FCB3-45A0-ADE4-6233F69880B8}"/>
              </a:ext>
            </a:extLst>
          </p:cNvPr>
          <p:cNvPicPr>
            <a:picLocks noChangeAspect="1"/>
          </p:cNvPicPr>
          <p:nvPr/>
        </p:nvPicPr>
        <p:blipFill>
          <a:blip r:embed="rId3"/>
          <a:stretch>
            <a:fillRect/>
          </a:stretch>
        </p:blipFill>
        <p:spPr>
          <a:xfrm>
            <a:off x="8100509" y="326894"/>
            <a:ext cx="1450807" cy="1450807"/>
          </a:xfrm>
          <a:prstGeom prst="rect">
            <a:avLst/>
          </a:prstGeom>
        </p:spPr>
      </p:pic>
      <p:pic>
        <p:nvPicPr>
          <p:cNvPr id="5" name="Picture 4">
            <a:extLst>
              <a:ext uri="{FF2B5EF4-FFF2-40B4-BE49-F238E27FC236}">
                <a16:creationId xmlns:a16="http://schemas.microsoft.com/office/drawing/2014/main" id="{D4BF1E29-60F7-DA6E-048B-5831923F27E9}"/>
              </a:ext>
            </a:extLst>
          </p:cNvPr>
          <p:cNvPicPr>
            <a:picLocks noChangeAspect="1"/>
          </p:cNvPicPr>
          <p:nvPr/>
        </p:nvPicPr>
        <p:blipFill>
          <a:blip r:embed="rId4"/>
          <a:stretch>
            <a:fillRect/>
          </a:stretch>
        </p:blipFill>
        <p:spPr>
          <a:xfrm>
            <a:off x="7049433" y="471105"/>
            <a:ext cx="1153326" cy="1153326"/>
          </a:xfrm>
          <a:prstGeom prst="rect">
            <a:avLst/>
          </a:prstGeom>
        </p:spPr>
      </p:pic>
      <p:sp>
        <p:nvSpPr>
          <p:cNvPr id="4" name="Footer Placeholder 3">
            <a:extLst>
              <a:ext uri="{FF2B5EF4-FFF2-40B4-BE49-F238E27FC236}">
                <a16:creationId xmlns:a16="http://schemas.microsoft.com/office/drawing/2014/main" id="{4A12D89B-122E-2F1B-C479-8DD37A64792A}"/>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14668744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C631D7D-CB72-6A4A-AF68-7EDA9A339C1D}"/>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1C631D7D-CB72-6A4A-AF68-7EDA9A339C1D}"/>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96F8EACE-76F2-7F4C-8853-5B564DB98D9D}"/>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 name="Title 2">
            <a:extLst>
              <a:ext uri="{FF2B5EF4-FFF2-40B4-BE49-F238E27FC236}">
                <a16:creationId xmlns:a16="http://schemas.microsoft.com/office/drawing/2014/main" id="{9F4139AC-DD48-4443-8001-58BE51496E73}"/>
              </a:ext>
            </a:extLst>
          </p:cNvPr>
          <p:cNvSpPr>
            <a:spLocks noGrp="1"/>
          </p:cNvSpPr>
          <p:nvPr>
            <p:ph type="title"/>
          </p:nvPr>
        </p:nvSpPr>
        <p:spPr>
          <a:xfrm>
            <a:off x="953329" y="835309"/>
            <a:ext cx="9163050" cy="536575"/>
          </a:xfrm>
        </p:spPr>
        <p:txBody>
          <a:bodyPr/>
          <a:lstStyle/>
          <a:p>
            <a:pPr>
              <a:lnSpc>
                <a:spcPct val="110000"/>
              </a:lnSpc>
            </a:pPr>
            <a:r>
              <a:rPr lang="en-US" dirty="0"/>
              <a:t>Thank you for attending today’s meeting!</a:t>
            </a:r>
          </a:p>
        </p:txBody>
      </p:sp>
      <p:sp>
        <p:nvSpPr>
          <p:cNvPr id="4" name="Content Placeholder 3">
            <a:extLst>
              <a:ext uri="{FF2B5EF4-FFF2-40B4-BE49-F238E27FC236}">
                <a16:creationId xmlns:a16="http://schemas.microsoft.com/office/drawing/2014/main" id="{90EFCBBE-773C-AB47-AFDD-8CE225676914}"/>
              </a:ext>
            </a:extLst>
          </p:cNvPr>
          <p:cNvSpPr>
            <a:spLocks noGrp="1"/>
          </p:cNvSpPr>
          <p:nvPr>
            <p:ph idx="1"/>
          </p:nvPr>
        </p:nvSpPr>
        <p:spPr>
          <a:xfrm>
            <a:off x="953329" y="2012090"/>
            <a:ext cx="8388203" cy="2689392"/>
          </a:xfrm>
        </p:spPr>
        <p:txBody>
          <a:bodyPr/>
          <a:lstStyle/>
          <a:p>
            <a:pPr marL="285750" indent="-285750">
              <a:lnSpc>
                <a:spcPct val="200000"/>
              </a:lnSpc>
              <a:buFont typeface="Arial" panose="020B0604020202020204" pitchFamily="34" charset="0"/>
              <a:buChar char="•"/>
            </a:pPr>
            <a:r>
              <a:rPr lang="en-US" dirty="0"/>
              <a:t>We will email you with our next webinar date</a:t>
            </a:r>
          </a:p>
          <a:p>
            <a:pPr marL="285750" indent="-285750">
              <a:lnSpc>
                <a:spcPct val="200000"/>
              </a:lnSpc>
              <a:buFont typeface="Arial" panose="020B0604020202020204" pitchFamily="34" charset="0"/>
              <a:buChar char="•"/>
            </a:pPr>
            <a:r>
              <a:rPr lang="en-US" dirty="0"/>
              <a:t>Reminder to please send all questions to </a:t>
            </a:r>
            <a:r>
              <a:rPr lang="en-US" dirty="0">
                <a:hlinkClick r:id="rId6"/>
              </a:rPr>
              <a:t>mgbCPD@mgb.org</a:t>
            </a:r>
            <a:endParaRPr lang="en-US" dirty="0"/>
          </a:p>
          <a:p>
            <a:pPr marL="285750" indent="-285750">
              <a:lnSpc>
                <a:spcPct val="200000"/>
              </a:lnSpc>
              <a:buFont typeface="Arial" panose="020B0604020202020204" pitchFamily="34" charset="0"/>
              <a:buChar char="•"/>
            </a:pPr>
            <a:r>
              <a:rPr lang="en-US" dirty="0"/>
              <a:t>These slides will be available on the C</a:t>
            </a:r>
            <a:r>
              <a:rPr lang="en-US" dirty="0">
                <a:ea typeface="+mn-lt"/>
                <a:cs typeface="+mn-lt"/>
              </a:rPr>
              <a:t>ourse Coordinator Virtual Community: </a:t>
            </a:r>
            <a:r>
              <a:rPr lang="en-US" dirty="0">
                <a:ea typeface="+mn-lt"/>
                <a:cs typeface="+mn-lt"/>
                <a:hlinkClick r:id="rId7"/>
              </a:rPr>
              <a:t>https://cpd.partners.org/series-coordinators</a:t>
            </a:r>
            <a:endParaRPr lang="en-US" b="1" dirty="0"/>
          </a:p>
          <a:p>
            <a:pPr marL="342900" indent="-342900">
              <a:buFont typeface="Arial" panose="020B0604020202020204" pitchFamily="34" charset="0"/>
              <a:buChar char="•"/>
            </a:pPr>
            <a:endParaRPr lang="en-US" dirty="0"/>
          </a:p>
        </p:txBody>
      </p:sp>
      <p:pic>
        <p:nvPicPr>
          <p:cNvPr id="12" name="Picture 11">
            <a:extLst>
              <a:ext uri="{FF2B5EF4-FFF2-40B4-BE49-F238E27FC236}">
                <a16:creationId xmlns:a16="http://schemas.microsoft.com/office/drawing/2014/main" id="{98B31729-788B-4F45-88EF-CF831AA4AA11}"/>
              </a:ext>
            </a:extLst>
          </p:cNvPr>
          <p:cNvPicPr>
            <a:picLocks noChangeAspect="1"/>
          </p:cNvPicPr>
          <p:nvPr/>
        </p:nvPicPr>
        <p:blipFill>
          <a:blip r:embed="rId8"/>
          <a:stretch>
            <a:fillRect/>
          </a:stretch>
        </p:blipFill>
        <p:spPr>
          <a:xfrm>
            <a:off x="9341532" y="3695188"/>
            <a:ext cx="2667000" cy="2667000"/>
          </a:xfrm>
          <a:prstGeom prst="rect">
            <a:avLst/>
          </a:prstGeom>
        </p:spPr>
      </p:pic>
      <p:sp>
        <p:nvSpPr>
          <p:cNvPr id="2" name="Footer Placeholder 1">
            <a:extLst>
              <a:ext uri="{FF2B5EF4-FFF2-40B4-BE49-F238E27FC236}">
                <a16:creationId xmlns:a16="http://schemas.microsoft.com/office/drawing/2014/main" id="{2868640E-FEE5-232C-AAD1-411733B7D60D}"/>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1389438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27D93-03F8-B8FB-35E6-667BDE81B41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00E356A-51BC-DAAC-61AF-891D60C47D18}"/>
              </a:ext>
            </a:extLst>
          </p:cNvPr>
          <p:cNvSpPr>
            <a:spLocks noGrp="1"/>
          </p:cNvSpPr>
          <p:nvPr>
            <p:ph type="title"/>
          </p:nvPr>
        </p:nvSpPr>
        <p:spPr>
          <a:xfrm>
            <a:off x="807635" y="1162417"/>
            <a:ext cx="7315200" cy="2852737"/>
          </a:xfrm>
        </p:spPr>
        <p:txBody>
          <a:bodyPr/>
          <a:lstStyle/>
          <a:p>
            <a:r>
              <a:rPr lang="en-US" dirty="0"/>
              <a:t>Questions</a:t>
            </a:r>
            <a:br>
              <a:rPr lang="en-US" dirty="0"/>
            </a:br>
            <a:endParaRPr lang="en-US" dirty="0"/>
          </a:p>
        </p:txBody>
      </p:sp>
      <p:pic>
        <p:nvPicPr>
          <p:cNvPr id="2" name="Picture 1">
            <a:extLst>
              <a:ext uri="{FF2B5EF4-FFF2-40B4-BE49-F238E27FC236}">
                <a16:creationId xmlns:a16="http://schemas.microsoft.com/office/drawing/2014/main" id="{F5C686E8-C837-8E5B-8500-FB53E6C6A1A4}"/>
              </a:ext>
            </a:extLst>
          </p:cNvPr>
          <p:cNvPicPr>
            <a:picLocks noChangeAspect="1"/>
          </p:cNvPicPr>
          <p:nvPr/>
        </p:nvPicPr>
        <p:blipFill>
          <a:blip r:embed="rId2"/>
          <a:stretch>
            <a:fillRect/>
          </a:stretch>
        </p:blipFill>
        <p:spPr>
          <a:xfrm>
            <a:off x="2072384" y="2812083"/>
            <a:ext cx="3711381" cy="3711381"/>
          </a:xfrm>
          <a:prstGeom prst="rect">
            <a:avLst/>
          </a:prstGeom>
        </p:spPr>
      </p:pic>
    </p:spTree>
    <p:extLst>
      <p:ext uri="{BB962C8B-B14F-4D97-AF65-F5344CB8AC3E}">
        <p14:creationId xmlns:p14="http://schemas.microsoft.com/office/powerpoint/2010/main" val="4071235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C631D7D-CB72-6A4A-AF68-7EDA9A339C1D}"/>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1C631D7D-CB72-6A4A-AF68-7EDA9A339C1D}"/>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96F8EACE-76F2-7F4C-8853-5B564DB98D9D}"/>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sym typeface="Georgia" panose="02040502050405020303" pitchFamily="18" charset="0"/>
            </a:endParaRPr>
          </a:p>
        </p:txBody>
      </p:sp>
      <p:sp>
        <p:nvSpPr>
          <p:cNvPr id="3" name="Title 2">
            <a:extLst>
              <a:ext uri="{FF2B5EF4-FFF2-40B4-BE49-F238E27FC236}">
                <a16:creationId xmlns:a16="http://schemas.microsoft.com/office/drawing/2014/main" id="{9F4139AC-DD48-4443-8001-58BE51496E73}"/>
              </a:ext>
            </a:extLst>
          </p:cNvPr>
          <p:cNvSpPr>
            <a:spLocks noGrp="1"/>
          </p:cNvSpPr>
          <p:nvPr>
            <p:ph type="title"/>
          </p:nvPr>
        </p:nvSpPr>
        <p:spPr/>
        <p:txBody>
          <a:bodyPr/>
          <a:lstStyle/>
          <a:p>
            <a:r>
              <a:rPr lang="en-US" dirty="0"/>
              <a:t>2026 Training</a:t>
            </a:r>
            <a:br>
              <a:rPr lang="en-US" dirty="0"/>
            </a:br>
            <a:br>
              <a:rPr lang="en-US" dirty="0"/>
            </a:br>
            <a:endParaRPr lang="en-US" dirty="0"/>
          </a:p>
        </p:txBody>
      </p:sp>
      <p:sp>
        <p:nvSpPr>
          <p:cNvPr id="4" name="Content Placeholder 3">
            <a:extLst>
              <a:ext uri="{FF2B5EF4-FFF2-40B4-BE49-F238E27FC236}">
                <a16:creationId xmlns:a16="http://schemas.microsoft.com/office/drawing/2014/main" id="{90EFCBBE-773C-AB47-AFDD-8CE225676914}"/>
              </a:ext>
            </a:extLst>
          </p:cNvPr>
          <p:cNvSpPr>
            <a:spLocks noGrp="1"/>
          </p:cNvSpPr>
          <p:nvPr>
            <p:ph idx="1"/>
          </p:nvPr>
        </p:nvSpPr>
        <p:spPr>
          <a:xfrm>
            <a:off x="524107" y="1036321"/>
            <a:ext cx="11020193" cy="5240874"/>
          </a:xfrm>
        </p:spPr>
        <p:txBody>
          <a:bodyPr/>
          <a:lstStyle/>
          <a:p>
            <a:endParaRPr lang="en-US" dirty="0"/>
          </a:p>
          <a:p>
            <a:pPr lvl="1"/>
            <a:endParaRPr lang="en-US" dirty="0"/>
          </a:p>
          <a:p>
            <a:pPr lvl="1"/>
            <a:endParaRPr lang="en-US" dirty="0"/>
          </a:p>
          <a:p>
            <a:pPr lvl="1"/>
            <a:endParaRPr lang="en-US" dirty="0"/>
          </a:p>
          <a:p>
            <a:pPr lvl="1"/>
            <a:endParaRPr lang="en-US" dirty="0"/>
          </a:p>
          <a:p>
            <a:r>
              <a:rPr lang="en-US" b="1" dirty="0"/>
              <a:t>			</a:t>
            </a:r>
          </a:p>
          <a:p>
            <a:pPr marL="233363" lvl="1" indent="0">
              <a:buNone/>
            </a:pPr>
            <a:endParaRPr lang="en-US" dirty="0">
              <a:highlight>
                <a:srgbClr val="FFFF00"/>
              </a:highlight>
            </a:endParaRPr>
          </a:p>
          <a:p>
            <a:pPr marL="233363" lvl="1" indent="0">
              <a:buNone/>
            </a:pPr>
            <a:endParaRPr lang="en-US" dirty="0">
              <a:highlight>
                <a:srgbClr val="FFFF00"/>
              </a:highlight>
            </a:endParaRPr>
          </a:p>
          <a:p>
            <a:pPr marL="233363" lvl="1" indent="0">
              <a:buNone/>
            </a:pPr>
            <a:endParaRPr lang="en-US" dirty="0">
              <a:highlight>
                <a:srgbClr val="FFFF00"/>
              </a:highlight>
            </a:endParaRPr>
          </a:p>
          <a:p>
            <a:pPr marL="233363" lvl="1" indent="0">
              <a:buNone/>
            </a:pPr>
            <a:endParaRPr lang="en-US" dirty="0"/>
          </a:p>
          <a:p>
            <a:pPr lvl="1"/>
            <a:endParaRPr lang="en-US" dirty="0"/>
          </a:p>
        </p:txBody>
      </p:sp>
      <p:sp>
        <p:nvSpPr>
          <p:cNvPr id="2" name="TextBox 1">
            <a:extLst>
              <a:ext uri="{FF2B5EF4-FFF2-40B4-BE49-F238E27FC236}">
                <a16:creationId xmlns:a16="http://schemas.microsoft.com/office/drawing/2014/main" id="{75D13F6C-46F6-AE39-1498-F233BFAC454C}"/>
              </a:ext>
            </a:extLst>
          </p:cNvPr>
          <p:cNvSpPr txBox="1"/>
          <p:nvPr/>
        </p:nvSpPr>
        <p:spPr>
          <a:xfrm>
            <a:off x="1456810" y="5907863"/>
            <a:ext cx="8220520" cy="369332"/>
          </a:xfrm>
          <a:prstGeom prst="rect">
            <a:avLst/>
          </a:prstGeom>
          <a:noFill/>
        </p:spPr>
        <p:txBody>
          <a:bodyPr wrap="none" rtlCol="0">
            <a:spAutoFit/>
          </a:bodyPr>
          <a:lstStyle/>
          <a:p>
            <a:r>
              <a:rPr lang="en-US" b="1" i="1" dirty="0"/>
              <a:t>Trainings material will be archived on </a:t>
            </a:r>
            <a:r>
              <a:rPr lang="en-US" b="1" i="1" dirty="0">
                <a:ea typeface="+mn-lt"/>
                <a:cs typeface="+mn-lt"/>
                <a:hlinkClick r:id="rId7"/>
              </a:rPr>
              <a:t>https://cpd.partners.org/series-coordinators</a:t>
            </a:r>
            <a:r>
              <a:rPr lang="en-US" b="1" i="1" dirty="0"/>
              <a:t> </a:t>
            </a:r>
          </a:p>
        </p:txBody>
      </p:sp>
      <p:graphicFrame>
        <p:nvGraphicFramePr>
          <p:cNvPr id="5" name="Table 4">
            <a:extLst>
              <a:ext uri="{FF2B5EF4-FFF2-40B4-BE49-F238E27FC236}">
                <a16:creationId xmlns:a16="http://schemas.microsoft.com/office/drawing/2014/main" id="{E4CC95B7-844B-2F5A-48D1-63B138C219E8}"/>
              </a:ext>
            </a:extLst>
          </p:cNvPr>
          <p:cNvGraphicFramePr>
            <a:graphicFrameLocks noGrp="1"/>
          </p:cNvGraphicFramePr>
          <p:nvPr>
            <p:extLst>
              <p:ext uri="{D42A27DB-BD31-4B8C-83A1-F6EECF244321}">
                <p14:modId xmlns:p14="http://schemas.microsoft.com/office/powerpoint/2010/main" val="3979046329"/>
              </p:ext>
            </p:extLst>
          </p:nvPr>
        </p:nvGraphicFramePr>
        <p:xfrm>
          <a:off x="641350" y="1036321"/>
          <a:ext cx="11035643" cy="4902970"/>
        </p:xfrm>
        <a:graphic>
          <a:graphicData uri="http://schemas.openxmlformats.org/drawingml/2006/table">
            <a:tbl>
              <a:tblPr firstRow="1" firstCol="1" bandRow="1">
                <a:tableStyleId>{5C22544A-7EE6-4342-B048-85BDC9FD1C3A}</a:tableStyleId>
              </a:tblPr>
              <a:tblGrid>
                <a:gridCol w="1920629">
                  <a:extLst>
                    <a:ext uri="{9D8B030D-6E8A-4147-A177-3AD203B41FA5}">
                      <a16:colId xmlns:a16="http://schemas.microsoft.com/office/drawing/2014/main" val="1453159067"/>
                    </a:ext>
                  </a:extLst>
                </a:gridCol>
                <a:gridCol w="3745227">
                  <a:extLst>
                    <a:ext uri="{9D8B030D-6E8A-4147-A177-3AD203B41FA5}">
                      <a16:colId xmlns:a16="http://schemas.microsoft.com/office/drawing/2014/main" val="3467976666"/>
                    </a:ext>
                  </a:extLst>
                </a:gridCol>
                <a:gridCol w="2400786">
                  <a:extLst>
                    <a:ext uri="{9D8B030D-6E8A-4147-A177-3AD203B41FA5}">
                      <a16:colId xmlns:a16="http://schemas.microsoft.com/office/drawing/2014/main" val="1458457202"/>
                    </a:ext>
                  </a:extLst>
                </a:gridCol>
                <a:gridCol w="2969001">
                  <a:extLst>
                    <a:ext uri="{9D8B030D-6E8A-4147-A177-3AD203B41FA5}">
                      <a16:colId xmlns:a16="http://schemas.microsoft.com/office/drawing/2014/main" val="1026418700"/>
                    </a:ext>
                  </a:extLst>
                </a:gridCol>
              </a:tblGrid>
              <a:tr h="584524">
                <a:tc>
                  <a:txBody>
                    <a:bodyPr/>
                    <a:lstStyle/>
                    <a:p>
                      <a:pPr marL="0" marR="0">
                        <a:lnSpc>
                          <a:spcPct val="105000"/>
                        </a:lnSpc>
                        <a:spcBef>
                          <a:spcPts val="0"/>
                        </a:spcBef>
                        <a:spcAft>
                          <a:spcPts val="0"/>
                        </a:spcAft>
                      </a:pPr>
                      <a:r>
                        <a:rPr lang="en-US" sz="1600" kern="100" dirty="0">
                          <a:effectLst/>
                        </a:rPr>
                        <a:t>Upcoming Trainings</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marL="0" marR="0">
                        <a:lnSpc>
                          <a:spcPct val="105000"/>
                        </a:lnSpc>
                        <a:spcBef>
                          <a:spcPts val="0"/>
                        </a:spcBef>
                        <a:spcAft>
                          <a:spcPts val="0"/>
                        </a:spcAft>
                      </a:pPr>
                      <a:r>
                        <a:rPr lang="en-US" sz="1600" kern="100">
                          <a:effectLst/>
                        </a:rPr>
                        <a:t>Audience</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marL="0" marR="0">
                        <a:lnSpc>
                          <a:spcPct val="105000"/>
                        </a:lnSpc>
                        <a:spcBef>
                          <a:spcPts val="0"/>
                        </a:spcBef>
                        <a:spcAft>
                          <a:spcPts val="0"/>
                        </a:spcAft>
                      </a:pPr>
                      <a:r>
                        <a:rPr lang="en-US" sz="1600" kern="100">
                          <a:effectLst/>
                        </a:rPr>
                        <a:t>Training Date</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marL="0" marR="0">
                        <a:lnSpc>
                          <a:spcPct val="105000"/>
                        </a:lnSpc>
                        <a:spcBef>
                          <a:spcPts val="0"/>
                        </a:spcBef>
                        <a:spcAft>
                          <a:spcPts val="0"/>
                        </a:spcAft>
                      </a:pPr>
                      <a:r>
                        <a:rPr lang="en-US" sz="1600" kern="100" dirty="0">
                          <a:effectLst/>
                        </a:rPr>
                        <a:t>Registration Link</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418303801"/>
                  </a:ext>
                </a:extLst>
              </a:tr>
              <a:tr h="722962">
                <a:tc>
                  <a:txBody>
                    <a:bodyPr/>
                    <a:lstStyle/>
                    <a:p>
                      <a:pPr marL="0" marR="0">
                        <a:lnSpc>
                          <a:spcPct val="105000"/>
                        </a:lnSpc>
                        <a:spcBef>
                          <a:spcPts val="0"/>
                        </a:spcBef>
                        <a:spcAft>
                          <a:spcPts val="0"/>
                        </a:spcAft>
                      </a:pPr>
                      <a:r>
                        <a:rPr lang="en-US" sz="1600" kern="1200" dirty="0">
                          <a:effectLst/>
                        </a:rPr>
                        <a:t>April Training</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marL="0" marR="0"/>
                      <a:r>
                        <a:rPr lang="en-US" sz="1600">
                          <a:effectLst/>
                        </a:rPr>
                        <a:t>Required In-Hospital Series training</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a:tc>
                <a:tc>
                  <a:txBody>
                    <a:bodyPr/>
                    <a:lstStyle/>
                    <a:p>
                      <a:pPr marL="0" marR="0">
                        <a:lnSpc>
                          <a:spcPct val="105000"/>
                        </a:lnSpc>
                        <a:spcBef>
                          <a:spcPts val="0"/>
                        </a:spcBef>
                        <a:spcAft>
                          <a:spcPts val="0"/>
                        </a:spcAft>
                      </a:pPr>
                      <a:r>
                        <a:rPr lang="en-US" sz="1600" dirty="0">
                          <a:effectLst/>
                        </a:rPr>
                        <a:t>April 21, 2026</a:t>
                      </a:r>
                    </a:p>
                    <a:p>
                      <a:pPr marL="0" marR="0">
                        <a:lnSpc>
                          <a:spcPct val="105000"/>
                        </a:lnSpc>
                        <a:spcBef>
                          <a:spcPts val="0"/>
                        </a:spcBef>
                        <a:spcAft>
                          <a:spcPts val="0"/>
                        </a:spcAft>
                      </a:pPr>
                      <a:r>
                        <a:rPr lang="en-US" sz="1600" dirty="0">
                          <a:effectLst/>
                        </a:rPr>
                        <a:t>(11::00-12:00PM)</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marL="0" marR="0"/>
                      <a:r>
                        <a:rPr lang="en-US" sz="1600" dirty="0">
                          <a:effectLst/>
                        </a:rPr>
                        <a:t>Today's training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013780726"/>
                  </a:ext>
                </a:extLst>
              </a:tr>
              <a:tr h="914400">
                <a:tc>
                  <a:txBody>
                    <a:bodyPr/>
                    <a:lstStyle/>
                    <a:p>
                      <a:pPr marL="0" marR="0">
                        <a:lnSpc>
                          <a:spcPct val="105000"/>
                        </a:lnSpc>
                        <a:spcBef>
                          <a:spcPts val="0"/>
                        </a:spcBef>
                        <a:spcAft>
                          <a:spcPts val="0"/>
                        </a:spcAft>
                      </a:pPr>
                      <a:r>
                        <a:rPr lang="en-US" sz="1600" kern="1200" dirty="0">
                          <a:effectLst/>
                        </a:rPr>
                        <a:t>May Training</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marL="0" marR="0"/>
                      <a:r>
                        <a:rPr lang="en-US" sz="1600">
                          <a:effectLst/>
                        </a:rPr>
                        <a:t>In-Hospital Series </a:t>
                      </a:r>
                      <a:br>
                        <a:rPr lang="en-US" sz="1600">
                          <a:effectLst/>
                        </a:rPr>
                      </a:br>
                      <a:r>
                        <a:rPr lang="en-US" sz="1600">
                          <a:effectLst/>
                        </a:rPr>
                        <a:t>Back-to-Basics &amp; Reporting</a:t>
                      </a:r>
                      <a:br>
                        <a:rPr lang="en-US" sz="1600">
                          <a:effectLst/>
                        </a:rPr>
                      </a:br>
                      <a:r>
                        <a:rPr lang="en-US" sz="1600">
                          <a:effectLst/>
                        </a:rPr>
                        <a:t>Training Webinar</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a:tc>
                <a:tc>
                  <a:txBody>
                    <a:bodyPr/>
                    <a:lstStyle/>
                    <a:p>
                      <a:pPr marL="0" marR="0">
                        <a:lnSpc>
                          <a:spcPct val="105000"/>
                        </a:lnSpc>
                        <a:spcBef>
                          <a:spcPts val="0"/>
                        </a:spcBef>
                        <a:spcAft>
                          <a:spcPts val="0"/>
                        </a:spcAft>
                      </a:pPr>
                      <a:r>
                        <a:rPr lang="en-US" sz="1600" kern="1200" dirty="0">
                          <a:effectLst/>
                        </a:rPr>
                        <a:t>May 28, 2026</a:t>
                      </a:r>
                      <a:endParaRPr lang="en-US" sz="1600" dirty="0">
                        <a:effectLst/>
                      </a:endParaRPr>
                    </a:p>
                    <a:p>
                      <a:pPr marL="0" marR="0">
                        <a:lnSpc>
                          <a:spcPct val="105000"/>
                        </a:lnSpc>
                        <a:spcBef>
                          <a:spcPts val="0"/>
                        </a:spcBef>
                        <a:spcAft>
                          <a:spcPts val="0"/>
                        </a:spcAft>
                      </a:pPr>
                      <a:r>
                        <a:rPr lang="en-US" sz="1600" kern="1200" dirty="0">
                          <a:effectLst/>
                        </a:rPr>
                        <a:t>(10:00 AM-11:00PM)</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marL="0" marR="0">
                        <a:lnSpc>
                          <a:spcPct val="105000"/>
                        </a:lnSpc>
                        <a:spcBef>
                          <a:spcPts val="0"/>
                        </a:spcBef>
                        <a:spcAft>
                          <a:spcPts val="0"/>
                        </a:spcAft>
                      </a:pPr>
                      <a:r>
                        <a:rPr lang="en-US" sz="1600" kern="1200" dirty="0">
                          <a:effectLst/>
                        </a:rPr>
                        <a:t>Register in advance for this meeting</a:t>
                      </a:r>
                    </a:p>
                    <a:p>
                      <a:pPr marL="0" marR="0">
                        <a:lnSpc>
                          <a:spcPct val="105000"/>
                        </a:lnSpc>
                        <a:spcBef>
                          <a:spcPts val="0"/>
                        </a:spcBef>
                        <a:spcAft>
                          <a:spcPts val="0"/>
                        </a:spcAft>
                      </a:pPr>
                      <a:r>
                        <a:rPr lang="en-US" sz="1600" dirty="0">
                          <a:hlinkClick r:id="rId8"/>
                        </a:rPr>
                        <a:t>2026-2027 In-hospital Series Back to Basics</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579281221"/>
                  </a:ext>
                </a:extLst>
              </a:tr>
              <a:tr h="683172">
                <a:tc>
                  <a:txBody>
                    <a:bodyPr/>
                    <a:lstStyle/>
                    <a:p>
                      <a:pPr marL="0" marR="0">
                        <a:lnSpc>
                          <a:spcPct val="105000"/>
                        </a:lnSpc>
                        <a:spcBef>
                          <a:spcPts val="0"/>
                        </a:spcBef>
                        <a:spcAft>
                          <a:spcPts val="0"/>
                        </a:spcAft>
                      </a:pPr>
                      <a:r>
                        <a:rPr lang="en-US" sz="1600" kern="1200" dirty="0">
                          <a:effectLst/>
                        </a:rPr>
                        <a:t>June Training</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marL="0" marR="0"/>
                      <a:r>
                        <a:rPr lang="en-US" sz="1600" dirty="0">
                          <a:effectLst/>
                        </a:rPr>
                        <a:t>Systemwide Grand Rounds Phase 3: Recordings (External)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tc>
                  <a:txBody>
                    <a:bodyPr/>
                    <a:lstStyle/>
                    <a:p>
                      <a:pPr marL="0" marR="0">
                        <a:lnSpc>
                          <a:spcPct val="105000"/>
                        </a:lnSpc>
                        <a:spcBef>
                          <a:spcPts val="0"/>
                        </a:spcBef>
                        <a:spcAft>
                          <a:spcPts val="0"/>
                        </a:spcAft>
                      </a:pPr>
                      <a:r>
                        <a:rPr lang="en-US" sz="1600" kern="1200" dirty="0">
                          <a:solidFill>
                            <a:schemeClr val="dk1"/>
                          </a:solidFill>
                          <a:effectLst/>
                          <a:latin typeface="+mn-lt"/>
                          <a:ea typeface="+mn-ea"/>
                          <a:cs typeface="+mn-cs"/>
                        </a:rPr>
                        <a:t>June 23, 2026</a:t>
                      </a:r>
                    </a:p>
                    <a:p>
                      <a:pPr marL="0" marR="0">
                        <a:lnSpc>
                          <a:spcPct val="105000"/>
                        </a:lnSpc>
                        <a:spcBef>
                          <a:spcPts val="0"/>
                        </a:spcBef>
                        <a:spcAft>
                          <a:spcPts val="0"/>
                        </a:spcAft>
                      </a:pPr>
                      <a:r>
                        <a:rPr lang="en-US" sz="1600" kern="1200" dirty="0">
                          <a:effectLst/>
                        </a:rPr>
                        <a:t>(11:00-12:00PM)</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marL="0" marR="0">
                        <a:lnSpc>
                          <a:spcPct val="105000"/>
                        </a:lnSpc>
                        <a:spcBef>
                          <a:spcPts val="0"/>
                        </a:spcBef>
                        <a:spcAft>
                          <a:spcPts val="0"/>
                        </a:spcAft>
                      </a:pPr>
                      <a:r>
                        <a:rPr lang="en-US" sz="1600" kern="1200" dirty="0">
                          <a:effectLst/>
                        </a:rPr>
                        <a:t>Register in advance for this meeting</a:t>
                      </a:r>
                    </a:p>
                    <a:p>
                      <a:pPr marL="0" marR="0">
                        <a:lnSpc>
                          <a:spcPct val="105000"/>
                        </a:lnSpc>
                        <a:spcBef>
                          <a:spcPts val="0"/>
                        </a:spcBef>
                        <a:spcAft>
                          <a:spcPts val="0"/>
                        </a:spcAft>
                      </a:pPr>
                      <a:r>
                        <a:rPr lang="en-US" sz="1600" dirty="0">
                          <a:hlinkClick r:id="rId9"/>
                        </a:rPr>
                        <a:t>2026-2027 In-hospital Series Systemwide Grand Rounds Phase 3: Recordings (External)</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696744269"/>
                  </a:ext>
                </a:extLst>
              </a:tr>
              <a:tr h="820788">
                <a:tc>
                  <a:txBody>
                    <a:bodyPr/>
                    <a:lstStyle/>
                    <a:p>
                      <a:pPr marL="0" marR="0">
                        <a:lnSpc>
                          <a:spcPct val="105000"/>
                        </a:lnSpc>
                        <a:spcBef>
                          <a:spcPts val="0"/>
                        </a:spcBef>
                        <a:spcAft>
                          <a:spcPts val="0"/>
                        </a:spcAft>
                      </a:pPr>
                      <a:r>
                        <a:rPr lang="en-US" sz="1600" kern="1200" dirty="0">
                          <a:effectLst/>
                        </a:rPr>
                        <a:t>August Training</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marL="0" marR="0">
                        <a:lnSpc>
                          <a:spcPct val="105000"/>
                        </a:lnSpc>
                        <a:spcBef>
                          <a:spcPts val="0"/>
                        </a:spcBef>
                        <a:spcAft>
                          <a:spcPts val="0"/>
                        </a:spcAft>
                      </a:pPr>
                      <a:r>
                        <a:rPr lang="en-US" sz="1600">
                          <a:effectLst/>
                        </a:rPr>
                        <a:t>In-Hospital Series </a:t>
                      </a:r>
                      <a:br>
                        <a:rPr lang="en-US" sz="1600">
                          <a:effectLst/>
                        </a:rPr>
                      </a:br>
                      <a:r>
                        <a:rPr lang="en-US" sz="1600">
                          <a:effectLst/>
                        </a:rPr>
                        <a:t>Back-to-Basics &amp; Reporting</a:t>
                      </a:r>
                      <a:br>
                        <a:rPr lang="en-US" sz="1600">
                          <a:effectLst/>
                        </a:rPr>
                      </a:br>
                      <a:r>
                        <a:rPr lang="en-US" sz="1600">
                          <a:effectLst/>
                        </a:rPr>
                        <a:t>Training Webinar</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marL="0" marR="0" algn="l" defTabSz="914400" rtl="0" eaLnBrk="1" latinLnBrk="0" hangingPunct="1">
                        <a:lnSpc>
                          <a:spcPct val="105000"/>
                        </a:lnSpc>
                        <a:spcBef>
                          <a:spcPts val="0"/>
                        </a:spcBef>
                        <a:spcAft>
                          <a:spcPts val="0"/>
                        </a:spcAft>
                      </a:pPr>
                      <a:r>
                        <a:rPr lang="en-US" sz="1600" kern="1200" dirty="0">
                          <a:solidFill>
                            <a:schemeClr val="dk1"/>
                          </a:solidFill>
                          <a:effectLst/>
                          <a:latin typeface="+mn-lt"/>
                          <a:ea typeface="+mn-ea"/>
                          <a:cs typeface="+mn-cs"/>
                        </a:rPr>
                        <a:t>August 20, 2026</a:t>
                      </a:r>
                    </a:p>
                    <a:p>
                      <a:pPr marL="0" marR="0" lvl="0" indent="0" algn="l" defTabSz="914400" rtl="0" eaLnBrk="1" fontAlgn="auto" latinLnBrk="0" hangingPunct="1">
                        <a:lnSpc>
                          <a:spcPct val="105000"/>
                        </a:lnSpc>
                        <a:spcBef>
                          <a:spcPts val="0"/>
                        </a:spcBef>
                        <a:spcAft>
                          <a:spcPts val="0"/>
                        </a:spcAft>
                        <a:buClrTx/>
                        <a:buSzTx/>
                        <a:buFontTx/>
                        <a:buNone/>
                        <a:tabLst/>
                        <a:defRPr/>
                      </a:pPr>
                      <a:r>
                        <a:rPr lang="en-US" sz="1600" kern="1200" dirty="0">
                          <a:solidFill>
                            <a:schemeClr val="dk1"/>
                          </a:solidFill>
                          <a:effectLst/>
                          <a:latin typeface="+mn-lt"/>
                          <a:ea typeface="+mn-ea"/>
                          <a:cs typeface="+mn-cs"/>
                        </a:rPr>
                        <a:t>(10:00 AM-11:00PM)</a:t>
                      </a:r>
                    </a:p>
                    <a:p>
                      <a:pPr marL="0" marR="0">
                        <a:lnSpc>
                          <a:spcPct val="105000"/>
                        </a:lnSpc>
                        <a:spcBef>
                          <a:spcPts val="0"/>
                        </a:spcBef>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marL="0" marR="0">
                        <a:lnSpc>
                          <a:spcPct val="105000"/>
                        </a:lnSpc>
                        <a:spcBef>
                          <a:spcPts val="0"/>
                        </a:spcBef>
                        <a:spcAft>
                          <a:spcPts val="0"/>
                        </a:spcAft>
                      </a:pPr>
                      <a:r>
                        <a:rPr lang="en-US" sz="1600" kern="1200" dirty="0">
                          <a:effectLst/>
                        </a:rPr>
                        <a:t>Register in advance for this meeting</a:t>
                      </a:r>
                    </a:p>
                    <a:p>
                      <a:pPr marL="0" marR="0">
                        <a:lnSpc>
                          <a:spcPct val="105000"/>
                        </a:lnSpc>
                        <a:spcBef>
                          <a:spcPts val="0"/>
                        </a:spcBef>
                        <a:spcAft>
                          <a:spcPts val="0"/>
                        </a:spcAft>
                      </a:pPr>
                      <a:r>
                        <a:rPr lang="en-US" sz="1600" dirty="0">
                          <a:hlinkClick r:id="rId10"/>
                        </a:rPr>
                        <a:t>2026-2027 In-hospital Series Back to Basics</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455845242"/>
                  </a:ext>
                </a:extLst>
              </a:tr>
              <a:tr h="820788">
                <a:tc>
                  <a:txBody>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lang="en-US" sz="1600" kern="1200" dirty="0">
                          <a:effectLst/>
                        </a:rPr>
                        <a:t>September Training</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5000"/>
                        </a:lnSpc>
                        <a:spcBef>
                          <a:spcPts val="0"/>
                        </a:spcBef>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marL="0" marR="0">
                        <a:lnSpc>
                          <a:spcPct val="105000"/>
                        </a:lnSpc>
                        <a:spcBef>
                          <a:spcPts val="0"/>
                        </a:spcBef>
                        <a:spcAft>
                          <a:spcPts val="0"/>
                        </a:spcAft>
                      </a:pPr>
                      <a:r>
                        <a:rPr lang="en-US" sz="1600" kern="1200" dirty="0">
                          <a:solidFill>
                            <a:schemeClr val="dk1"/>
                          </a:solidFill>
                          <a:effectLst/>
                          <a:latin typeface="+mn-lt"/>
                          <a:ea typeface="+mn-ea"/>
                          <a:cs typeface="+mn-cs"/>
                        </a:rPr>
                        <a:t>Data Review</a:t>
                      </a:r>
                    </a:p>
                  </a:txBody>
                  <a:tcPr/>
                </a:tc>
                <a:tc>
                  <a:txBody>
                    <a:bodyPr/>
                    <a:lstStyle/>
                    <a:p>
                      <a:pPr marL="0" marR="0">
                        <a:lnSpc>
                          <a:spcPct val="105000"/>
                        </a:lnSpc>
                        <a:spcBef>
                          <a:spcPts val="0"/>
                        </a:spcBef>
                        <a:spcAft>
                          <a:spcPts val="0"/>
                        </a:spcAft>
                      </a:pPr>
                      <a:r>
                        <a:rPr lang="en-US" sz="1600" kern="1200" dirty="0">
                          <a:solidFill>
                            <a:schemeClr val="dk1"/>
                          </a:solidFill>
                          <a:effectLst/>
                          <a:latin typeface="+mn-lt"/>
                          <a:ea typeface="+mn-ea"/>
                          <a:cs typeface="+mn-cs"/>
                        </a:rPr>
                        <a:t>TBD</a:t>
                      </a:r>
                    </a:p>
                  </a:txBody>
                  <a:tcPr/>
                </a:tc>
                <a:tc>
                  <a:txBody>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lang="en-US" sz="1600" kern="1200" dirty="0">
                          <a:effectLst/>
                        </a:rPr>
                        <a:t>Register in advance for this meeting</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5000"/>
                        </a:lnSpc>
                        <a:spcBef>
                          <a:spcPts val="0"/>
                        </a:spcBef>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675032829"/>
                  </a:ext>
                </a:extLst>
              </a:tr>
            </a:tbl>
          </a:graphicData>
        </a:graphic>
      </p:graphicFrame>
      <p:sp>
        <p:nvSpPr>
          <p:cNvPr id="10" name="Footer Placeholder 9">
            <a:extLst>
              <a:ext uri="{FF2B5EF4-FFF2-40B4-BE49-F238E27FC236}">
                <a16:creationId xmlns:a16="http://schemas.microsoft.com/office/drawing/2014/main" id="{0DFFD9EC-0A35-A23A-9C6A-E25FD62E9F09}"/>
              </a:ext>
            </a:extLst>
          </p:cNvPr>
          <p:cNvSpPr>
            <a:spLocks noGrp="1"/>
          </p:cNvSpPr>
          <p:nvPr>
            <p:ph type="ftr" sz="quarter" idx="15"/>
          </p:nvPr>
        </p:nvSpPr>
        <p:spPr/>
        <p:txBody>
          <a:bodyPr/>
          <a:lstStyle/>
          <a:p>
            <a:r>
              <a:rPr lang="en-US"/>
              <a:t>In-Hospital Annual Training |   Confidential—do not copy or distribute</a:t>
            </a:r>
            <a:endParaRPr lang="en-US" dirty="0"/>
          </a:p>
        </p:txBody>
      </p:sp>
    </p:spTree>
    <p:extLst>
      <p:ext uri="{BB962C8B-B14F-4D97-AF65-F5344CB8AC3E}">
        <p14:creationId xmlns:p14="http://schemas.microsoft.com/office/powerpoint/2010/main" val="3747853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56BD3-B2D1-0065-0C00-D1BB3D61DA4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2C9885C-E184-76BA-E225-FDE0C6FF4E05}"/>
              </a:ext>
            </a:extLst>
          </p:cNvPr>
          <p:cNvSpPr>
            <a:spLocks noGrp="1"/>
          </p:cNvSpPr>
          <p:nvPr>
            <p:ph type="title"/>
          </p:nvPr>
        </p:nvSpPr>
        <p:spPr/>
        <p:txBody>
          <a:bodyPr/>
          <a:lstStyle/>
          <a:p>
            <a:r>
              <a:rPr lang="en-US" dirty="0"/>
              <a:t>Joint Accreditation</a:t>
            </a:r>
          </a:p>
        </p:txBody>
      </p:sp>
    </p:spTree>
    <p:extLst>
      <p:ext uri="{BB962C8B-B14F-4D97-AF65-F5344CB8AC3E}">
        <p14:creationId xmlns:p14="http://schemas.microsoft.com/office/powerpoint/2010/main" val="3849669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352AE0F2-4102-144F-8994-A80C28AFEAB8}"/>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9" name="Object 8" hidden="1">
                        <a:extLst>
                          <a:ext uri="{FF2B5EF4-FFF2-40B4-BE49-F238E27FC236}">
                            <a16:creationId xmlns:a16="http://schemas.microsoft.com/office/drawing/2014/main" id="{352AE0F2-4102-144F-8994-A80C28AFEAB8}"/>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17B35AC9-0294-7347-84E2-3F89EF7586BA}"/>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2" name="Title 1">
            <a:extLst>
              <a:ext uri="{FF2B5EF4-FFF2-40B4-BE49-F238E27FC236}">
                <a16:creationId xmlns:a16="http://schemas.microsoft.com/office/drawing/2014/main" id="{E89A09BD-ACC0-BF4B-93E7-B64B4EC9C140}"/>
              </a:ext>
            </a:extLst>
          </p:cNvPr>
          <p:cNvSpPr>
            <a:spLocks noGrp="1"/>
          </p:cNvSpPr>
          <p:nvPr>
            <p:ph type="title"/>
          </p:nvPr>
        </p:nvSpPr>
        <p:spPr>
          <a:xfrm>
            <a:off x="641350" y="224862"/>
            <a:ext cx="10902950" cy="956516"/>
          </a:xfrm>
        </p:spPr>
        <p:txBody>
          <a:bodyPr/>
          <a:lstStyle/>
          <a:p>
            <a:r>
              <a:rPr lang="en-US" dirty="0"/>
              <a:t>Joint Accreditation with Commendation</a:t>
            </a:r>
          </a:p>
        </p:txBody>
      </p:sp>
      <p:sp>
        <p:nvSpPr>
          <p:cNvPr id="3" name="Content Placeholder 2">
            <a:extLst>
              <a:ext uri="{FF2B5EF4-FFF2-40B4-BE49-F238E27FC236}">
                <a16:creationId xmlns:a16="http://schemas.microsoft.com/office/drawing/2014/main" id="{1D5671B3-68B7-FF41-A00B-4A407CE22D9E}"/>
              </a:ext>
            </a:extLst>
          </p:cNvPr>
          <p:cNvSpPr>
            <a:spLocks noGrp="1"/>
          </p:cNvSpPr>
          <p:nvPr>
            <p:ph idx="1"/>
          </p:nvPr>
        </p:nvSpPr>
        <p:spPr>
          <a:xfrm>
            <a:off x="627868" y="778167"/>
            <a:ext cx="10902950" cy="5514800"/>
          </a:xfrm>
        </p:spPr>
        <p:txBody>
          <a:bodyPr/>
          <a:lstStyle/>
          <a:p>
            <a:pPr marL="342900" indent="-342900">
              <a:buFont typeface="Arial" panose="020B0604020202020204" pitchFamily="34" charset="0"/>
              <a:buChar char="•"/>
            </a:pPr>
            <a:r>
              <a:rPr lang="en-US" sz="1800" dirty="0"/>
              <a:t>Mass General Brigham was awarded Joint Accreditation with Commendation  from November 2025 through November 2031.</a:t>
            </a:r>
          </a:p>
          <a:p>
            <a:endParaRPr lang="en-US" sz="1800" dirty="0"/>
          </a:p>
          <a:p>
            <a:pPr marL="342900" indent="-342900">
              <a:buFont typeface="Arial" panose="020B0604020202020204" pitchFamily="34" charset="0"/>
              <a:buChar char="•"/>
            </a:pPr>
            <a:r>
              <a:rPr lang="en-US" sz="1800" b="0" i="0" dirty="0">
                <a:effectLst/>
              </a:rPr>
              <a:t>Joint Accreditation for Interprofessional Continuing Education™ offers organizations the opportunity to be simultaneously accredited to provide continuing education activities for multiple professions through a single, unified application process, fee structure, and set of accreditation standards. </a:t>
            </a:r>
            <a:r>
              <a:rPr lang="en-US" sz="1800" dirty="0">
                <a:effectLst/>
                <a:ea typeface="Calibri" panose="020F0502020204030204" pitchFamily="34" charset="0"/>
                <a:cs typeface="Times New Roman" panose="02020603050405020304" pitchFamily="18" charset="0"/>
              </a:rPr>
              <a:t> </a:t>
            </a:r>
          </a:p>
          <a:p>
            <a:endParaRPr lang="en-US" sz="1800" dirty="0">
              <a:effectLs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1800" b="0" i="0" dirty="0">
                <a:effectLst/>
              </a:rPr>
              <a:t>Jointly accredited providers may choose to award single profession or interprofessional continuing education credit (IPCE) to:</a:t>
            </a:r>
          </a:p>
          <a:p>
            <a:endParaRPr lang="en-US" sz="1800" dirty="0">
              <a:ea typeface="Calibri" panose="020F0502020204030204" pitchFamily="34" charset="0"/>
              <a:cs typeface="Times New Roman" panose="02020603050405020304" pitchFamily="18" charset="0"/>
            </a:endParaRPr>
          </a:p>
          <a:p>
            <a:pPr marL="804863" lvl="1" indent="-342900"/>
            <a:r>
              <a:rPr lang="en-US" sz="1800" dirty="0"/>
              <a:t>Athletic Trainers</a:t>
            </a:r>
          </a:p>
          <a:p>
            <a:pPr marL="804863" lvl="1" indent="-342900"/>
            <a:r>
              <a:rPr lang="en-US" sz="1800" dirty="0"/>
              <a:t>Dentists </a:t>
            </a:r>
          </a:p>
          <a:p>
            <a:pPr marL="804863" lvl="1" indent="-342900"/>
            <a:r>
              <a:rPr lang="en-US" sz="1800" dirty="0"/>
              <a:t>Dietitians</a:t>
            </a:r>
          </a:p>
          <a:p>
            <a:pPr marL="804863" lvl="1" indent="-342900"/>
            <a:r>
              <a:rPr lang="en-US" sz="1800" dirty="0"/>
              <a:t>Nurses</a:t>
            </a:r>
          </a:p>
          <a:p>
            <a:pPr marL="804863" lvl="1" indent="-342900"/>
            <a:r>
              <a:rPr lang="en-US" sz="1800" dirty="0"/>
              <a:t>Optometrists</a:t>
            </a:r>
          </a:p>
          <a:p>
            <a:pPr marL="804863" lvl="1" indent="-342900"/>
            <a:r>
              <a:rPr lang="en-US" sz="1800" dirty="0"/>
              <a:t>Physician Assistants</a:t>
            </a:r>
          </a:p>
          <a:p>
            <a:pPr marL="804863" lvl="1" indent="-342900"/>
            <a:r>
              <a:rPr lang="en-US" sz="1800" dirty="0"/>
              <a:t>Pharmacists</a:t>
            </a:r>
          </a:p>
          <a:p>
            <a:pPr marL="804863" lvl="1" indent="-342900"/>
            <a:r>
              <a:rPr lang="en-US" sz="1800" dirty="0"/>
              <a:t>Physicians</a:t>
            </a:r>
          </a:p>
          <a:p>
            <a:pPr marL="804863" lvl="1" indent="-342900"/>
            <a:r>
              <a:rPr lang="en-US" sz="1800" dirty="0"/>
              <a:t>Psychologists</a:t>
            </a:r>
          </a:p>
          <a:p>
            <a:pPr marL="804863" lvl="1" indent="-342900"/>
            <a:r>
              <a:rPr lang="en-US" sz="1800" dirty="0"/>
              <a:t>Social Workers</a:t>
            </a:r>
          </a:p>
          <a:p>
            <a:endParaRPr lang="en-US" dirty="0"/>
          </a:p>
        </p:txBody>
      </p:sp>
      <p:pic>
        <p:nvPicPr>
          <p:cNvPr id="6" name="Picture 5">
            <a:extLst>
              <a:ext uri="{FF2B5EF4-FFF2-40B4-BE49-F238E27FC236}">
                <a16:creationId xmlns:a16="http://schemas.microsoft.com/office/drawing/2014/main" id="{7B1859B1-3757-EF16-3539-2D3E65463DF7}"/>
              </a:ext>
            </a:extLst>
          </p:cNvPr>
          <p:cNvPicPr>
            <a:picLocks noChangeAspect="1"/>
          </p:cNvPicPr>
          <p:nvPr/>
        </p:nvPicPr>
        <p:blipFill>
          <a:blip r:embed="rId7"/>
          <a:stretch>
            <a:fillRect/>
          </a:stretch>
        </p:blipFill>
        <p:spPr>
          <a:xfrm>
            <a:off x="7520979" y="3428999"/>
            <a:ext cx="3451603" cy="2650833"/>
          </a:xfrm>
          <a:prstGeom prst="rect">
            <a:avLst/>
          </a:prstGeom>
        </p:spPr>
      </p:pic>
      <p:sp>
        <p:nvSpPr>
          <p:cNvPr id="4" name="Footer Placeholder 3">
            <a:extLst>
              <a:ext uri="{FF2B5EF4-FFF2-40B4-BE49-F238E27FC236}">
                <a16:creationId xmlns:a16="http://schemas.microsoft.com/office/drawing/2014/main" id="{40A4C129-5B0D-5CB0-F778-A187408E17AA}"/>
              </a:ext>
            </a:extLst>
          </p:cNvPr>
          <p:cNvSpPr>
            <a:spLocks noGrp="1"/>
          </p:cNvSpPr>
          <p:nvPr>
            <p:ph type="ftr" sz="quarter" idx="15"/>
          </p:nvPr>
        </p:nvSpPr>
        <p:spPr/>
        <p:txBody>
          <a:bodyPr/>
          <a:lstStyle/>
          <a:p>
            <a:r>
              <a:rPr lang="en-US" dirty="0"/>
              <a:t>In-Hospital Annual Training |   Confidential—do not copy or distribute</a:t>
            </a:r>
          </a:p>
        </p:txBody>
      </p:sp>
    </p:spTree>
    <p:extLst>
      <p:ext uri="{BB962C8B-B14F-4D97-AF65-F5344CB8AC3E}">
        <p14:creationId xmlns:p14="http://schemas.microsoft.com/office/powerpoint/2010/main" val="2649798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3CF4D-3B13-B53C-D623-363B6C53BE03}"/>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CA35157-733E-C17A-89D5-00E1DB66BBEF}"/>
              </a:ext>
            </a:extLst>
          </p:cNvPr>
          <p:cNvSpPr>
            <a:spLocks noGrp="1"/>
          </p:cNvSpPr>
          <p:nvPr>
            <p:ph type="title"/>
          </p:nvPr>
        </p:nvSpPr>
        <p:spPr/>
        <p:txBody>
          <a:bodyPr/>
          <a:lstStyle/>
          <a:p>
            <a:r>
              <a:rPr lang="en-US" dirty="0"/>
              <a:t>Approval and Access to Site Process</a:t>
            </a:r>
          </a:p>
        </p:txBody>
      </p:sp>
    </p:spTree>
    <p:extLst>
      <p:ext uri="{BB962C8B-B14F-4D97-AF65-F5344CB8AC3E}">
        <p14:creationId xmlns:p14="http://schemas.microsoft.com/office/powerpoint/2010/main" val="1249373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C631D7D-CB72-6A4A-AF68-7EDA9A339C1D}"/>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1C631D7D-CB72-6A4A-AF68-7EDA9A339C1D}"/>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96F8EACE-76F2-7F4C-8853-5B564DB98D9D}"/>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sym typeface="Georgia" panose="02040502050405020303" pitchFamily="18" charset="0"/>
            </a:endParaRPr>
          </a:p>
        </p:txBody>
      </p:sp>
      <p:sp>
        <p:nvSpPr>
          <p:cNvPr id="3" name="Title 2">
            <a:extLst>
              <a:ext uri="{FF2B5EF4-FFF2-40B4-BE49-F238E27FC236}">
                <a16:creationId xmlns:a16="http://schemas.microsoft.com/office/drawing/2014/main" id="{9F4139AC-DD48-4443-8001-58BE51496E73}"/>
              </a:ext>
            </a:extLst>
          </p:cNvPr>
          <p:cNvSpPr>
            <a:spLocks noGrp="1"/>
          </p:cNvSpPr>
          <p:nvPr>
            <p:ph type="title"/>
          </p:nvPr>
        </p:nvSpPr>
        <p:spPr/>
        <p:txBody>
          <a:bodyPr/>
          <a:lstStyle/>
          <a:p>
            <a:r>
              <a:rPr lang="en-US" dirty="0"/>
              <a:t>Approval and Access to the Series</a:t>
            </a:r>
          </a:p>
        </p:txBody>
      </p:sp>
      <p:sp>
        <p:nvSpPr>
          <p:cNvPr id="4" name="Content Placeholder 3">
            <a:extLst>
              <a:ext uri="{FF2B5EF4-FFF2-40B4-BE49-F238E27FC236}">
                <a16:creationId xmlns:a16="http://schemas.microsoft.com/office/drawing/2014/main" id="{90EFCBBE-773C-AB47-AFDD-8CE225676914}"/>
              </a:ext>
            </a:extLst>
          </p:cNvPr>
          <p:cNvSpPr>
            <a:spLocks noGrp="1"/>
          </p:cNvSpPr>
          <p:nvPr>
            <p:ph idx="1"/>
          </p:nvPr>
        </p:nvSpPr>
        <p:spPr>
          <a:xfrm>
            <a:off x="521929" y="920707"/>
            <a:ext cx="11005820" cy="4607648"/>
          </a:xfrm>
        </p:spPr>
        <p:txBody>
          <a:bodyPr/>
          <a:lstStyle/>
          <a:p>
            <a:r>
              <a:rPr lang="en-US" b="1" dirty="0"/>
              <a:t>To receive approval to your series, you need to:</a:t>
            </a:r>
          </a:p>
          <a:p>
            <a:pPr lvl="1"/>
            <a:r>
              <a:rPr lang="en-US" dirty="0"/>
              <a:t>Submit a proposal for the series</a:t>
            </a:r>
          </a:p>
          <a:p>
            <a:pPr lvl="1"/>
            <a:r>
              <a:rPr lang="en-US" dirty="0"/>
              <a:t>Submit the list of planners for the series</a:t>
            </a:r>
          </a:p>
          <a:p>
            <a:pPr lvl="2"/>
            <a:r>
              <a:rPr lang="en-US" dirty="0"/>
              <a:t>A planner is needed for each profession you are offering credit</a:t>
            </a:r>
          </a:p>
          <a:p>
            <a:pPr lvl="1"/>
            <a:r>
              <a:rPr lang="en-US" dirty="0"/>
              <a:t>Send the on-line disclosure link to the planners</a:t>
            </a:r>
          </a:p>
          <a:p>
            <a:pPr lvl="2"/>
            <a:r>
              <a:rPr lang="en-US" dirty="0"/>
              <a:t>I will compare the planner list and confirm a disclosure is received for all planners.</a:t>
            </a:r>
          </a:p>
          <a:p>
            <a:pPr lvl="2"/>
            <a:r>
              <a:rPr lang="en-US" dirty="0"/>
              <a:t>An email will be sent to the coordinator with any missing disclosures for follow-up.</a:t>
            </a:r>
          </a:p>
          <a:p>
            <a:endParaRPr lang="en-US" sz="1100" b="1" dirty="0"/>
          </a:p>
          <a:p>
            <a:r>
              <a:rPr lang="en-US" b="1" dirty="0"/>
              <a:t>To receive access to your series, you need to:</a:t>
            </a:r>
          </a:p>
          <a:p>
            <a:pPr lvl="1"/>
            <a:r>
              <a:rPr lang="en-US" dirty="0"/>
              <a:t>Submit missing mitigation forms for planners.</a:t>
            </a:r>
          </a:p>
          <a:p>
            <a:pPr lvl="2"/>
            <a:r>
              <a:rPr lang="en-US" dirty="0"/>
              <a:t>A list of the missing mitigation forms will be sent with the approval</a:t>
            </a:r>
          </a:p>
          <a:p>
            <a:pPr lvl="1"/>
            <a:r>
              <a:rPr lang="en-US" dirty="0"/>
              <a:t>Attend one of the live trainings or view the archived version. (</a:t>
            </a:r>
            <a:r>
              <a:rPr lang="en-US" dirty="0">
                <a:sym typeface="Wingdings" panose="05000000000000000000" pitchFamily="2" charset="2"/>
              </a:rPr>
              <a:t></a:t>
            </a:r>
            <a:r>
              <a:rPr lang="en-US" dirty="0"/>
              <a:t>doing now)</a:t>
            </a:r>
          </a:p>
          <a:p>
            <a:pPr marL="233363" lvl="1" indent="0">
              <a:buNone/>
            </a:pPr>
            <a:endParaRPr lang="en-US" sz="1100" dirty="0"/>
          </a:p>
          <a:p>
            <a:r>
              <a:rPr lang="en-US" b="1" dirty="0"/>
              <a:t>Material required to build the series</a:t>
            </a:r>
          </a:p>
          <a:p>
            <a:pPr lvl="1"/>
            <a:r>
              <a:rPr lang="en-US" dirty="0"/>
              <a:t>Date for the 1</a:t>
            </a:r>
            <a:r>
              <a:rPr lang="en-US" baseline="30000" dirty="0"/>
              <a:t>st</a:t>
            </a:r>
            <a:r>
              <a:rPr lang="en-US" dirty="0"/>
              <a:t> session (should be included in the proposal)</a:t>
            </a:r>
          </a:p>
          <a:p>
            <a:pPr lvl="1"/>
            <a:r>
              <a:rPr lang="en-US" dirty="0"/>
              <a:t>Recommend to provide the series Zoom link if known so the session can be built with the link.</a:t>
            </a:r>
          </a:p>
          <a:p>
            <a:pPr marL="233363" lvl="1" indent="0">
              <a:buNone/>
            </a:pPr>
            <a:endParaRPr lang="en-US" sz="1000" dirty="0"/>
          </a:p>
          <a:p>
            <a:pPr marL="233363" lvl="1" indent="0" algn="ctr">
              <a:buNone/>
            </a:pPr>
            <a:r>
              <a:rPr lang="en-US" sz="2800" b="1" dirty="0">
                <a:solidFill>
                  <a:srgbClr val="FF0000"/>
                </a:solidFill>
              </a:rPr>
              <a:t>We plan to build all series a minimum of</a:t>
            </a:r>
          </a:p>
          <a:p>
            <a:pPr marL="233363" lvl="1" indent="0" algn="ctr">
              <a:buNone/>
            </a:pPr>
            <a:r>
              <a:rPr lang="en-US" sz="2800" b="1" dirty="0">
                <a:solidFill>
                  <a:srgbClr val="FF0000"/>
                </a:solidFill>
              </a:rPr>
              <a:t>2 weeks prior to the 1</a:t>
            </a:r>
            <a:r>
              <a:rPr lang="en-US" sz="2800" b="1" baseline="30000" dirty="0">
                <a:solidFill>
                  <a:srgbClr val="FF0000"/>
                </a:solidFill>
              </a:rPr>
              <a:t>st</a:t>
            </a:r>
            <a:r>
              <a:rPr lang="en-US" sz="2800" b="1" dirty="0">
                <a:solidFill>
                  <a:srgbClr val="FF0000"/>
                </a:solidFill>
              </a:rPr>
              <a:t> session!!</a:t>
            </a:r>
          </a:p>
        </p:txBody>
      </p:sp>
      <p:sp>
        <p:nvSpPr>
          <p:cNvPr id="2" name="Footer Placeholder 1">
            <a:extLst>
              <a:ext uri="{FF2B5EF4-FFF2-40B4-BE49-F238E27FC236}">
                <a16:creationId xmlns:a16="http://schemas.microsoft.com/office/drawing/2014/main" id="{D5064D5C-5BDB-F458-1743-962BBF9FB8F5}"/>
              </a:ext>
            </a:extLst>
          </p:cNvPr>
          <p:cNvSpPr>
            <a:spLocks noGrp="1"/>
          </p:cNvSpPr>
          <p:nvPr>
            <p:ph type="ftr" sz="quarter" idx="15"/>
          </p:nvPr>
        </p:nvSpPr>
        <p:spPr>
          <a:xfrm>
            <a:off x="4469709" y="6347536"/>
            <a:ext cx="7278757" cy="258926"/>
          </a:xfrm>
        </p:spPr>
        <p:txBody>
          <a:bodyPr/>
          <a:lstStyle/>
          <a:p>
            <a:r>
              <a:rPr lang="en-US" dirty="0"/>
              <a:t>In-Hospital Annual Training |   Confidential—do not copy or distribute</a:t>
            </a:r>
          </a:p>
        </p:txBody>
      </p:sp>
    </p:spTree>
    <p:extLst>
      <p:ext uri="{BB962C8B-B14F-4D97-AF65-F5344CB8AC3E}">
        <p14:creationId xmlns:p14="http://schemas.microsoft.com/office/powerpoint/2010/main" val="35223555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0cxCUTrzp..khx_FJMRB_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0cxCUTrzp..khx_FJMRB_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AMdV1N_Wwo7_yArPyzKmD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AMdV1N_Wwo7_yArPyzKmD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UPzlTMbGlF.8CsAglFCvh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AMdV1N_Wwo7_yArPyzKmD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UPzlTMbGlF.8CsAglFCvh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3HPAw3kJRIbJLXsXi3EQ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AMdV1N_Wwo7_yArPyzKmD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GB PPT Template April 2025">
  <a:themeElements>
    <a:clrScheme name="Custom 1">
      <a:dk1>
        <a:srgbClr val="000000"/>
      </a:dk1>
      <a:lt1>
        <a:srgbClr val="FFFFFF"/>
      </a:lt1>
      <a:dk2>
        <a:srgbClr val="B0E3E2"/>
      </a:dk2>
      <a:lt2>
        <a:srgbClr val="808080"/>
      </a:lt2>
      <a:accent1>
        <a:srgbClr val="01828E"/>
      </a:accent1>
      <a:accent2>
        <a:srgbClr val="003A93"/>
      </a:accent2>
      <a:accent3>
        <a:srgbClr val="0077CA"/>
      </a:accent3>
      <a:accent4>
        <a:srgbClr val="CD7F00"/>
      </a:accent4>
      <a:accent5>
        <a:srgbClr val="5C068A"/>
      </a:accent5>
      <a:accent6>
        <a:srgbClr val="CC0037"/>
      </a:accent6>
      <a:hlink>
        <a:srgbClr val="0077CA"/>
      </a:hlink>
      <a:folHlink>
        <a:srgbClr val="5C068A"/>
      </a:folHlink>
    </a:clrScheme>
    <a:fontScheme name="MGB2">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5-04-MGB-PPT-Template" id="{83B7B77A-BD25-454E-8B62-567B9DAA6BA2}" vid="{1D2D8D95-48E5-6149-B1AB-D5A191059986}"/>
    </a:ext>
  </a:extLst>
</a:theme>
</file>

<file path=ppt/theme/theme2.xml><?xml version="1.0" encoding="utf-8"?>
<a:theme xmlns:a="http://schemas.openxmlformats.org/drawingml/2006/main" name="Institute Covers April 2025">
  <a:themeElements>
    <a:clrScheme name="MGB">
      <a:dk1>
        <a:srgbClr val="000000"/>
      </a:dk1>
      <a:lt1>
        <a:srgbClr val="FFFFFF"/>
      </a:lt1>
      <a:dk2>
        <a:srgbClr val="B0E3E2"/>
      </a:dk2>
      <a:lt2>
        <a:srgbClr val="808080"/>
      </a:lt2>
      <a:accent1>
        <a:srgbClr val="009AA3"/>
      </a:accent1>
      <a:accent2>
        <a:srgbClr val="003A93"/>
      </a:accent2>
      <a:accent3>
        <a:srgbClr val="0077CA"/>
      </a:accent3>
      <a:accent4>
        <a:srgbClr val="CD7F00"/>
      </a:accent4>
      <a:accent5>
        <a:srgbClr val="5C068A"/>
      </a:accent5>
      <a:accent6>
        <a:srgbClr val="CC0037"/>
      </a:accent6>
      <a:hlink>
        <a:srgbClr val="0077CA"/>
      </a:hlink>
      <a:folHlink>
        <a:srgbClr val="5C068A"/>
      </a:folHlink>
    </a:clrScheme>
    <a:fontScheme name="MGB2">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5-04-MGB-PPT-Template" id="{83B7B77A-BD25-454E-8B62-567B9DAA6BA2}" vid="{73DCA4F6-DFA2-A443-8873-8DCE2C90011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5D82736352DD4E802A1A76AFDD1F7F" ma:contentTypeVersion="18" ma:contentTypeDescription="Create a new document." ma:contentTypeScope="" ma:versionID="e349de9e3de6ea9e8814efac745a40a8">
  <xsd:schema xmlns:xsd="http://www.w3.org/2001/XMLSchema" xmlns:xs="http://www.w3.org/2001/XMLSchema" xmlns:p="http://schemas.microsoft.com/office/2006/metadata/properties" xmlns:ns2="c76ad49b-f170-42df-90ed-c6fe8390a728" xmlns:ns3="ab42acc2-2b37-4904-bb86-4c18644d002b" targetNamespace="http://schemas.microsoft.com/office/2006/metadata/properties" ma:root="true" ma:fieldsID="b3fa0e2099945ff964b2ce6544e500db" ns2:_="" ns3:_="">
    <xsd:import namespace="c76ad49b-f170-42df-90ed-c6fe8390a728"/>
    <xsd:import namespace="ab42acc2-2b37-4904-bb86-4c18644d002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6ad49b-f170-42df-90ed-c6fe8390a7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60c9a04-0a06-4c47-89e2-9dbcedd85f4d"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description=""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b42acc2-2b37-4904-bb86-4c18644d002b"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16" nillable="true" ma:displayName="Taxonomy Catch All Column" ma:hidden="true" ma:list="{102e5c74-f441-4a5f-b2b1-393145c85dcf}" ma:internalName="TaxCatchAll" ma:showField="CatchAllData" ma:web="ab42acc2-2b37-4904-bb86-4c18644d00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b42acc2-2b37-4904-bb86-4c18644d002b" xsi:nil="true"/>
    <lcf76f155ced4ddcb4097134ff3c332f xmlns="c76ad49b-f170-42df-90ed-c6fe8390a72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0A0595-2326-44F1-B1A0-8F275801AC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6ad49b-f170-42df-90ed-c6fe8390a728"/>
    <ds:schemaRef ds:uri="ab42acc2-2b37-4904-bb86-4c18644d00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C5F1AE-DA7E-4476-8984-B34E125BFA11}">
  <ds:schemaRefs>
    <ds:schemaRef ds:uri="http://purl.org/dc/elements/1.1/"/>
    <ds:schemaRef ds:uri="http://schemas.microsoft.com/office/2006/metadata/properties"/>
    <ds:schemaRef ds:uri="d1680238-2266-4ab1-9ebd-8eb4f05a8cbc"/>
    <ds:schemaRef ds:uri="http://www.w3.org/XML/1998/namespace"/>
    <ds:schemaRef ds:uri="http://schemas.microsoft.com/office/2006/documentManagement/types"/>
    <ds:schemaRef ds:uri="http://schemas.openxmlformats.org/package/2006/metadata/core-properties"/>
    <ds:schemaRef ds:uri="http://purl.org/dc/dcmitype/"/>
    <ds:schemaRef ds:uri="c507ec90-378e-4b79-bc9c-17be9adc2c2c"/>
    <ds:schemaRef ds:uri="http://purl.org/dc/terms/"/>
    <ds:schemaRef ds:uri="http://schemas.microsoft.com/office/infopath/2007/PartnerControls"/>
    <ds:schemaRef ds:uri="27a869f5-29a5-41d5-82f8-21e470b7d999"/>
    <ds:schemaRef ds:uri="ab42acc2-2b37-4904-bb86-4c18644d002b"/>
    <ds:schemaRef ds:uri="c76ad49b-f170-42df-90ed-c6fe8390a728"/>
  </ds:schemaRefs>
</ds:datastoreItem>
</file>

<file path=customXml/itemProps3.xml><?xml version="1.0" encoding="utf-8"?>
<ds:datastoreItem xmlns:ds="http://schemas.openxmlformats.org/officeDocument/2006/customXml" ds:itemID="{83E872EF-53EE-41AB-82A3-F6EF1957FE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03-06-MGB-PPT-Template</Template>
  <TotalTime>477</TotalTime>
  <Words>5090</Words>
  <Application>Microsoft Office PowerPoint</Application>
  <PresentationFormat>Widescreen</PresentationFormat>
  <Paragraphs>483</Paragraphs>
  <Slides>42</Slides>
  <Notes>35</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42</vt:i4>
      </vt:variant>
    </vt:vector>
  </HeadingPairs>
  <TitlesOfParts>
    <vt:vector size="56" baseType="lpstr">
      <vt:lpstr>-apple-system</vt:lpstr>
      <vt:lpstr>Aptos</vt:lpstr>
      <vt:lpstr>Arial</vt:lpstr>
      <vt:lpstr>Calibri</vt:lpstr>
      <vt:lpstr>Georgia</vt:lpstr>
      <vt:lpstr>muli</vt:lpstr>
      <vt:lpstr>Symbol</vt:lpstr>
      <vt:lpstr>System Font Regular</vt:lpstr>
      <vt:lpstr>Times New Roman</vt:lpstr>
      <vt:lpstr>TwitterChirp</vt:lpstr>
      <vt:lpstr>Wingdings</vt:lpstr>
      <vt:lpstr>MGB PPT Template April 2025</vt:lpstr>
      <vt:lpstr>Institute Covers April 2025</vt:lpstr>
      <vt:lpstr>think-cell Slide</vt:lpstr>
      <vt:lpstr>PowerPoint Presentation</vt:lpstr>
      <vt:lpstr>Agenda</vt:lpstr>
      <vt:lpstr>Important Dates</vt:lpstr>
      <vt:lpstr>Important Dates</vt:lpstr>
      <vt:lpstr>2026 Training  </vt:lpstr>
      <vt:lpstr>Joint Accreditation</vt:lpstr>
      <vt:lpstr>Joint Accreditation with Commendation</vt:lpstr>
      <vt:lpstr>Approval and Access to Site Process</vt:lpstr>
      <vt:lpstr>Approval and Access to the Series</vt:lpstr>
      <vt:lpstr>Required Information for Session Approval</vt:lpstr>
      <vt:lpstr>Disclosure and Mitigation Forms</vt:lpstr>
      <vt:lpstr>Additional Forms that may be Required for Session Approval</vt:lpstr>
      <vt:lpstr>Ethos Refresher</vt:lpstr>
      <vt:lpstr>EthosCE Refresher</vt:lpstr>
      <vt:lpstr>EthosCE Refresher: How participants claim credit</vt:lpstr>
      <vt:lpstr>How to Manually  Enroll Attendees in a Session</vt:lpstr>
      <vt:lpstr>Series Coordinator Site</vt:lpstr>
      <vt:lpstr>PowerPoint Presentation</vt:lpstr>
      <vt:lpstr>PowerPoint Presentation</vt:lpstr>
      <vt:lpstr>Evaluation Process</vt:lpstr>
      <vt:lpstr>Evaluation Process</vt:lpstr>
      <vt:lpstr>Follow Up Surveys</vt:lpstr>
      <vt:lpstr>Owners, Employees and (Sometimes) Founders</vt:lpstr>
      <vt:lpstr>Owners, Employees and (Sometimes) Founders</vt:lpstr>
      <vt:lpstr>Exceptions</vt:lpstr>
      <vt:lpstr>Employees, Owners &amp; Founders – Most Important Takeaway</vt:lpstr>
      <vt:lpstr>MOC (Maintenance of Certification)</vt:lpstr>
      <vt:lpstr>CME That Counts for Maintenance Of Certification (MOC)</vt:lpstr>
      <vt:lpstr>MOC Reporting</vt:lpstr>
      <vt:lpstr>Check-in Process</vt:lpstr>
      <vt:lpstr>Check-In Process</vt:lpstr>
      <vt:lpstr>Check-In Session Requirements</vt:lpstr>
      <vt:lpstr>Check-In Process cont.</vt:lpstr>
      <vt:lpstr>Systemwide Grand Rounds</vt:lpstr>
      <vt:lpstr>Systemwide Grand Rounds Expanding Access Across MGB Hospitals </vt:lpstr>
      <vt:lpstr>Systemwide Grand Rounds:  Library of Recordings</vt:lpstr>
      <vt:lpstr>Systemwide Grand Rounds:  External Access Pilot</vt:lpstr>
      <vt:lpstr>Wrap up</vt:lpstr>
      <vt:lpstr>Skills for Professional Development </vt:lpstr>
      <vt:lpstr>Follow Us On Social Media!</vt:lpstr>
      <vt:lpstr>Thank you for attending today’s meeting!</vt:lpstr>
      <vt:lpstr>Questions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Desilets, Rose</dc:creator>
  <cp:keywords/>
  <dc:description/>
  <cp:lastModifiedBy>Alley, Michelle</cp:lastModifiedBy>
  <cp:revision>21</cp:revision>
  <dcterms:created xsi:type="dcterms:W3CDTF">2025-06-05T15:35:25Z</dcterms:created>
  <dcterms:modified xsi:type="dcterms:W3CDTF">2026-04-21T14:42:42Z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0x010100A05D82736352DD4E802A1A76AFDD1F7F</vt:lpwstr>
  </property>
  <property fmtid="{D5CDD505-2E9C-101B-9397-08002B2CF9AE}" pid="3" name="MediaServiceImageTags">
    <vt:lpwstr/>
  </property>
</Properties>
</file>