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4" r:id="rId2"/>
  </p:sldMasterIdLst>
  <p:notesMasterIdLst>
    <p:notesMasterId r:id="rId27"/>
  </p:notesMasterIdLst>
  <p:sldIdLst>
    <p:sldId id="259" r:id="rId3"/>
    <p:sldId id="268" r:id="rId4"/>
    <p:sldId id="283" r:id="rId5"/>
    <p:sldId id="277" r:id="rId6"/>
    <p:sldId id="269" r:id="rId7"/>
    <p:sldId id="276" r:id="rId8"/>
    <p:sldId id="273" r:id="rId9"/>
    <p:sldId id="281" r:id="rId10"/>
    <p:sldId id="284" r:id="rId11"/>
    <p:sldId id="285" r:id="rId12"/>
    <p:sldId id="282" r:id="rId13"/>
    <p:sldId id="256" r:id="rId14"/>
    <p:sldId id="896" r:id="rId15"/>
    <p:sldId id="921" r:id="rId16"/>
    <p:sldId id="267" r:id="rId17"/>
    <p:sldId id="922" r:id="rId18"/>
    <p:sldId id="924" r:id="rId19"/>
    <p:sldId id="871" r:id="rId20"/>
    <p:sldId id="872" r:id="rId21"/>
    <p:sldId id="925" r:id="rId22"/>
    <p:sldId id="884" r:id="rId23"/>
    <p:sldId id="886" r:id="rId24"/>
    <p:sldId id="926" r:id="rId25"/>
    <p:sldId id="92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jadinovic, Eldina" userId="98f8b76d-3d7d-4b2d-8ad4-39189ecfe2d8" providerId="ADAL" clId="{23268BD8-6824-45D7-B877-A4692510DDFF}"/>
    <pc:docChg chg="delSld">
      <pc:chgData name="Stojadinovic, Eldina" userId="98f8b76d-3d7d-4b2d-8ad4-39189ecfe2d8" providerId="ADAL" clId="{23268BD8-6824-45D7-B877-A4692510DDFF}" dt="2026-09-17T18:39:11.262" v="0" actId="2696"/>
      <pc:docMkLst>
        <pc:docMk/>
      </pc:docMkLst>
    </pc:docChg>
  </pc:docChgLst>
  <pc:docChgLst>
    <pc:chgData name="Karki, Deepika, M.B.B.S." userId="44132465-4729-4f44-8b12-824cfe564b62" providerId="ADAL" clId="{AB746A88-52A3-4875-922E-BCFEF0643A5E}"/>
    <pc:docChg chg="delSld modSld sldOrd delMainMaster">
      <pc:chgData name="Karki, Deepika, M.B.B.S." userId="44132465-4729-4f44-8b12-824cfe564b62" providerId="ADAL" clId="{AB746A88-52A3-4875-922E-BCFEF0643A5E}" dt="2026-09-24T15:58:07.008" v="34" actId="20577"/>
      <pc:docMkLst>
        <pc:docMk/>
      </pc:docMkLst>
      <pc:sldChg chg="modSp mod">
        <pc:chgData name="Karki, Deepika, M.B.B.S." userId="44132465-4729-4f44-8b12-824cfe564b62" providerId="ADAL" clId="{AB746A88-52A3-4875-922E-BCFEF0643A5E}" dt="2026-09-24T15:57:59.788" v="29" actId="20577"/>
        <pc:sldMkLst>
          <pc:docMk/>
          <pc:sldMk cId="3371796368" sldId="259"/>
        </pc:sldMkLst>
        <pc:spChg chg="mod">
          <ac:chgData name="Karki, Deepika, M.B.B.S." userId="44132465-4729-4f44-8b12-824cfe564b62" providerId="ADAL" clId="{AB746A88-52A3-4875-922E-BCFEF0643A5E}" dt="2026-09-24T15:57:59.788" v="29" actId="20577"/>
          <ac:spMkLst>
            <pc:docMk/>
            <pc:sldMk cId="3371796368" sldId="259"/>
            <ac:spMk id="2" creationId="{D63877AA-82B8-B1E5-3425-55A7D131749B}"/>
          </ac:spMkLst>
        </pc:spChg>
      </pc:sldChg>
      <pc:sldChg chg="ord">
        <pc:chgData name="Karki, Deepika, M.B.B.S." userId="44132465-4729-4f44-8b12-824cfe564b62" providerId="ADAL" clId="{AB746A88-52A3-4875-922E-BCFEF0643A5E}" dt="2026-09-24T14:07:35.377" v="10"/>
        <pc:sldMkLst>
          <pc:docMk/>
          <pc:sldMk cId="2830564564" sldId="268"/>
        </pc:sldMkLst>
      </pc:sldChg>
      <pc:sldChg chg="modSp mod">
        <pc:chgData name="Karki, Deepika, M.B.B.S." userId="44132465-4729-4f44-8b12-824cfe564b62" providerId="ADAL" clId="{AB746A88-52A3-4875-922E-BCFEF0643A5E}" dt="2026-09-24T15:58:07.008" v="34" actId="20577"/>
        <pc:sldMkLst>
          <pc:docMk/>
          <pc:sldMk cId="1203483629" sldId="273"/>
        </pc:sldMkLst>
        <pc:spChg chg="mod">
          <ac:chgData name="Karki, Deepika, M.B.B.S." userId="44132465-4729-4f44-8b12-824cfe564b62" providerId="ADAL" clId="{AB746A88-52A3-4875-922E-BCFEF0643A5E}" dt="2026-09-24T15:58:07.008" v="34" actId="20577"/>
          <ac:spMkLst>
            <pc:docMk/>
            <pc:sldMk cId="1203483629" sldId="273"/>
            <ac:spMk id="2" creationId="{959B700C-D1C2-CCDC-A838-EA5155382314}"/>
          </ac:spMkLst>
        </pc:spChg>
      </pc:sldChg>
      <pc:sldChg chg="modSp mod">
        <pc:chgData name="Karki, Deepika, M.B.B.S." userId="44132465-4729-4f44-8b12-824cfe564b62" providerId="ADAL" clId="{AB746A88-52A3-4875-922E-BCFEF0643A5E}" dt="2026-09-24T14:09:10.196" v="23" actId="1076"/>
        <pc:sldMkLst>
          <pc:docMk/>
          <pc:sldMk cId="2595523915" sldId="277"/>
        </pc:sldMkLst>
        <pc:spChg chg="mod">
          <ac:chgData name="Karki, Deepika, M.B.B.S." userId="44132465-4729-4f44-8b12-824cfe564b62" providerId="ADAL" clId="{AB746A88-52A3-4875-922E-BCFEF0643A5E}" dt="2026-09-24T14:07:53.966" v="16" actId="20577"/>
          <ac:spMkLst>
            <pc:docMk/>
            <pc:sldMk cId="2595523915" sldId="277"/>
            <ac:spMk id="2" creationId="{FE3FB60D-92D3-F5D6-3DBB-53F9A70FDE74}"/>
          </ac:spMkLst>
        </pc:spChg>
        <pc:spChg chg="mod">
          <ac:chgData name="Karki, Deepika, M.B.B.S." userId="44132465-4729-4f44-8b12-824cfe564b62" providerId="ADAL" clId="{AB746A88-52A3-4875-922E-BCFEF0643A5E}" dt="2026-09-24T14:08:13.806" v="18" actId="14100"/>
          <ac:spMkLst>
            <pc:docMk/>
            <pc:sldMk cId="2595523915" sldId="277"/>
            <ac:spMk id="4" creationId="{2EF8680B-17E2-4E94-BC0B-17418E1C5D3B}"/>
          </ac:spMkLst>
        </pc:spChg>
        <pc:picChg chg="mod">
          <ac:chgData name="Karki, Deepika, M.B.B.S." userId="44132465-4729-4f44-8b12-824cfe564b62" providerId="ADAL" clId="{AB746A88-52A3-4875-922E-BCFEF0643A5E}" dt="2026-09-24T14:09:04.482" v="20" actId="1076"/>
          <ac:picMkLst>
            <pc:docMk/>
            <pc:sldMk cId="2595523915" sldId="277"/>
            <ac:picMk id="7" creationId="{84A95410-1752-5B6A-AF99-BE933149C7B2}"/>
          </ac:picMkLst>
        </pc:picChg>
        <pc:picChg chg="mod">
          <ac:chgData name="Karki, Deepika, M.B.B.S." userId="44132465-4729-4f44-8b12-824cfe564b62" providerId="ADAL" clId="{AB746A88-52A3-4875-922E-BCFEF0643A5E}" dt="2026-09-24T14:09:10.196" v="23" actId="1076"/>
          <ac:picMkLst>
            <pc:docMk/>
            <pc:sldMk cId="2595523915" sldId="277"/>
            <ac:picMk id="8" creationId="{071C4DEC-C218-D432-3AAB-29E052D56C69}"/>
          </ac:picMkLst>
        </pc:picChg>
      </pc:sldChg>
      <pc:sldChg chg="modSp mod">
        <pc:chgData name="Karki, Deepika, M.B.B.S." userId="44132465-4729-4f44-8b12-824cfe564b62" providerId="ADAL" clId="{AB746A88-52A3-4875-922E-BCFEF0643A5E}" dt="2026-09-24T14:10:06.498" v="24" actId="1076"/>
        <pc:sldMkLst>
          <pc:docMk/>
          <pc:sldMk cId="868406638" sldId="282"/>
        </pc:sldMkLst>
        <pc:picChg chg="mod">
          <ac:chgData name="Karki, Deepika, M.B.B.S." userId="44132465-4729-4f44-8b12-824cfe564b62" providerId="ADAL" clId="{AB746A88-52A3-4875-922E-BCFEF0643A5E}" dt="2026-09-24T14:10:06.498" v="24" actId="1076"/>
          <ac:picMkLst>
            <pc:docMk/>
            <pc:sldMk cId="868406638" sldId="282"/>
            <ac:picMk id="4" creationId="{9D07F761-E876-8431-FFD8-DE8D2F8884A1}"/>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image" Target="../media/image2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7CA861-8B5E-455F-9C9B-8C0819E99FD7}" type="doc">
      <dgm:prSet loTypeId="urn:microsoft.com/office/officeart/2005/8/layout/hList2" loCatId="list" qsTypeId="urn:microsoft.com/office/officeart/2005/8/quickstyle/simple1#1" qsCatId="simple" csTypeId="urn:microsoft.com/office/officeart/2005/8/colors/accent1_2#1" csCatId="accent1" phldr="1"/>
      <dgm:spPr/>
      <dgm:t>
        <a:bodyPr/>
        <a:lstStyle/>
        <a:p>
          <a:endParaRPr lang="en-US"/>
        </a:p>
      </dgm:t>
    </dgm:pt>
    <dgm:pt modelId="{4ADAFBE3-1EFE-40B9-86E8-6277344AB731}">
      <dgm:prSet phldrT="[Text]" phldr="0"/>
      <dgm:spPr/>
      <dgm:t>
        <a:bodyPr/>
        <a:lstStyle/>
        <a:p>
          <a:r>
            <a:rPr lang="en-US"/>
            <a:t>Demographics</a:t>
          </a:r>
        </a:p>
      </dgm:t>
    </dgm:pt>
    <dgm:pt modelId="{A1E49D72-7E8D-4BAF-9116-3CC6F0F3C216}" type="parTrans" cxnId="{87C4B544-7E3B-4424-83A3-269164BAFE90}">
      <dgm:prSet/>
      <dgm:spPr/>
      <dgm:t>
        <a:bodyPr/>
        <a:lstStyle/>
        <a:p>
          <a:endParaRPr lang="en-US"/>
        </a:p>
      </dgm:t>
    </dgm:pt>
    <dgm:pt modelId="{CACB0733-E898-427C-A031-82A9D92DD6E6}" type="sibTrans" cxnId="{87C4B544-7E3B-4424-83A3-269164BAFE90}">
      <dgm:prSet/>
      <dgm:spPr/>
      <dgm:t>
        <a:bodyPr/>
        <a:lstStyle/>
        <a:p>
          <a:endParaRPr lang="en-US"/>
        </a:p>
      </dgm:t>
    </dgm:pt>
    <dgm:pt modelId="{1ED26428-8838-416E-97EB-01993AE0F883}">
      <dgm:prSet phldrT="[Text]" phldr="0"/>
      <dgm:spPr/>
      <dgm:t>
        <a:bodyPr/>
        <a:lstStyle/>
        <a:p>
          <a:pPr>
            <a:buNone/>
          </a:pPr>
          <a:r>
            <a:rPr lang="en-US" sz="2100" b="1"/>
            <a:t>128 patients</a:t>
          </a:r>
        </a:p>
      </dgm:t>
    </dgm:pt>
    <dgm:pt modelId="{42956D9B-8114-49DF-91BA-E1BCA559EEEB}" type="parTrans" cxnId="{F6A39203-DC9C-44DD-9553-DBDC8ED51F90}">
      <dgm:prSet/>
      <dgm:spPr/>
      <dgm:t>
        <a:bodyPr/>
        <a:lstStyle/>
        <a:p>
          <a:endParaRPr lang="en-US"/>
        </a:p>
      </dgm:t>
    </dgm:pt>
    <dgm:pt modelId="{B43CE33B-271E-4695-A73A-EA5ABDE2E709}" type="sibTrans" cxnId="{F6A39203-DC9C-44DD-9553-DBDC8ED51F90}">
      <dgm:prSet/>
      <dgm:spPr/>
      <dgm:t>
        <a:bodyPr/>
        <a:lstStyle/>
        <a:p>
          <a:endParaRPr lang="en-US"/>
        </a:p>
      </dgm:t>
    </dgm:pt>
    <dgm:pt modelId="{A5F81C3F-E0E1-469C-9DBA-4C8D6F226C4F}">
      <dgm:prSet phldrT="[Text]" phldr="0" custT="1"/>
      <dgm:spPr/>
      <dgm:t>
        <a:bodyPr/>
        <a:lstStyle/>
        <a:p>
          <a:r>
            <a:rPr lang="en-US" sz="1800" b="1"/>
            <a:t>IR Age</a:t>
          </a:r>
        </a:p>
      </dgm:t>
    </dgm:pt>
    <dgm:pt modelId="{A98518F8-3FFC-4733-919E-9580B844F8EC}" type="parTrans" cxnId="{783C9248-75CF-40F2-B339-4AAD40EC6041}">
      <dgm:prSet/>
      <dgm:spPr/>
      <dgm:t>
        <a:bodyPr/>
        <a:lstStyle/>
        <a:p>
          <a:endParaRPr lang="en-US"/>
        </a:p>
      </dgm:t>
    </dgm:pt>
    <dgm:pt modelId="{630A47F9-5A8B-4A49-A0F6-91081DCD0A72}" type="sibTrans" cxnId="{783C9248-75CF-40F2-B339-4AAD40EC6041}">
      <dgm:prSet/>
      <dgm:spPr/>
      <dgm:t>
        <a:bodyPr/>
        <a:lstStyle/>
        <a:p>
          <a:endParaRPr lang="en-US"/>
        </a:p>
      </dgm:t>
    </dgm:pt>
    <dgm:pt modelId="{4B919EE5-80F4-41BC-A2C0-C20301732791}">
      <dgm:prSet phldrT="[Text]" phldr="0"/>
      <dgm:spPr/>
      <dgm:t>
        <a:bodyPr/>
        <a:lstStyle/>
        <a:p>
          <a:r>
            <a:rPr lang="en-US"/>
            <a:t>Offending Agents</a:t>
          </a:r>
        </a:p>
      </dgm:t>
    </dgm:pt>
    <dgm:pt modelId="{6F98D7F3-035B-4FAF-A385-79731E38B5A6}" type="parTrans" cxnId="{C46676D9-F527-496D-85C7-8F3F2C27E6F9}">
      <dgm:prSet/>
      <dgm:spPr/>
      <dgm:t>
        <a:bodyPr/>
        <a:lstStyle/>
        <a:p>
          <a:endParaRPr lang="en-US"/>
        </a:p>
      </dgm:t>
    </dgm:pt>
    <dgm:pt modelId="{76EA0BC4-A4E9-43C2-8FC1-B0A944832716}" type="sibTrans" cxnId="{C46676D9-F527-496D-85C7-8F3F2C27E6F9}">
      <dgm:prSet/>
      <dgm:spPr/>
      <dgm:t>
        <a:bodyPr/>
        <a:lstStyle/>
        <a:p>
          <a:endParaRPr lang="en-US"/>
        </a:p>
      </dgm:t>
    </dgm:pt>
    <dgm:pt modelId="{0548AB9C-9747-42CF-8C67-5709D69E53D8}">
      <dgm:prSet phldrT="[Text]" phldr="0" custT="1"/>
      <dgm:spPr/>
      <dgm:t>
        <a:bodyPr/>
        <a:lstStyle/>
        <a:p>
          <a:r>
            <a:rPr lang="en-US" sz="1600"/>
            <a:t>Cefixime (45.3%)</a:t>
          </a:r>
        </a:p>
      </dgm:t>
    </dgm:pt>
    <dgm:pt modelId="{8BBDDE74-B5DF-483A-A426-A8B88700B367}" type="parTrans" cxnId="{1E23E686-8B8C-4C3E-BAFD-9149CC1A406C}">
      <dgm:prSet/>
      <dgm:spPr/>
      <dgm:t>
        <a:bodyPr/>
        <a:lstStyle/>
        <a:p>
          <a:endParaRPr lang="en-US"/>
        </a:p>
      </dgm:t>
    </dgm:pt>
    <dgm:pt modelId="{0911F35E-E4CF-49FF-A0E5-5B084B0AE3B7}" type="sibTrans" cxnId="{1E23E686-8B8C-4C3E-BAFD-9149CC1A406C}">
      <dgm:prSet/>
      <dgm:spPr/>
      <dgm:t>
        <a:bodyPr/>
        <a:lstStyle/>
        <a:p>
          <a:endParaRPr lang="en-US"/>
        </a:p>
      </dgm:t>
    </dgm:pt>
    <dgm:pt modelId="{30A634E6-99AC-483D-88B0-7A5F26CC5A51}">
      <dgm:prSet phldrT="[Text]" phldr="0" custT="1"/>
      <dgm:spPr/>
      <dgm:t>
        <a:bodyPr/>
        <a:lstStyle/>
        <a:p>
          <a:r>
            <a:rPr lang="en-US" sz="1600"/>
            <a:t>Cefdinir (25.8%)</a:t>
          </a:r>
        </a:p>
      </dgm:t>
    </dgm:pt>
    <dgm:pt modelId="{8AA983FD-93CA-43C2-A884-A4A607BE7DA3}" type="parTrans" cxnId="{53E522D6-3B3E-4A6A-AAB2-AA8F1F9D7852}">
      <dgm:prSet/>
      <dgm:spPr/>
      <dgm:t>
        <a:bodyPr/>
        <a:lstStyle/>
        <a:p>
          <a:endParaRPr lang="en-US"/>
        </a:p>
      </dgm:t>
    </dgm:pt>
    <dgm:pt modelId="{200CAE99-476C-4F9D-8F86-F04974843A8A}" type="sibTrans" cxnId="{53E522D6-3B3E-4A6A-AAB2-AA8F1F9D7852}">
      <dgm:prSet/>
      <dgm:spPr/>
      <dgm:t>
        <a:bodyPr/>
        <a:lstStyle/>
        <a:p>
          <a:endParaRPr lang="en-US"/>
        </a:p>
      </dgm:t>
    </dgm:pt>
    <dgm:pt modelId="{E2C8FD17-7452-4BC7-84AA-14091315B0C8}">
      <dgm:prSet phldrT="[Text]" phldr="0"/>
      <dgm:spPr/>
      <dgm:t>
        <a:bodyPr/>
        <a:lstStyle/>
        <a:p>
          <a:r>
            <a:rPr lang="en-US"/>
            <a:t>Challenge Outcomes</a:t>
          </a:r>
        </a:p>
      </dgm:t>
    </dgm:pt>
    <dgm:pt modelId="{F635E324-F5A5-4E5E-8A51-D3730D597D21}" type="parTrans" cxnId="{BF75F7AF-313E-4522-ACA1-292F89F89141}">
      <dgm:prSet/>
      <dgm:spPr/>
      <dgm:t>
        <a:bodyPr/>
        <a:lstStyle/>
        <a:p>
          <a:endParaRPr lang="en-US"/>
        </a:p>
      </dgm:t>
    </dgm:pt>
    <dgm:pt modelId="{CCA19C02-8558-4D76-9046-BF29BC227B61}" type="sibTrans" cxnId="{BF75F7AF-313E-4522-ACA1-292F89F89141}">
      <dgm:prSet/>
      <dgm:spPr/>
      <dgm:t>
        <a:bodyPr/>
        <a:lstStyle/>
        <a:p>
          <a:endParaRPr lang="en-US"/>
        </a:p>
      </dgm:t>
    </dgm:pt>
    <dgm:pt modelId="{4E0E64E0-7292-4956-AD24-40D3FCF33047}">
      <dgm:prSet phldrT="[Text]" phldr="0"/>
      <dgm:spPr/>
      <dgm:t>
        <a:bodyPr/>
        <a:lstStyle/>
        <a:p>
          <a:r>
            <a:rPr lang="en-US"/>
            <a:t>5 failed challenges (3.9%)</a:t>
          </a:r>
        </a:p>
      </dgm:t>
    </dgm:pt>
    <dgm:pt modelId="{1BCBAF29-A998-4DA8-87B1-5B0EF65D400D}" type="parTrans" cxnId="{D85AB057-BE0D-41F8-9DFB-FEF666440540}">
      <dgm:prSet/>
      <dgm:spPr/>
      <dgm:t>
        <a:bodyPr/>
        <a:lstStyle/>
        <a:p>
          <a:endParaRPr lang="en-US"/>
        </a:p>
      </dgm:t>
    </dgm:pt>
    <dgm:pt modelId="{DD429F75-F9AB-4192-8DCE-BEC6E26A9CDB}" type="sibTrans" cxnId="{D85AB057-BE0D-41F8-9DFB-FEF666440540}">
      <dgm:prSet/>
      <dgm:spPr/>
      <dgm:t>
        <a:bodyPr/>
        <a:lstStyle/>
        <a:p>
          <a:endParaRPr lang="en-US"/>
        </a:p>
      </dgm:t>
    </dgm:pt>
    <dgm:pt modelId="{8D8C6564-AB72-41DB-9259-0BBB023CF06B}">
      <dgm:prSet phldrT="[Text]" phldr="0"/>
      <dgm:spPr/>
      <dgm:t>
        <a:bodyPr/>
        <a:lstStyle/>
        <a:p>
          <a:r>
            <a:rPr lang="en-US"/>
            <a:t>All urticaria</a:t>
          </a:r>
        </a:p>
      </dgm:t>
    </dgm:pt>
    <dgm:pt modelId="{97E0FAA3-6881-449A-BFF9-847193484A75}" type="parTrans" cxnId="{A08FD0BE-81BF-4A5F-AABD-97CFB63D4532}">
      <dgm:prSet/>
      <dgm:spPr/>
      <dgm:t>
        <a:bodyPr/>
        <a:lstStyle/>
        <a:p>
          <a:endParaRPr lang="en-US"/>
        </a:p>
      </dgm:t>
    </dgm:pt>
    <dgm:pt modelId="{DB9CCDB9-B0D2-4473-AB16-6703A479D4C0}" type="sibTrans" cxnId="{A08FD0BE-81BF-4A5F-AABD-97CFB63D4532}">
      <dgm:prSet/>
      <dgm:spPr/>
      <dgm:t>
        <a:bodyPr/>
        <a:lstStyle/>
        <a:p>
          <a:endParaRPr lang="en-US"/>
        </a:p>
      </dgm:t>
    </dgm:pt>
    <dgm:pt modelId="{42B199E9-1D29-49FF-B6C4-5DB2A5576B37}">
      <dgm:prSet phldrT="[Text]" phldr="0" custT="1"/>
      <dgm:spPr/>
      <dgm:t>
        <a:bodyPr/>
        <a:lstStyle/>
        <a:p>
          <a:r>
            <a:rPr lang="en-US" sz="1800" b="1"/>
            <a:t>Challenge Age</a:t>
          </a:r>
        </a:p>
      </dgm:t>
    </dgm:pt>
    <dgm:pt modelId="{1C309253-1CDB-421B-99C0-9E7A8915039F}" type="parTrans" cxnId="{E2E75014-BFD9-4057-90A7-B9C03ED993BA}">
      <dgm:prSet/>
      <dgm:spPr/>
      <dgm:t>
        <a:bodyPr/>
        <a:lstStyle/>
        <a:p>
          <a:endParaRPr lang="en-US"/>
        </a:p>
      </dgm:t>
    </dgm:pt>
    <dgm:pt modelId="{2C126486-E153-440E-9528-EE54AFBF6C91}" type="sibTrans" cxnId="{E2E75014-BFD9-4057-90A7-B9C03ED993BA}">
      <dgm:prSet/>
      <dgm:spPr/>
      <dgm:t>
        <a:bodyPr/>
        <a:lstStyle/>
        <a:p>
          <a:endParaRPr lang="en-US"/>
        </a:p>
      </dgm:t>
    </dgm:pt>
    <dgm:pt modelId="{66CF58A4-5694-406E-993C-05FACEAB3715}">
      <dgm:prSet phldrT="[Text]" phldr="0" custT="1"/>
      <dgm:spPr/>
      <dgm:t>
        <a:bodyPr/>
        <a:lstStyle/>
        <a:p>
          <a:r>
            <a:rPr lang="en-US" sz="1800" b="1"/>
            <a:t>Time between </a:t>
          </a:r>
          <a:r>
            <a:rPr lang="en-US" sz="1800" b="1" err="1"/>
            <a:t>rxn</a:t>
          </a:r>
          <a:r>
            <a:rPr lang="en-US" sz="1800" b="1"/>
            <a:t> and challenge</a:t>
          </a:r>
        </a:p>
      </dgm:t>
    </dgm:pt>
    <dgm:pt modelId="{E9D77D42-F9C5-4DA9-98BB-B89613FA3870}" type="parTrans" cxnId="{B3251559-E24F-41EF-9CF1-76B8B04C525A}">
      <dgm:prSet/>
      <dgm:spPr/>
      <dgm:t>
        <a:bodyPr/>
        <a:lstStyle/>
        <a:p>
          <a:endParaRPr lang="en-US"/>
        </a:p>
      </dgm:t>
    </dgm:pt>
    <dgm:pt modelId="{DF7613F3-AC39-42C6-B552-798D707AD6EB}" type="sibTrans" cxnId="{B3251559-E24F-41EF-9CF1-76B8B04C525A}">
      <dgm:prSet/>
      <dgm:spPr/>
      <dgm:t>
        <a:bodyPr/>
        <a:lstStyle/>
        <a:p>
          <a:endParaRPr lang="en-US"/>
        </a:p>
      </dgm:t>
    </dgm:pt>
    <dgm:pt modelId="{4659497D-2DC3-4F07-A255-51D7D494C614}">
      <dgm:prSet phldrT="[Text]" phldr="0" custT="1"/>
      <dgm:spPr/>
      <dgm:t>
        <a:bodyPr/>
        <a:lstStyle/>
        <a:p>
          <a:r>
            <a:rPr lang="en-US" sz="1600"/>
            <a:t>Cefuroxime (18%)</a:t>
          </a:r>
        </a:p>
      </dgm:t>
    </dgm:pt>
    <dgm:pt modelId="{276D7C29-62EA-4613-A003-3A971330897D}" type="parTrans" cxnId="{6EE81E8E-0586-446D-B165-D406D2FF781A}">
      <dgm:prSet/>
      <dgm:spPr/>
      <dgm:t>
        <a:bodyPr/>
        <a:lstStyle/>
        <a:p>
          <a:endParaRPr lang="en-US"/>
        </a:p>
      </dgm:t>
    </dgm:pt>
    <dgm:pt modelId="{43CCB4DB-3F1B-4E2E-8AFF-24EB4414EEEE}" type="sibTrans" cxnId="{6EE81E8E-0586-446D-B165-D406D2FF781A}">
      <dgm:prSet/>
      <dgm:spPr/>
      <dgm:t>
        <a:bodyPr/>
        <a:lstStyle/>
        <a:p>
          <a:endParaRPr lang="en-US"/>
        </a:p>
      </dgm:t>
    </dgm:pt>
    <dgm:pt modelId="{A5581539-31DD-451C-8FB6-AA22EF6CEC29}">
      <dgm:prSet phldrT="[Text]" phldr="0" custT="1"/>
      <dgm:spPr/>
      <dgm:t>
        <a:bodyPr/>
        <a:lstStyle/>
        <a:p>
          <a:r>
            <a:rPr lang="en-US" sz="1600"/>
            <a:t>Cefpodoxime (3.9%)</a:t>
          </a:r>
        </a:p>
      </dgm:t>
    </dgm:pt>
    <dgm:pt modelId="{B45A6431-2DD2-4239-80EA-7280FADF828A}" type="parTrans" cxnId="{13ADB225-E29B-4142-942C-FD1AB36CB0EF}">
      <dgm:prSet/>
      <dgm:spPr/>
      <dgm:t>
        <a:bodyPr/>
        <a:lstStyle/>
        <a:p>
          <a:endParaRPr lang="en-US"/>
        </a:p>
      </dgm:t>
    </dgm:pt>
    <dgm:pt modelId="{EE5B6904-CCB7-47A1-9BF5-7C0CAE516CCB}" type="sibTrans" cxnId="{13ADB225-E29B-4142-942C-FD1AB36CB0EF}">
      <dgm:prSet/>
      <dgm:spPr/>
      <dgm:t>
        <a:bodyPr/>
        <a:lstStyle/>
        <a:p>
          <a:endParaRPr lang="en-US"/>
        </a:p>
      </dgm:t>
    </dgm:pt>
    <dgm:pt modelId="{F140E96C-0EC0-48D3-ABDA-BC5E4C07E9E0}">
      <dgm:prSet phldrT="[Text]" phldr="0"/>
      <dgm:spPr/>
      <dgm:t>
        <a:bodyPr/>
        <a:lstStyle/>
        <a:p>
          <a:endParaRPr lang="en-US" sz="1800"/>
        </a:p>
      </dgm:t>
    </dgm:pt>
    <dgm:pt modelId="{510FD475-B454-45C9-8213-5FD2C5B00349}" type="parTrans" cxnId="{5A1F1F3D-CA87-4269-8173-41CDFDEACF00}">
      <dgm:prSet/>
      <dgm:spPr/>
      <dgm:t>
        <a:bodyPr/>
        <a:lstStyle/>
        <a:p>
          <a:endParaRPr lang="en-US"/>
        </a:p>
      </dgm:t>
    </dgm:pt>
    <dgm:pt modelId="{F4E4E1CC-8B7D-42A2-B182-1803B82ED47D}" type="sibTrans" cxnId="{5A1F1F3D-CA87-4269-8173-41CDFDEACF00}">
      <dgm:prSet/>
      <dgm:spPr/>
      <dgm:t>
        <a:bodyPr/>
        <a:lstStyle/>
        <a:p>
          <a:endParaRPr lang="en-US"/>
        </a:p>
      </dgm:t>
    </dgm:pt>
    <dgm:pt modelId="{513A8987-7CB9-44E2-8CF3-E7B803A98A3D}">
      <dgm:prSet phldrT="[Text]" phldr="0" custT="1"/>
      <dgm:spPr/>
      <dgm:t>
        <a:bodyPr/>
        <a:lstStyle/>
        <a:p>
          <a:pPr>
            <a:buNone/>
          </a:pPr>
          <a:r>
            <a:rPr lang="en-US" sz="1800"/>
            <a:t> 	4.6 yrs (median)</a:t>
          </a:r>
        </a:p>
      </dgm:t>
    </dgm:pt>
    <dgm:pt modelId="{788D23C3-AE4B-4465-921E-DFADCDCBC562}" type="parTrans" cxnId="{8B64B4C2-4568-4444-8C76-916A7CB43D63}">
      <dgm:prSet/>
      <dgm:spPr/>
      <dgm:t>
        <a:bodyPr/>
        <a:lstStyle/>
        <a:p>
          <a:endParaRPr lang="en-US"/>
        </a:p>
      </dgm:t>
    </dgm:pt>
    <dgm:pt modelId="{11ADC940-7FA7-4D61-A883-119DD2A46F19}" type="sibTrans" cxnId="{8B64B4C2-4568-4444-8C76-916A7CB43D63}">
      <dgm:prSet/>
      <dgm:spPr/>
      <dgm:t>
        <a:bodyPr/>
        <a:lstStyle/>
        <a:p>
          <a:endParaRPr lang="en-US"/>
        </a:p>
      </dgm:t>
    </dgm:pt>
    <dgm:pt modelId="{772E49DF-9DE8-445D-A1B3-870504B5C5AB}">
      <dgm:prSet phldrT="[Text]" phldr="0" custT="1"/>
      <dgm:spPr/>
      <dgm:t>
        <a:bodyPr/>
        <a:lstStyle/>
        <a:p>
          <a:pPr>
            <a:buNone/>
          </a:pPr>
          <a:r>
            <a:rPr lang="en-US" sz="1800"/>
            <a:t> 	5.7 yrs (median) </a:t>
          </a:r>
        </a:p>
      </dgm:t>
    </dgm:pt>
    <dgm:pt modelId="{9D481DD1-D48C-4579-8D6E-4DF5DFC81DE9}" type="parTrans" cxnId="{E4F78EAB-1641-47C1-95DE-CE85A249C2DE}">
      <dgm:prSet/>
      <dgm:spPr/>
      <dgm:t>
        <a:bodyPr/>
        <a:lstStyle/>
        <a:p>
          <a:endParaRPr lang="en-US"/>
        </a:p>
      </dgm:t>
    </dgm:pt>
    <dgm:pt modelId="{39C0F953-CAC4-4A4E-813F-481A6E0D042C}" type="sibTrans" cxnId="{E4F78EAB-1641-47C1-95DE-CE85A249C2DE}">
      <dgm:prSet/>
      <dgm:spPr/>
      <dgm:t>
        <a:bodyPr/>
        <a:lstStyle/>
        <a:p>
          <a:endParaRPr lang="en-US"/>
        </a:p>
      </dgm:t>
    </dgm:pt>
    <dgm:pt modelId="{EC1EEBEE-0649-4522-93D7-9DFF321E5DFB}">
      <dgm:prSet phldrT="[Text]" phldr="0" custT="1"/>
      <dgm:spPr/>
      <dgm:t>
        <a:bodyPr/>
        <a:lstStyle/>
        <a:p>
          <a:pPr>
            <a:buNone/>
          </a:pPr>
          <a:r>
            <a:rPr lang="en-US" sz="1800"/>
            <a:t> 	4 </a:t>
          </a:r>
          <a:r>
            <a:rPr lang="en-US" sz="1800" err="1"/>
            <a:t>mos</a:t>
          </a:r>
          <a:r>
            <a:rPr lang="en-US" sz="1800"/>
            <a:t> (median)</a:t>
          </a:r>
        </a:p>
      </dgm:t>
    </dgm:pt>
    <dgm:pt modelId="{485F6785-86F1-4B84-A494-55130AEB2FDA}" type="parTrans" cxnId="{3DDCAF63-4C12-4155-99EF-C8265A25402C}">
      <dgm:prSet/>
      <dgm:spPr/>
      <dgm:t>
        <a:bodyPr/>
        <a:lstStyle/>
        <a:p>
          <a:endParaRPr lang="en-US"/>
        </a:p>
      </dgm:t>
    </dgm:pt>
    <dgm:pt modelId="{826C961A-1D93-4166-979A-131BFF16CC09}" type="sibTrans" cxnId="{3DDCAF63-4C12-4155-99EF-C8265A25402C}">
      <dgm:prSet/>
      <dgm:spPr/>
      <dgm:t>
        <a:bodyPr/>
        <a:lstStyle/>
        <a:p>
          <a:endParaRPr lang="en-US"/>
        </a:p>
      </dgm:t>
    </dgm:pt>
    <dgm:pt modelId="{9BF14E36-8AFA-4DDC-96E2-1950890E99E6}">
      <dgm:prSet phldrT="[Text]" phldr="0" custT="1"/>
      <dgm:spPr/>
      <dgm:t>
        <a:bodyPr/>
        <a:lstStyle/>
        <a:p>
          <a:r>
            <a:rPr lang="en-US" sz="1600" err="1"/>
            <a:t>Cefprozil</a:t>
          </a:r>
          <a:r>
            <a:rPr lang="en-US" sz="1600"/>
            <a:t> (3.9%)</a:t>
          </a:r>
        </a:p>
      </dgm:t>
    </dgm:pt>
    <dgm:pt modelId="{A7809BCF-EFBB-4E35-BCB6-D9F4B6DF595C}" type="parTrans" cxnId="{C612DA97-08E6-41E1-9BA8-9B77F0D60901}">
      <dgm:prSet/>
      <dgm:spPr/>
      <dgm:t>
        <a:bodyPr/>
        <a:lstStyle/>
        <a:p>
          <a:endParaRPr lang="en-US"/>
        </a:p>
      </dgm:t>
    </dgm:pt>
    <dgm:pt modelId="{FE828D72-56BD-445A-A4FE-3405E6EB4585}" type="sibTrans" cxnId="{C612DA97-08E6-41E1-9BA8-9B77F0D60901}">
      <dgm:prSet/>
      <dgm:spPr/>
      <dgm:t>
        <a:bodyPr/>
        <a:lstStyle/>
        <a:p>
          <a:endParaRPr lang="en-US"/>
        </a:p>
      </dgm:t>
    </dgm:pt>
    <dgm:pt modelId="{D300EE30-AD57-4041-98D9-7644EF19719B}">
      <dgm:prSet phldrT="[Text]" phldr="0" custT="1"/>
      <dgm:spPr/>
      <dgm:t>
        <a:bodyPr/>
        <a:lstStyle/>
        <a:p>
          <a:r>
            <a:rPr lang="en-US" sz="1600"/>
            <a:t>Cephalexin (1.5%)</a:t>
          </a:r>
        </a:p>
      </dgm:t>
    </dgm:pt>
    <dgm:pt modelId="{A30E6825-6FB5-4EDF-B0CA-3C0DA586E097}" type="parTrans" cxnId="{FB42A963-1480-46A2-9289-870A2D66EA5D}">
      <dgm:prSet/>
      <dgm:spPr/>
      <dgm:t>
        <a:bodyPr/>
        <a:lstStyle/>
        <a:p>
          <a:endParaRPr lang="en-US"/>
        </a:p>
      </dgm:t>
    </dgm:pt>
    <dgm:pt modelId="{4DA9E617-AE8F-4F9B-A65C-D90EA87A0BAC}" type="sibTrans" cxnId="{FB42A963-1480-46A2-9289-870A2D66EA5D}">
      <dgm:prSet/>
      <dgm:spPr/>
      <dgm:t>
        <a:bodyPr/>
        <a:lstStyle/>
        <a:p>
          <a:endParaRPr lang="en-US"/>
        </a:p>
      </dgm:t>
    </dgm:pt>
    <dgm:pt modelId="{8E339210-3B65-469A-BA60-8BCACD56270D}">
      <dgm:prSet phldrT="[Text]" phldr="0" custT="1"/>
      <dgm:spPr/>
      <dgm:t>
        <a:bodyPr/>
        <a:lstStyle/>
        <a:p>
          <a:r>
            <a:rPr lang="en-US" sz="1600"/>
            <a:t>Cefaclor (0.8%)</a:t>
          </a:r>
        </a:p>
      </dgm:t>
    </dgm:pt>
    <dgm:pt modelId="{694AE06F-8D03-4CFE-BD24-CE94C9570373}" type="parTrans" cxnId="{77F291B7-BCE4-4E38-99FB-37CE026E10F7}">
      <dgm:prSet/>
      <dgm:spPr/>
      <dgm:t>
        <a:bodyPr/>
        <a:lstStyle/>
        <a:p>
          <a:endParaRPr lang="en-US"/>
        </a:p>
      </dgm:t>
    </dgm:pt>
    <dgm:pt modelId="{019E1375-7325-4246-8CF0-53EA0CD18072}" type="sibTrans" cxnId="{77F291B7-BCE4-4E38-99FB-37CE026E10F7}">
      <dgm:prSet/>
      <dgm:spPr/>
      <dgm:t>
        <a:bodyPr/>
        <a:lstStyle/>
        <a:p>
          <a:endParaRPr lang="en-US"/>
        </a:p>
      </dgm:t>
    </dgm:pt>
    <dgm:pt modelId="{2A3909F9-4999-43EC-A732-6EC2A5864E61}">
      <dgm:prSet phldrT="[Text]" phldr="0" custT="1"/>
      <dgm:spPr/>
      <dgm:t>
        <a:bodyPr/>
        <a:lstStyle/>
        <a:p>
          <a:r>
            <a:rPr lang="en-US" sz="1600"/>
            <a:t>Cefoxitin (0.8%)</a:t>
          </a:r>
        </a:p>
      </dgm:t>
    </dgm:pt>
    <dgm:pt modelId="{D55C568C-B55E-4D28-8049-8FF130FA8CF8}" type="parTrans" cxnId="{A7062F8E-6BFA-46C8-B16A-45F51ADB2976}">
      <dgm:prSet/>
      <dgm:spPr/>
      <dgm:t>
        <a:bodyPr/>
        <a:lstStyle/>
        <a:p>
          <a:endParaRPr lang="en-US"/>
        </a:p>
      </dgm:t>
    </dgm:pt>
    <dgm:pt modelId="{BFAE697B-FE85-4171-B034-8E15C1A6D0E7}" type="sibTrans" cxnId="{A7062F8E-6BFA-46C8-B16A-45F51ADB2976}">
      <dgm:prSet/>
      <dgm:spPr/>
      <dgm:t>
        <a:bodyPr/>
        <a:lstStyle/>
        <a:p>
          <a:endParaRPr lang="en-US"/>
        </a:p>
      </dgm:t>
    </dgm:pt>
    <dgm:pt modelId="{86404DF0-F3FD-435A-BCAB-8E581E7D5912}">
      <dgm:prSet phldrT="[Text]" phldr="0"/>
      <dgm:spPr/>
      <dgm:t>
        <a:bodyPr/>
        <a:lstStyle/>
        <a:p>
          <a:pPr>
            <a:buNone/>
          </a:pPr>
          <a:endParaRPr lang="en-US" sz="2100" b="1"/>
        </a:p>
      </dgm:t>
    </dgm:pt>
    <dgm:pt modelId="{E9CAD8E9-02CD-4727-9B8A-C3AE01DF90C4}" type="parTrans" cxnId="{9D3ACC14-F9CB-4641-8351-2FCBDCD7FD02}">
      <dgm:prSet/>
      <dgm:spPr/>
      <dgm:t>
        <a:bodyPr/>
        <a:lstStyle/>
        <a:p>
          <a:endParaRPr lang="en-US"/>
        </a:p>
      </dgm:t>
    </dgm:pt>
    <dgm:pt modelId="{9D883813-08F3-452A-AA76-CE5A2833F255}" type="sibTrans" cxnId="{9D3ACC14-F9CB-4641-8351-2FCBDCD7FD02}">
      <dgm:prSet/>
      <dgm:spPr/>
      <dgm:t>
        <a:bodyPr/>
        <a:lstStyle/>
        <a:p>
          <a:endParaRPr lang="en-US"/>
        </a:p>
      </dgm:t>
    </dgm:pt>
    <dgm:pt modelId="{883D95F3-C66D-48A4-B20B-DDBBFE96843B}">
      <dgm:prSet phldrT="[Text]" phldr="0"/>
      <dgm:spPr/>
      <dgm:t>
        <a:bodyPr/>
        <a:lstStyle/>
        <a:p>
          <a:r>
            <a:rPr lang="en-US"/>
            <a:t>All index reactions occurred on first day, 1-8 hours after dose</a:t>
          </a:r>
        </a:p>
      </dgm:t>
    </dgm:pt>
    <dgm:pt modelId="{887036D3-B790-4562-8F5D-ACE396A135A6}" type="parTrans" cxnId="{46B9AA6B-DE74-4CFD-82D7-0AAC282750E1}">
      <dgm:prSet/>
      <dgm:spPr/>
      <dgm:t>
        <a:bodyPr/>
        <a:lstStyle/>
        <a:p>
          <a:endParaRPr lang="en-US"/>
        </a:p>
      </dgm:t>
    </dgm:pt>
    <dgm:pt modelId="{EA7B2A50-FF5D-4463-86B0-88566B534BCD}" type="sibTrans" cxnId="{46B9AA6B-DE74-4CFD-82D7-0AAC282750E1}">
      <dgm:prSet/>
      <dgm:spPr/>
      <dgm:t>
        <a:bodyPr/>
        <a:lstStyle/>
        <a:p>
          <a:endParaRPr lang="en-US"/>
        </a:p>
      </dgm:t>
    </dgm:pt>
    <dgm:pt modelId="{B61A0530-77CC-44A6-95C4-648507AA550C}" type="pres">
      <dgm:prSet presAssocID="{0A7CA861-8B5E-455F-9C9B-8C0819E99FD7}" presName="linearFlow" presStyleCnt="0">
        <dgm:presLayoutVars>
          <dgm:dir/>
          <dgm:animLvl val="lvl"/>
          <dgm:resizeHandles/>
        </dgm:presLayoutVars>
      </dgm:prSet>
      <dgm:spPr/>
    </dgm:pt>
    <dgm:pt modelId="{8D77D87E-5984-4D35-9EE1-A80F3C966B79}" type="pres">
      <dgm:prSet presAssocID="{4ADAFBE3-1EFE-40B9-86E8-6277344AB731}" presName="compositeNode" presStyleCnt="0">
        <dgm:presLayoutVars>
          <dgm:bulletEnabled val="1"/>
        </dgm:presLayoutVars>
      </dgm:prSet>
      <dgm:spPr/>
    </dgm:pt>
    <dgm:pt modelId="{74F37CFE-023E-4363-8E2C-20C0B8EABF4C}" type="pres">
      <dgm:prSet presAssocID="{4ADAFBE3-1EFE-40B9-86E8-6277344AB731}" presName="image" presStyleLbl="fgImgPlace1" presStyleIdx="0" presStyleCnt="3"/>
      <dgm:spPr>
        <a:blipFill>
          <a:blip xmlns:r="http://schemas.openxmlformats.org/officeDocument/2006/relationships" r:embed="rId1"/>
          <a:srcRect/>
          <a:stretch>
            <a:fillRect l="-12000" r="-12000"/>
          </a:stretch>
        </a:blipFill>
      </dgm:spPr>
    </dgm:pt>
    <dgm:pt modelId="{38126963-7A08-4873-870C-4A6678C3E028}" type="pres">
      <dgm:prSet presAssocID="{4ADAFBE3-1EFE-40B9-86E8-6277344AB731}" presName="childNode" presStyleLbl="node1" presStyleIdx="0" presStyleCnt="3">
        <dgm:presLayoutVars>
          <dgm:bulletEnabled val="1"/>
        </dgm:presLayoutVars>
      </dgm:prSet>
      <dgm:spPr/>
    </dgm:pt>
    <dgm:pt modelId="{10C40B92-A9CC-4071-B86A-89F3E49A0B5C}" type="pres">
      <dgm:prSet presAssocID="{4ADAFBE3-1EFE-40B9-86E8-6277344AB731}" presName="parentNode" presStyleLbl="revTx" presStyleIdx="0" presStyleCnt="3">
        <dgm:presLayoutVars>
          <dgm:chMax val="0"/>
          <dgm:bulletEnabled val="1"/>
        </dgm:presLayoutVars>
      </dgm:prSet>
      <dgm:spPr/>
    </dgm:pt>
    <dgm:pt modelId="{09597495-1A61-4AC2-ADEE-B01B71E20FB6}" type="pres">
      <dgm:prSet presAssocID="{CACB0733-E898-427C-A031-82A9D92DD6E6}" presName="sibTrans" presStyleCnt="0"/>
      <dgm:spPr/>
    </dgm:pt>
    <dgm:pt modelId="{B141E9C1-4B4C-4452-9F13-9F4A13974CAA}" type="pres">
      <dgm:prSet presAssocID="{4B919EE5-80F4-41BC-A2C0-C20301732791}" presName="compositeNode" presStyleCnt="0">
        <dgm:presLayoutVars>
          <dgm:bulletEnabled val="1"/>
        </dgm:presLayoutVars>
      </dgm:prSet>
      <dgm:spPr/>
    </dgm:pt>
    <dgm:pt modelId="{7F1DAB4C-46E5-4BB1-8E18-A018DE9136B9}" type="pres">
      <dgm:prSet presAssocID="{4B919EE5-80F4-41BC-A2C0-C20301732791}" presName="image" presStyleLbl="fgImgPlace1" presStyleIdx="1" presStyleCnt="3"/>
      <dgm:spPr>
        <a:blipFill>
          <a:blip xmlns:r="http://schemas.openxmlformats.org/officeDocument/2006/relationships" r:embed="rId2"/>
          <a:srcRect/>
          <a:stretch>
            <a:fillRect l="-17000" r="-17000"/>
          </a:stretch>
        </a:blipFill>
      </dgm:spPr>
    </dgm:pt>
    <dgm:pt modelId="{23D50944-3DA5-4F08-9A78-1A02DED5D188}" type="pres">
      <dgm:prSet presAssocID="{4B919EE5-80F4-41BC-A2C0-C20301732791}" presName="childNode" presStyleLbl="node1" presStyleIdx="1" presStyleCnt="3">
        <dgm:presLayoutVars>
          <dgm:bulletEnabled val="1"/>
        </dgm:presLayoutVars>
      </dgm:prSet>
      <dgm:spPr/>
    </dgm:pt>
    <dgm:pt modelId="{46DB6ED5-E52B-43E9-83CC-99B29EEC72CF}" type="pres">
      <dgm:prSet presAssocID="{4B919EE5-80F4-41BC-A2C0-C20301732791}" presName="parentNode" presStyleLbl="revTx" presStyleIdx="1" presStyleCnt="3">
        <dgm:presLayoutVars>
          <dgm:chMax val="0"/>
          <dgm:bulletEnabled val="1"/>
        </dgm:presLayoutVars>
      </dgm:prSet>
      <dgm:spPr/>
    </dgm:pt>
    <dgm:pt modelId="{F22D1AE3-0D28-4C04-A8D3-E1240D3FD3BC}" type="pres">
      <dgm:prSet presAssocID="{76EA0BC4-A4E9-43C2-8FC1-B0A944832716}" presName="sibTrans" presStyleCnt="0"/>
      <dgm:spPr/>
    </dgm:pt>
    <dgm:pt modelId="{DA0AA8BB-828A-4867-8178-D95387C00943}" type="pres">
      <dgm:prSet presAssocID="{E2C8FD17-7452-4BC7-84AA-14091315B0C8}" presName="compositeNode" presStyleCnt="0">
        <dgm:presLayoutVars>
          <dgm:bulletEnabled val="1"/>
        </dgm:presLayoutVars>
      </dgm:prSet>
      <dgm:spPr/>
    </dgm:pt>
    <dgm:pt modelId="{E31A5541-120D-4692-BE38-3BDFF89CA7F6}" type="pres">
      <dgm:prSet presAssocID="{E2C8FD17-7452-4BC7-84AA-14091315B0C8}" presName="image" presStyleLbl="fgImgPlace1" presStyleIdx="2" presStyleCnt="3"/>
      <dgm:spPr>
        <a:blipFill>
          <a:blip xmlns:r="http://schemas.openxmlformats.org/officeDocument/2006/relationships" r:embed="rId3"/>
          <a:srcRect/>
          <a:stretch>
            <a:fillRect t="-5000" b="-5000"/>
          </a:stretch>
        </a:blipFill>
      </dgm:spPr>
    </dgm:pt>
    <dgm:pt modelId="{2988BB8B-4D06-4DC5-AF5B-89FFE7991147}" type="pres">
      <dgm:prSet presAssocID="{E2C8FD17-7452-4BC7-84AA-14091315B0C8}" presName="childNode" presStyleLbl="node1" presStyleIdx="2" presStyleCnt="3">
        <dgm:presLayoutVars>
          <dgm:bulletEnabled val="1"/>
        </dgm:presLayoutVars>
      </dgm:prSet>
      <dgm:spPr/>
    </dgm:pt>
    <dgm:pt modelId="{C6855A49-8704-466D-96C5-82F054064AD0}" type="pres">
      <dgm:prSet presAssocID="{E2C8FD17-7452-4BC7-84AA-14091315B0C8}" presName="parentNode" presStyleLbl="revTx" presStyleIdx="2" presStyleCnt="3">
        <dgm:presLayoutVars>
          <dgm:chMax val="0"/>
          <dgm:bulletEnabled val="1"/>
        </dgm:presLayoutVars>
      </dgm:prSet>
      <dgm:spPr/>
    </dgm:pt>
  </dgm:ptLst>
  <dgm:cxnLst>
    <dgm:cxn modelId="{F6A39203-DC9C-44DD-9553-DBDC8ED51F90}" srcId="{4ADAFBE3-1EFE-40B9-86E8-6277344AB731}" destId="{1ED26428-8838-416E-97EB-01993AE0F883}" srcOrd="0" destOrd="0" parTransId="{42956D9B-8114-49DF-91BA-E1BCA559EEEB}" sibTransId="{B43CE33B-271E-4695-A73A-EA5ABDE2E709}"/>
    <dgm:cxn modelId="{F1111106-F0F8-4EFA-84FE-446B1C1997A9}" type="presOf" srcId="{4659497D-2DC3-4F07-A255-51D7D494C614}" destId="{23D50944-3DA5-4F08-9A78-1A02DED5D188}" srcOrd="0" destOrd="2" presId="urn:microsoft.com/office/officeart/2005/8/layout/hList2"/>
    <dgm:cxn modelId="{E2E75014-BFD9-4057-90A7-B9C03ED993BA}" srcId="{4ADAFBE3-1EFE-40B9-86E8-6277344AB731}" destId="{42B199E9-1D29-49FF-B6C4-5DB2A5576B37}" srcOrd="3" destOrd="0" parTransId="{1C309253-1CDB-421B-99C0-9E7A8915039F}" sibTransId="{2C126486-E153-440E-9528-EE54AFBF6C91}"/>
    <dgm:cxn modelId="{F05FB914-8B18-4A9A-A0A7-CAEDA9E06C59}" type="presOf" srcId="{2A3909F9-4999-43EC-A732-6EC2A5864E61}" destId="{23D50944-3DA5-4F08-9A78-1A02DED5D188}" srcOrd="0" destOrd="7" presId="urn:microsoft.com/office/officeart/2005/8/layout/hList2"/>
    <dgm:cxn modelId="{9D3ACC14-F9CB-4641-8351-2FCBDCD7FD02}" srcId="{4ADAFBE3-1EFE-40B9-86E8-6277344AB731}" destId="{86404DF0-F3FD-435A-BCAB-8E581E7D5912}" srcOrd="1" destOrd="0" parTransId="{E9CAD8E9-02CD-4727-9B8A-C3AE01DF90C4}" sibTransId="{9D883813-08F3-452A-AA76-CE5A2833F255}"/>
    <dgm:cxn modelId="{F726C016-F47A-42F6-BDD0-0D60DFF9FDB2}" type="presOf" srcId="{8D8C6564-AB72-41DB-9259-0BBB023CF06B}" destId="{2988BB8B-4D06-4DC5-AF5B-89FFE7991147}" srcOrd="0" destOrd="1" presId="urn:microsoft.com/office/officeart/2005/8/layout/hList2"/>
    <dgm:cxn modelId="{13ADB225-E29B-4142-942C-FD1AB36CB0EF}" srcId="{4B919EE5-80F4-41BC-A2C0-C20301732791}" destId="{A5581539-31DD-451C-8FB6-AA22EF6CEC29}" srcOrd="3" destOrd="0" parTransId="{B45A6431-2DD2-4239-80EA-7280FADF828A}" sibTransId="{EE5B6904-CCB7-47A1-9BF5-7C0CAE516CCB}"/>
    <dgm:cxn modelId="{0146A528-4130-46FD-A1D4-BDF6BE477C1F}" type="presOf" srcId="{4B919EE5-80F4-41BC-A2C0-C20301732791}" destId="{46DB6ED5-E52B-43E9-83CC-99B29EEC72CF}" srcOrd="0" destOrd="0" presId="urn:microsoft.com/office/officeart/2005/8/layout/hList2"/>
    <dgm:cxn modelId="{726BD129-5442-4F4E-9466-137F43B5948E}" type="presOf" srcId="{66CF58A4-5694-406E-993C-05FACEAB3715}" destId="{38126963-7A08-4873-870C-4A6678C3E028}" srcOrd="0" destOrd="6" presId="urn:microsoft.com/office/officeart/2005/8/layout/hList2"/>
    <dgm:cxn modelId="{E0105C37-224E-40A4-A4D4-43B51C952539}" type="presOf" srcId="{0A7CA861-8B5E-455F-9C9B-8C0819E99FD7}" destId="{B61A0530-77CC-44A6-95C4-648507AA550C}" srcOrd="0" destOrd="0" presId="urn:microsoft.com/office/officeart/2005/8/layout/hList2"/>
    <dgm:cxn modelId="{5A1F1F3D-CA87-4269-8173-41CDFDEACF00}" srcId="{4B919EE5-80F4-41BC-A2C0-C20301732791}" destId="{F140E96C-0EC0-48D3-ABDA-BC5E4C07E9E0}" srcOrd="8" destOrd="0" parTransId="{510FD475-B454-45C9-8213-5FD2C5B00349}" sibTransId="{F4E4E1CC-8B7D-42A2-B182-1803B82ED47D}"/>
    <dgm:cxn modelId="{6C453F3F-FEFD-48DC-A340-2647879DC300}" type="presOf" srcId="{9BF14E36-8AFA-4DDC-96E2-1950890E99E6}" destId="{23D50944-3DA5-4F08-9A78-1A02DED5D188}" srcOrd="0" destOrd="4" presId="urn:microsoft.com/office/officeart/2005/8/layout/hList2"/>
    <dgm:cxn modelId="{FB42A963-1480-46A2-9289-870A2D66EA5D}" srcId="{4B919EE5-80F4-41BC-A2C0-C20301732791}" destId="{D300EE30-AD57-4041-98D9-7644EF19719B}" srcOrd="5" destOrd="0" parTransId="{A30E6825-6FB5-4EDF-B0CA-3C0DA586E097}" sibTransId="{4DA9E617-AE8F-4F9B-A65C-D90EA87A0BAC}"/>
    <dgm:cxn modelId="{3DDCAF63-4C12-4155-99EF-C8265A25402C}" srcId="{66CF58A4-5694-406E-993C-05FACEAB3715}" destId="{EC1EEBEE-0649-4522-93D7-9DFF321E5DFB}" srcOrd="0" destOrd="0" parTransId="{485F6785-86F1-4B84-A494-55130AEB2FDA}" sibTransId="{826C961A-1D93-4166-979A-131BFF16CC09}"/>
    <dgm:cxn modelId="{87C4B544-7E3B-4424-83A3-269164BAFE90}" srcId="{0A7CA861-8B5E-455F-9C9B-8C0819E99FD7}" destId="{4ADAFBE3-1EFE-40B9-86E8-6277344AB731}" srcOrd="0" destOrd="0" parTransId="{A1E49D72-7E8D-4BAF-9116-3CC6F0F3C216}" sibTransId="{CACB0733-E898-427C-A031-82A9D92DD6E6}"/>
    <dgm:cxn modelId="{783C9248-75CF-40F2-B339-4AAD40EC6041}" srcId="{4ADAFBE3-1EFE-40B9-86E8-6277344AB731}" destId="{A5F81C3F-E0E1-469C-9DBA-4C8D6F226C4F}" srcOrd="2" destOrd="0" parTransId="{A98518F8-3FFC-4733-919E-9580B844F8EC}" sibTransId="{630A47F9-5A8B-4A49-A0F6-91081DCD0A72}"/>
    <dgm:cxn modelId="{46B9AA6B-DE74-4CFD-82D7-0AAC282750E1}" srcId="{E2C8FD17-7452-4BC7-84AA-14091315B0C8}" destId="{883D95F3-C66D-48A4-B20B-DDBBFE96843B}" srcOrd="2" destOrd="0" parTransId="{887036D3-B790-4562-8F5D-ACE396A135A6}" sibTransId="{EA7B2A50-FF5D-4463-86B0-88566B534BCD}"/>
    <dgm:cxn modelId="{134DD14C-4F42-40AB-B71D-4388662BED39}" type="presOf" srcId="{8E339210-3B65-469A-BA60-8BCACD56270D}" destId="{23D50944-3DA5-4F08-9A78-1A02DED5D188}" srcOrd="0" destOrd="6" presId="urn:microsoft.com/office/officeart/2005/8/layout/hList2"/>
    <dgm:cxn modelId="{55D1B76D-D14D-45CF-AE13-63241A74AD02}" type="presOf" srcId="{D300EE30-AD57-4041-98D9-7644EF19719B}" destId="{23D50944-3DA5-4F08-9A78-1A02DED5D188}" srcOrd="0" destOrd="5" presId="urn:microsoft.com/office/officeart/2005/8/layout/hList2"/>
    <dgm:cxn modelId="{3B87C04E-5EF0-4A19-9D02-F1732F2C0EB9}" type="presOf" srcId="{772E49DF-9DE8-445D-A1B3-870504B5C5AB}" destId="{38126963-7A08-4873-870C-4A6678C3E028}" srcOrd="0" destOrd="5" presId="urn:microsoft.com/office/officeart/2005/8/layout/hList2"/>
    <dgm:cxn modelId="{9E6ECC71-6E78-4822-AA48-4F894235D94F}" type="presOf" srcId="{4E0E64E0-7292-4956-AD24-40D3FCF33047}" destId="{2988BB8B-4D06-4DC5-AF5B-89FFE7991147}" srcOrd="0" destOrd="0" presId="urn:microsoft.com/office/officeart/2005/8/layout/hList2"/>
    <dgm:cxn modelId="{77ACE153-21E4-4189-AFCB-1782EF009681}" type="presOf" srcId="{883D95F3-C66D-48A4-B20B-DDBBFE96843B}" destId="{2988BB8B-4D06-4DC5-AF5B-89FFE7991147}" srcOrd="0" destOrd="2" presId="urn:microsoft.com/office/officeart/2005/8/layout/hList2"/>
    <dgm:cxn modelId="{E9BE2E57-DBA1-4AD3-8022-E36D0AB41237}" type="presOf" srcId="{E2C8FD17-7452-4BC7-84AA-14091315B0C8}" destId="{C6855A49-8704-466D-96C5-82F054064AD0}" srcOrd="0" destOrd="0" presId="urn:microsoft.com/office/officeart/2005/8/layout/hList2"/>
    <dgm:cxn modelId="{D85AB057-BE0D-41F8-9DFB-FEF666440540}" srcId="{E2C8FD17-7452-4BC7-84AA-14091315B0C8}" destId="{4E0E64E0-7292-4956-AD24-40D3FCF33047}" srcOrd="0" destOrd="0" parTransId="{1BCBAF29-A998-4DA8-87B1-5B0EF65D400D}" sibTransId="{DD429F75-F9AB-4192-8DCE-BEC6E26A9CDB}"/>
    <dgm:cxn modelId="{B3251559-E24F-41EF-9CF1-76B8B04C525A}" srcId="{4ADAFBE3-1EFE-40B9-86E8-6277344AB731}" destId="{66CF58A4-5694-406E-993C-05FACEAB3715}" srcOrd="4" destOrd="0" parTransId="{E9D77D42-F9C5-4DA9-98BB-B89613FA3870}" sibTransId="{DF7613F3-AC39-42C6-B552-798D707AD6EB}"/>
    <dgm:cxn modelId="{21A9227F-C499-4ECC-AF1E-AC645F170B27}" type="presOf" srcId="{4ADAFBE3-1EFE-40B9-86E8-6277344AB731}" destId="{10C40B92-A9CC-4071-B86A-89F3E49A0B5C}" srcOrd="0" destOrd="0" presId="urn:microsoft.com/office/officeart/2005/8/layout/hList2"/>
    <dgm:cxn modelId="{1E23E686-8B8C-4C3E-BAFD-9149CC1A406C}" srcId="{4B919EE5-80F4-41BC-A2C0-C20301732791}" destId="{0548AB9C-9747-42CF-8C67-5709D69E53D8}" srcOrd="0" destOrd="0" parTransId="{8BBDDE74-B5DF-483A-A426-A8B88700B367}" sibTransId="{0911F35E-E4CF-49FF-A0E5-5B084B0AE3B7}"/>
    <dgm:cxn modelId="{81D7568C-0CCE-4699-9474-82C35DED26E4}" type="presOf" srcId="{42B199E9-1D29-49FF-B6C4-5DB2A5576B37}" destId="{38126963-7A08-4873-870C-4A6678C3E028}" srcOrd="0" destOrd="4" presId="urn:microsoft.com/office/officeart/2005/8/layout/hList2"/>
    <dgm:cxn modelId="{6EE81E8E-0586-446D-B165-D406D2FF781A}" srcId="{4B919EE5-80F4-41BC-A2C0-C20301732791}" destId="{4659497D-2DC3-4F07-A255-51D7D494C614}" srcOrd="2" destOrd="0" parTransId="{276D7C29-62EA-4613-A003-3A971330897D}" sibTransId="{43CCB4DB-3F1B-4E2E-8AFF-24EB4414EEEE}"/>
    <dgm:cxn modelId="{A7062F8E-6BFA-46C8-B16A-45F51ADB2976}" srcId="{4B919EE5-80F4-41BC-A2C0-C20301732791}" destId="{2A3909F9-4999-43EC-A732-6EC2A5864E61}" srcOrd="7" destOrd="0" parTransId="{D55C568C-B55E-4D28-8049-8FF130FA8CF8}" sibTransId="{BFAE697B-FE85-4171-B034-8E15C1A6D0E7}"/>
    <dgm:cxn modelId="{017D0391-93FD-4904-8AEE-C22926C9C696}" type="presOf" srcId="{0548AB9C-9747-42CF-8C67-5709D69E53D8}" destId="{23D50944-3DA5-4F08-9A78-1A02DED5D188}" srcOrd="0" destOrd="0" presId="urn:microsoft.com/office/officeart/2005/8/layout/hList2"/>
    <dgm:cxn modelId="{C612DA97-08E6-41E1-9BA8-9B77F0D60901}" srcId="{4B919EE5-80F4-41BC-A2C0-C20301732791}" destId="{9BF14E36-8AFA-4DDC-96E2-1950890E99E6}" srcOrd="4" destOrd="0" parTransId="{A7809BCF-EFBB-4E35-BCB6-D9F4B6DF595C}" sibTransId="{FE828D72-56BD-445A-A4FE-3405E6EB4585}"/>
    <dgm:cxn modelId="{8380959B-41EE-4C63-A4F0-6A17E884FBD1}" type="presOf" srcId="{86404DF0-F3FD-435A-BCAB-8E581E7D5912}" destId="{38126963-7A08-4873-870C-4A6678C3E028}" srcOrd="0" destOrd="1" presId="urn:microsoft.com/office/officeart/2005/8/layout/hList2"/>
    <dgm:cxn modelId="{F514EF9C-06F3-4E2C-8E60-4A3B75297127}" type="presOf" srcId="{513A8987-7CB9-44E2-8CF3-E7B803A98A3D}" destId="{38126963-7A08-4873-870C-4A6678C3E028}" srcOrd="0" destOrd="3" presId="urn:microsoft.com/office/officeart/2005/8/layout/hList2"/>
    <dgm:cxn modelId="{E4F78EAB-1641-47C1-95DE-CE85A249C2DE}" srcId="{42B199E9-1D29-49FF-B6C4-5DB2A5576B37}" destId="{772E49DF-9DE8-445D-A1B3-870504B5C5AB}" srcOrd="0" destOrd="0" parTransId="{9D481DD1-D48C-4579-8D6E-4DF5DFC81DE9}" sibTransId="{39C0F953-CAC4-4A4E-813F-481A6E0D042C}"/>
    <dgm:cxn modelId="{BF75F7AF-313E-4522-ACA1-292F89F89141}" srcId="{0A7CA861-8B5E-455F-9C9B-8C0819E99FD7}" destId="{E2C8FD17-7452-4BC7-84AA-14091315B0C8}" srcOrd="2" destOrd="0" parTransId="{F635E324-F5A5-4E5E-8A51-D3730D597D21}" sibTransId="{CCA19C02-8558-4D76-9046-BF29BC227B61}"/>
    <dgm:cxn modelId="{77F291B7-BCE4-4E38-99FB-37CE026E10F7}" srcId="{4B919EE5-80F4-41BC-A2C0-C20301732791}" destId="{8E339210-3B65-469A-BA60-8BCACD56270D}" srcOrd="6" destOrd="0" parTransId="{694AE06F-8D03-4CFE-BD24-CE94C9570373}" sibTransId="{019E1375-7325-4246-8CF0-53EA0CD18072}"/>
    <dgm:cxn modelId="{A08FD0BE-81BF-4A5F-AABD-97CFB63D4532}" srcId="{E2C8FD17-7452-4BC7-84AA-14091315B0C8}" destId="{8D8C6564-AB72-41DB-9259-0BBB023CF06B}" srcOrd="1" destOrd="0" parTransId="{97E0FAA3-6881-449A-BFF9-847193484A75}" sibTransId="{DB9CCDB9-B0D2-4473-AB16-6703A479D4C0}"/>
    <dgm:cxn modelId="{F4B353C2-1E7D-449D-88FD-EE55EE67467C}" type="presOf" srcId="{1ED26428-8838-416E-97EB-01993AE0F883}" destId="{38126963-7A08-4873-870C-4A6678C3E028}" srcOrd="0" destOrd="0" presId="urn:microsoft.com/office/officeart/2005/8/layout/hList2"/>
    <dgm:cxn modelId="{8B64B4C2-4568-4444-8C76-916A7CB43D63}" srcId="{A5F81C3F-E0E1-469C-9DBA-4C8D6F226C4F}" destId="{513A8987-7CB9-44E2-8CF3-E7B803A98A3D}" srcOrd="0" destOrd="0" parTransId="{788D23C3-AE4B-4465-921E-DFADCDCBC562}" sibTransId="{11ADC940-7FA7-4D61-A883-119DD2A46F19}"/>
    <dgm:cxn modelId="{334EF7D0-07F8-4EA3-9A78-41C4CA8F7792}" type="presOf" srcId="{A5F81C3F-E0E1-469C-9DBA-4C8D6F226C4F}" destId="{38126963-7A08-4873-870C-4A6678C3E028}" srcOrd="0" destOrd="2" presId="urn:microsoft.com/office/officeart/2005/8/layout/hList2"/>
    <dgm:cxn modelId="{53E522D6-3B3E-4A6A-AAB2-AA8F1F9D7852}" srcId="{4B919EE5-80F4-41BC-A2C0-C20301732791}" destId="{30A634E6-99AC-483D-88B0-7A5F26CC5A51}" srcOrd="1" destOrd="0" parTransId="{8AA983FD-93CA-43C2-A884-A4A607BE7DA3}" sibTransId="{200CAE99-476C-4F9D-8F86-F04974843A8A}"/>
    <dgm:cxn modelId="{16222AD7-1682-40B7-BE87-3470EA390A6C}" type="presOf" srcId="{F140E96C-0EC0-48D3-ABDA-BC5E4C07E9E0}" destId="{23D50944-3DA5-4F08-9A78-1A02DED5D188}" srcOrd="0" destOrd="8" presId="urn:microsoft.com/office/officeart/2005/8/layout/hList2"/>
    <dgm:cxn modelId="{C46676D9-F527-496D-85C7-8F3F2C27E6F9}" srcId="{0A7CA861-8B5E-455F-9C9B-8C0819E99FD7}" destId="{4B919EE5-80F4-41BC-A2C0-C20301732791}" srcOrd="1" destOrd="0" parTransId="{6F98D7F3-035B-4FAF-A385-79731E38B5A6}" sibTransId="{76EA0BC4-A4E9-43C2-8FC1-B0A944832716}"/>
    <dgm:cxn modelId="{8228F6DD-3500-4A16-9F59-169A4F00FDB3}" type="presOf" srcId="{30A634E6-99AC-483D-88B0-7A5F26CC5A51}" destId="{23D50944-3DA5-4F08-9A78-1A02DED5D188}" srcOrd="0" destOrd="1" presId="urn:microsoft.com/office/officeart/2005/8/layout/hList2"/>
    <dgm:cxn modelId="{87DDF1F4-5C1F-4B37-BFF8-14AFA896221E}" type="presOf" srcId="{A5581539-31DD-451C-8FB6-AA22EF6CEC29}" destId="{23D50944-3DA5-4F08-9A78-1A02DED5D188}" srcOrd="0" destOrd="3" presId="urn:microsoft.com/office/officeart/2005/8/layout/hList2"/>
    <dgm:cxn modelId="{8114D6FD-2927-4C17-B765-1268D92E0351}" type="presOf" srcId="{EC1EEBEE-0649-4522-93D7-9DFF321E5DFB}" destId="{38126963-7A08-4873-870C-4A6678C3E028}" srcOrd="0" destOrd="7" presId="urn:microsoft.com/office/officeart/2005/8/layout/hList2"/>
    <dgm:cxn modelId="{20AAD856-65FC-4FEC-BBC7-B393D11F8DB8}" type="presParOf" srcId="{B61A0530-77CC-44A6-95C4-648507AA550C}" destId="{8D77D87E-5984-4D35-9EE1-A80F3C966B79}" srcOrd="0" destOrd="0" presId="urn:microsoft.com/office/officeart/2005/8/layout/hList2"/>
    <dgm:cxn modelId="{57CC8C83-AEC9-4DBE-A1BF-204DD36297B3}" type="presParOf" srcId="{8D77D87E-5984-4D35-9EE1-A80F3C966B79}" destId="{74F37CFE-023E-4363-8E2C-20C0B8EABF4C}" srcOrd="0" destOrd="0" presId="urn:microsoft.com/office/officeart/2005/8/layout/hList2"/>
    <dgm:cxn modelId="{41F98591-5521-45E3-BF05-2F1A2416D980}" type="presParOf" srcId="{8D77D87E-5984-4D35-9EE1-A80F3C966B79}" destId="{38126963-7A08-4873-870C-4A6678C3E028}" srcOrd="1" destOrd="0" presId="urn:microsoft.com/office/officeart/2005/8/layout/hList2"/>
    <dgm:cxn modelId="{7E6A523D-8C67-4950-8CF1-F372356542CF}" type="presParOf" srcId="{8D77D87E-5984-4D35-9EE1-A80F3C966B79}" destId="{10C40B92-A9CC-4071-B86A-89F3E49A0B5C}" srcOrd="2" destOrd="0" presId="urn:microsoft.com/office/officeart/2005/8/layout/hList2"/>
    <dgm:cxn modelId="{9745ADED-15F9-4CF8-8422-90F9F3FB7B1E}" type="presParOf" srcId="{B61A0530-77CC-44A6-95C4-648507AA550C}" destId="{09597495-1A61-4AC2-ADEE-B01B71E20FB6}" srcOrd="1" destOrd="0" presId="urn:microsoft.com/office/officeart/2005/8/layout/hList2"/>
    <dgm:cxn modelId="{5CE828AC-E415-4AC3-95ED-6E39BB49EC84}" type="presParOf" srcId="{B61A0530-77CC-44A6-95C4-648507AA550C}" destId="{B141E9C1-4B4C-4452-9F13-9F4A13974CAA}" srcOrd="2" destOrd="0" presId="urn:microsoft.com/office/officeart/2005/8/layout/hList2"/>
    <dgm:cxn modelId="{6A3A3563-EF39-4A3D-AA07-49BD38D00CC9}" type="presParOf" srcId="{B141E9C1-4B4C-4452-9F13-9F4A13974CAA}" destId="{7F1DAB4C-46E5-4BB1-8E18-A018DE9136B9}" srcOrd="0" destOrd="0" presId="urn:microsoft.com/office/officeart/2005/8/layout/hList2"/>
    <dgm:cxn modelId="{0B49D215-1ADE-487F-A673-54FF4A773242}" type="presParOf" srcId="{B141E9C1-4B4C-4452-9F13-9F4A13974CAA}" destId="{23D50944-3DA5-4F08-9A78-1A02DED5D188}" srcOrd="1" destOrd="0" presId="urn:microsoft.com/office/officeart/2005/8/layout/hList2"/>
    <dgm:cxn modelId="{084F293A-7A60-4226-9E54-CF317DDC9748}" type="presParOf" srcId="{B141E9C1-4B4C-4452-9F13-9F4A13974CAA}" destId="{46DB6ED5-E52B-43E9-83CC-99B29EEC72CF}" srcOrd="2" destOrd="0" presId="urn:microsoft.com/office/officeart/2005/8/layout/hList2"/>
    <dgm:cxn modelId="{BCB5D121-5D5B-4A0A-B39B-F273242EE9AC}" type="presParOf" srcId="{B61A0530-77CC-44A6-95C4-648507AA550C}" destId="{F22D1AE3-0D28-4C04-A8D3-E1240D3FD3BC}" srcOrd="3" destOrd="0" presId="urn:microsoft.com/office/officeart/2005/8/layout/hList2"/>
    <dgm:cxn modelId="{BFF4C196-083F-4751-A47E-454A67EB48D9}" type="presParOf" srcId="{B61A0530-77CC-44A6-95C4-648507AA550C}" destId="{DA0AA8BB-828A-4867-8178-D95387C00943}" srcOrd="4" destOrd="0" presId="urn:microsoft.com/office/officeart/2005/8/layout/hList2"/>
    <dgm:cxn modelId="{71FA7D2D-79FA-45B5-B06C-CED2E68041B1}" type="presParOf" srcId="{DA0AA8BB-828A-4867-8178-D95387C00943}" destId="{E31A5541-120D-4692-BE38-3BDFF89CA7F6}" srcOrd="0" destOrd="0" presId="urn:microsoft.com/office/officeart/2005/8/layout/hList2"/>
    <dgm:cxn modelId="{A91A0CF2-04EE-4457-B358-8A1330925FB0}" type="presParOf" srcId="{DA0AA8BB-828A-4867-8178-D95387C00943}" destId="{2988BB8B-4D06-4DC5-AF5B-89FFE7991147}" srcOrd="1" destOrd="0" presId="urn:microsoft.com/office/officeart/2005/8/layout/hList2"/>
    <dgm:cxn modelId="{BEAA3688-CC1E-434F-AEA6-63998F5F67E0}" type="presParOf" srcId="{DA0AA8BB-828A-4867-8178-D95387C00943}" destId="{C6855A49-8704-466D-96C5-82F054064AD0}"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BA6251-0833-4649-AD1F-60FBEF7DC07B}"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417B5246-2942-4B54-A5C8-8EBB765660EE}">
      <dgm:prSet phldrT="[Text]" phldr="0"/>
      <dgm:spPr/>
      <dgm:t>
        <a:bodyPr/>
        <a:lstStyle/>
        <a:p>
          <a:r>
            <a:rPr lang="en-US"/>
            <a:t>Macrolides</a:t>
          </a:r>
        </a:p>
      </dgm:t>
    </dgm:pt>
    <dgm:pt modelId="{D496B4B2-604C-413E-BD2A-7DFDEFA6C4EE}" type="parTrans" cxnId="{C43A068D-F0A3-4301-8A94-5173927F604D}">
      <dgm:prSet/>
      <dgm:spPr/>
      <dgm:t>
        <a:bodyPr/>
        <a:lstStyle/>
        <a:p>
          <a:endParaRPr lang="en-US"/>
        </a:p>
      </dgm:t>
    </dgm:pt>
    <dgm:pt modelId="{FC80D79E-239D-4792-BAD8-83A03135E37B}" type="sibTrans" cxnId="{C43A068D-F0A3-4301-8A94-5173927F604D}">
      <dgm:prSet/>
      <dgm:spPr/>
      <dgm:t>
        <a:bodyPr/>
        <a:lstStyle/>
        <a:p>
          <a:endParaRPr lang="en-US"/>
        </a:p>
      </dgm:t>
    </dgm:pt>
    <dgm:pt modelId="{7D4E771E-B2BC-4B04-8800-CEC5B5D0DF9C}">
      <dgm:prSet phldrT="[Text]" phldr="0"/>
      <dgm:spPr/>
      <dgm:t>
        <a:bodyPr/>
        <a:lstStyle/>
        <a:p>
          <a:r>
            <a:rPr lang="en-US"/>
            <a:t>Rare, 0.3-0.8% prevalence </a:t>
          </a:r>
        </a:p>
      </dgm:t>
    </dgm:pt>
    <dgm:pt modelId="{A9AF8F54-0B99-465C-AE14-3C58576E6A28}" type="parTrans" cxnId="{141B7226-B6F9-4701-8EF1-95898090002A}">
      <dgm:prSet/>
      <dgm:spPr/>
      <dgm:t>
        <a:bodyPr/>
        <a:lstStyle/>
        <a:p>
          <a:endParaRPr lang="en-US"/>
        </a:p>
      </dgm:t>
    </dgm:pt>
    <dgm:pt modelId="{1635C9B8-8507-480B-9F0B-683C0E461F47}" type="sibTrans" cxnId="{141B7226-B6F9-4701-8EF1-95898090002A}">
      <dgm:prSet/>
      <dgm:spPr/>
      <dgm:t>
        <a:bodyPr/>
        <a:lstStyle/>
        <a:p>
          <a:endParaRPr lang="en-US"/>
        </a:p>
      </dgm:t>
    </dgm:pt>
    <dgm:pt modelId="{0E747AE5-9532-442B-953C-1AAD8DFD44FC}">
      <dgm:prSet phldrT="[Text]" phldr="0"/>
      <dgm:spPr/>
      <dgm:t>
        <a:bodyPr/>
        <a:lstStyle/>
        <a:p>
          <a:r>
            <a:rPr lang="en-US"/>
            <a:t>Sulfamethoxazole</a:t>
          </a:r>
        </a:p>
      </dgm:t>
    </dgm:pt>
    <dgm:pt modelId="{EFB66640-A4D8-41F3-95AC-7CD7E4717795}" type="parTrans" cxnId="{E2FCCEAA-CA70-430D-A167-5B380E3E168C}">
      <dgm:prSet/>
      <dgm:spPr/>
      <dgm:t>
        <a:bodyPr/>
        <a:lstStyle/>
        <a:p>
          <a:endParaRPr lang="en-US"/>
        </a:p>
      </dgm:t>
    </dgm:pt>
    <dgm:pt modelId="{8E71ECA0-85AB-437E-B973-18066DDB284E}" type="sibTrans" cxnId="{E2FCCEAA-CA70-430D-A167-5B380E3E168C}">
      <dgm:prSet/>
      <dgm:spPr/>
      <dgm:t>
        <a:bodyPr/>
        <a:lstStyle/>
        <a:p>
          <a:endParaRPr lang="en-US"/>
        </a:p>
      </dgm:t>
    </dgm:pt>
    <dgm:pt modelId="{0CA9543E-97F8-461A-82F1-C2C44D3E3214}">
      <dgm:prSet phldrT="[Text]" phldr="0"/>
      <dgm:spPr/>
      <dgm:t>
        <a:bodyPr/>
        <a:lstStyle/>
        <a:p>
          <a:r>
            <a:rPr lang="en-US"/>
            <a:t>0.5-2.7% prevalence</a:t>
          </a:r>
        </a:p>
      </dgm:t>
    </dgm:pt>
    <dgm:pt modelId="{22DCDCA1-34C0-44D2-B49C-784D74B53B01}" type="parTrans" cxnId="{7B1952F8-C244-477B-9100-5CE2099746CD}">
      <dgm:prSet/>
      <dgm:spPr/>
      <dgm:t>
        <a:bodyPr/>
        <a:lstStyle/>
        <a:p>
          <a:endParaRPr lang="en-US"/>
        </a:p>
      </dgm:t>
    </dgm:pt>
    <dgm:pt modelId="{E7E3CE45-EC8E-44FC-AF47-CA5A2E1AE3F1}" type="sibTrans" cxnId="{7B1952F8-C244-477B-9100-5CE2099746CD}">
      <dgm:prSet/>
      <dgm:spPr/>
      <dgm:t>
        <a:bodyPr/>
        <a:lstStyle/>
        <a:p>
          <a:endParaRPr lang="en-US"/>
        </a:p>
      </dgm:t>
    </dgm:pt>
    <dgm:pt modelId="{3814AA53-632D-4C73-8488-C6C5F95D17ED}">
      <dgm:prSet/>
      <dgm:spPr/>
      <dgm:t>
        <a:bodyPr/>
        <a:lstStyle/>
        <a:p>
          <a:r>
            <a:rPr lang="en-US"/>
            <a:t>Clindamycin</a:t>
          </a:r>
        </a:p>
      </dgm:t>
    </dgm:pt>
    <dgm:pt modelId="{99B69A53-1C8A-41B4-91F7-D1B088052569}" type="parTrans" cxnId="{D3DAEA6E-684B-4E48-A9D5-9208DA32A71F}">
      <dgm:prSet/>
      <dgm:spPr/>
      <dgm:t>
        <a:bodyPr/>
        <a:lstStyle/>
        <a:p>
          <a:endParaRPr lang="en-US"/>
        </a:p>
      </dgm:t>
    </dgm:pt>
    <dgm:pt modelId="{1B3015A8-32C1-44E8-A9DF-77DEF781F659}" type="sibTrans" cxnId="{D3DAEA6E-684B-4E48-A9D5-9208DA32A71F}">
      <dgm:prSet/>
      <dgm:spPr/>
      <dgm:t>
        <a:bodyPr/>
        <a:lstStyle/>
        <a:p>
          <a:endParaRPr lang="en-US"/>
        </a:p>
      </dgm:t>
    </dgm:pt>
    <dgm:pt modelId="{1D9A4A25-9302-49D3-AE11-01BEFF019EBB}">
      <dgm:prSet/>
      <dgm:spPr/>
      <dgm:t>
        <a:bodyPr/>
        <a:lstStyle/>
        <a:p>
          <a:r>
            <a:rPr lang="en-US"/>
            <a:t>Fluoroquinolones</a:t>
          </a:r>
        </a:p>
      </dgm:t>
    </dgm:pt>
    <dgm:pt modelId="{620A4864-58D9-484A-AC6A-8D501D3BFB61}" type="parTrans" cxnId="{9B3AF312-509C-4948-8B18-006D12E968B5}">
      <dgm:prSet/>
      <dgm:spPr/>
      <dgm:t>
        <a:bodyPr/>
        <a:lstStyle/>
        <a:p>
          <a:endParaRPr lang="en-US"/>
        </a:p>
      </dgm:t>
    </dgm:pt>
    <dgm:pt modelId="{7A578CA9-71C4-4D4A-88EC-B9E50A934594}" type="sibTrans" cxnId="{9B3AF312-509C-4948-8B18-006D12E968B5}">
      <dgm:prSet/>
      <dgm:spPr/>
      <dgm:t>
        <a:bodyPr/>
        <a:lstStyle/>
        <a:p>
          <a:endParaRPr lang="en-US"/>
        </a:p>
      </dgm:t>
    </dgm:pt>
    <dgm:pt modelId="{BC6EB6C1-6AFE-4FF0-A1E4-08117F989BB9}">
      <dgm:prSet/>
      <dgm:spPr/>
      <dgm:t>
        <a:bodyPr/>
        <a:lstStyle/>
        <a:p>
          <a:r>
            <a:rPr lang="en-US"/>
            <a:t>Tetracyclines</a:t>
          </a:r>
        </a:p>
      </dgm:t>
    </dgm:pt>
    <dgm:pt modelId="{7F473D6C-A94D-4954-952F-3804179C31A3}" type="parTrans" cxnId="{A6E2630F-5753-41DC-9988-2DBDDB34A8E2}">
      <dgm:prSet/>
      <dgm:spPr/>
      <dgm:t>
        <a:bodyPr/>
        <a:lstStyle/>
        <a:p>
          <a:endParaRPr lang="en-US"/>
        </a:p>
      </dgm:t>
    </dgm:pt>
    <dgm:pt modelId="{C560B5E6-070A-4AB2-AB1A-E7C1F9F01EA7}" type="sibTrans" cxnId="{A6E2630F-5753-41DC-9988-2DBDDB34A8E2}">
      <dgm:prSet/>
      <dgm:spPr/>
      <dgm:t>
        <a:bodyPr/>
        <a:lstStyle/>
        <a:p>
          <a:endParaRPr lang="en-US"/>
        </a:p>
      </dgm:t>
    </dgm:pt>
    <dgm:pt modelId="{49948315-F7D3-4B65-AC4D-408AC670EFD8}">
      <dgm:prSet/>
      <dgm:spPr/>
      <dgm:t>
        <a:bodyPr/>
        <a:lstStyle/>
        <a:p>
          <a:r>
            <a:rPr lang="en-US"/>
            <a:t>Limited data</a:t>
          </a:r>
        </a:p>
      </dgm:t>
    </dgm:pt>
    <dgm:pt modelId="{34ABD1D6-26FC-4CC8-AB3A-29F4D05863FF}" type="parTrans" cxnId="{C9B469FE-34AA-4EE3-ACAE-12A665A7E13C}">
      <dgm:prSet/>
      <dgm:spPr/>
      <dgm:t>
        <a:bodyPr/>
        <a:lstStyle/>
        <a:p>
          <a:endParaRPr lang="en-US"/>
        </a:p>
      </dgm:t>
    </dgm:pt>
    <dgm:pt modelId="{B4CB5E45-1845-4F44-9551-94E9B94C9FD4}" type="sibTrans" cxnId="{C9B469FE-34AA-4EE3-ACAE-12A665A7E13C}">
      <dgm:prSet/>
      <dgm:spPr/>
      <dgm:t>
        <a:bodyPr/>
        <a:lstStyle/>
        <a:p>
          <a:endParaRPr lang="en-US"/>
        </a:p>
      </dgm:t>
    </dgm:pt>
    <dgm:pt modelId="{1F254A4C-2B03-40F9-A0A1-85B4B856F73F}">
      <dgm:prSet/>
      <dgm:spPr/>
      <dgm:t>
        <a:bodyPr/>
        <a:lstStyle/>
        <a:p>
          <a:r>
            <a:rPr lang="en-US"/>
            <a:t>0.004-0.04% prevalence </a:t>
          </a:r>
        </a:p>
      </dgm:t>
    </dgm:pt>
    <dgm:pt modelId="{08682903-9186-45D4-B122-2DF16F283203}" type="parTrans" cxnId="{4945D267-A916-4147-8A15-C9EFA003053C}">
      <dgm:prSet/>
      <dgm:spPr/>
      <dgm:t>
        <a:bodyPr/>
        <a:lstStyle/>
        <a:p>
          <a:endParaRPr lang="en-US"/>
        </a:p>
      </dgm:t>
    </dgm:pt>
    <dgm:pt modelId="{4A6D0588-5B45-4732-B2E6-9FB2B3BB4F78}" type="sibTrans" cxnId="{4945D267-A916-4147-8A15-C9EFA003053C}">
      <dgm:prSet/>
      <dgm:spPr/>
      <dgm:t>
        <a:bodyPr/>
        <a:lstStyle/>
        <a:p>
          <a:endParaRPr lang="en-US"/>
        </a:p>
      </dgm:t>
    </dgm:pt>
    <dgm:pt modelId="{E357606E-3A61-4C2E-ACF8-A90C9ABEB6BE}">
      <dgm:prSet/>
      <dgm:spPr/>
      <dgm:t>
        <a:bodyPr/>
        <a:lstStyle/>
        <a:p>
          <a:r>
            <a:rPr lang="en-US"/>
            <a:t>0-0.3% prevalence </a:t>
          </a:r>
        </a:p>
      </dgm:t>
    </dgm:pt>
    <dgm:pt modelId="{FB6E2072-475D-4FA6-A9C1-483884CACFAF}" type="parTrans" cxnId="{E987615E-1BFE-4876-99BC-5C2A0E21F152}">
      <dgm:prSet/>
      <dgm:spPr/>
      <dgm:t>
        <a:bodyPr/>
        <a:lstStyle/>
        <a:p>
          <a:endParaRPr lang="en-US"/>
        </a:p>
      </dgm:t>
    </dgm:pt>
    <dgm:pt modelId="{CB17CD75-88EE-46CA-8808-F44A43F14B9A}" type="sibTrans" cxnId="{E987615E-1BFE-4876-99BC-5C2A0E21F152}">
      <dgm:prSet/>
      <dgm:spPr/>
      <dgm:t>
        <a:bodyPr/>
        <a:lstStyle/>
        <a:p>
          <a:endParaRPr lang="en-US"/>
        </a:p>
      </dgm:t>
    </dgm:pt>
    <dgm:pt modelId="{ABF3CCCB-B351-43C3-A026-000AF7A6A7F9}" type="pres">
      <dgm:prSet presAssocID="{D4BA6251-0833-4649-AD1F-60FBEF7DC07B}" presName="linear" presStyleCnt="0">
        <dgm:presLayoutVars>
          <dgm:animLvl val="lvl"/>
          <dgm:resizeHandles val="exact"/>
        </dgm:presLayoutVars>
      </dgm:prSet>
      <dgm:spPr/>
    </dgm:pt>
    <dgm:pt modelId="{E18D6533-4317-47EC-90E9-9FD6C815036D}" type="pres">
      <dgm:prSet presAssocID="{417B5246-2942-4B54-A5C8-8EBB765660EE}" presName="parentText" presStyleLbl="node1" presStyleIdx="0" presStyleCnt="5">
        <dgm:presLayoutVars>
          <dgm:chMax val="0"/>
          <dgm:bulletEnabled val="1"/>
        </dgm:presLayoutVars>
      </dgm:prSet>
      <dgm:spPr/>
    </dgm:pt>
    <dgm:pt modelId="{9F098183-997A-4071-BCA3-E531018F6E5D}" type="pres">
      <dgm:prSet presAssocID="{417B5246-2942-4B54-A5C8-8EBB765660EE}" presName="childText" presStyleLbl="revTx" presStyleIdx="0" presStyleCnt="5">
        <dgm:presLayoutVars>
          <dgm:bulletEnabled val="1"/>
        </dgm:presLayoutVars>
      </dgm:prSet>
      <dgm:spPr/>
    </dgm:pt>
    <dgm:pt modelId="{285BE54C-2667-4789-BCAC-330087765614}" type="pres">
      <dgm:prSet presAssocID="{0E747AE5-9532-442B-953C-1AAD8DFD44FC}" presName="parentText" presStyleLbl="node1" presStyleIdx="1" presStyleCnt="5">
        <dgm:presLayoutVars>
          <dgm:chMax val="0"/>
          <dgm:bulletEnabled val="1"/>
        </dgm:presLayoutVars>
      </dgm:prSet>
      <dgm:spPr/>
    </dgm:pt>
    <dgm:pt modelId="{0BD0DC5F-4E36-4E87-A9DB-F630F64A58EF}" type="pres">
      <dgm:prSet presAssocID="{0E747AE5-9532-442B-953C-1AAD8DFD44FC}" presName="childText" presStyleLbl="revTx" presStyleIdx="1" presStyleCnt="5">
        <dgm:presLayoutVars>
          <dgm:bulletEnabled val="1"/>
        </dgm:presLayoutVars>
      </dgm:prSet>
      <dgm:spPr/>
    </dgm:pt>
    <dgm:pt modelId="{D0A6D351-31BC-402F-9D31-B7A729EFBE47}" type="pres">
      <dgm:prSet presAssocID="{3814AA53-632D-4C73-8488-C6C5F95D17ED}" presName="parentText" presStyleLbl="node1" presStyleIdx="2" presStyleCnt="5">
        <dgm:presLayoutVars>
          <dgm:chMax val="0"/>
          <dgm:bulletEnabled val="1"/>
        </dgm:presLayoutVars>
      </dgm:prSet>
      <dgm:spPr/>
    </dgm:pt>
    <dgm:pt modelId="{464107C4-C464-417B-841E-6DA80D181455}" type="pres">
      <dgm:prSet presAssocID="{3814AA53-632D-4C73-8488-C6C5F95D17ED}" presName="childText" presStyleLbl="revTx" presStyleIdx="2" presStyleCnt="5">
        <dgm:presLayoutVars>
          <dgm:bulletEnabled val="1"/>
        </dgm:presLayoutVars>
      </dgm:prSet>
      <dgm:spPr/>
    </dgm:pt>
    <dgm:pt modelId="{92234B6F-0528-4447-9C79-03FE24AADA42}" type="pres">
      <dgm:prSet presAssocID="{1D9A4A25-9302-49D3-AE11-01BEFF019EBB}" presName="parentText" presStyleLbl="node1" presStyleIdx="3" presStyleCnt="5">
        <dgm:presLayoutVars>
          <dgm:chMax val="0"/>
          <dgm:bulletEnabled val="1"/>
        </dgm:presLayoutVars>
      </dgm:prSet>
      <dgm:spPr/>
    </dgm:pt>
    <dgm:pt modelId="{521FC36D-0C08-4D46-BFBA-E6B0DC8C3405}" type="pres">
      <dgm:prSet presAssocID="{1D9A4A25-9302-49D3-AE11-01BEFF019EBB}" presName="childText" presStyleLbl="revTx" presStyleIdx="3" presStyleCnt="5">
        <dgm:presLayoutVars>
          <dgm:bulletEnabled val="1"/>
        </dgm:presLayoutVars>
      </dgm:prSet>
      <dgm:spPr/>
    </dgm:pt>
    <dgm:pt modelId="{EF4414FA-7831-455D-BF13-97EC2CD8A1D5}" type="pres">
      <dgm:prSet presAssocID="{BC6EB6C1-6AFE-4FF0-A1E4-08117F989BB9}" presName="parentText" presStyleLbl="node1" presStyleIdx="4" presStyleCnt="5">
        <dgm:presLayoutVars>
          <dgm:chMax val="0"/>
          <dgm:bulletEnabled val="1"/>
        </dgm:presLayoutVars>
      </dgm:prSet>
      <dgm:spPr/>
    </dgm:pt>
    <dgm:pt modelId="{7369CF66-E787-4435-9540-CC5927110CBD}" type="pres">
      <dgm:prSet presAssocID="{BC6EB6C1-6AFE-4FF0-A1E4-08117F989BB9}" presName="childText" presStyleLbl="revTx" presStyleIdx="4" presStyleCnt="5">
        <dgm:presLayoutVars>
          <dgm:bulletEnabled val="1"/>
        </dgm:presLayoutVars>
      </dgm:prSet>
      <dgm:spPr/>
    </dgm:pt>
  </dgm:ptLst>
  <dgm:cxnLst>
    <dgm:cxn modelId="{A6E2630F-5753-41DC-9988-2DBDDB34A8E2}" srcId="{D4BA6251-0833-4649-AD1F-60FBEF7DC07B}" destId="{BC6EB6C1-6AFE-4FF0-A1E4-08117F989BB9}" srcOrd="4" destOrd="0" parTransId="{7F473D6C-A94D-4954-952F-3804179C31A3}" sibTransId="{C560B5E6-070A-4AB2-AB1A-E7C1F9F01EA7}"/>
    <dgm:cxn modelId="{9B3AF312-509C-4948-8B18-006D12E968B5}" srcId="{D4BA6251-0833-4649-AD1F-60FBEF7DC07B}" destId="{1D9A4A25-9302-49D3-AE11-01BEFF019EBB}" srcOrd="3" destOrd="0" parTransId="{620A4864-58D9-484A-AC6A-8D501D3BFB61}" sibTransId="{7A578CA9-71C4-4D4A-88EC-B9E50A934594}"/>
    <dgm:cxn modelId="{141B7226-B6F9-4701-8EF1-95898090002A}" srcId="{417B5246-2942-4B54-A5C8-8EBB765660EE}" destId="{7D4E771E-B2BC-4B04-8800-CEC5B5D0DF9C}" srcOrd="0" destOrd="0" parTransId="{A9AF8F54-0B99-465C-AE14-3C58576E6A28}" sibTransId="{1635C9B8-8507-480B-9F0B-683C0E461F47}"/>
    <dgm:cxn modelId="{1A96FC37-71A3-4663-BFD7-EF9FDC5D27A1}" type="presOf" srcId="{BC6EB6C1-6AFE-4FF0-A1E4-08117F989BB9}" destId="{EF4414FA-7831-455D-BF13-97EC2CD8A1D5}" srcOrd="0" destOrd="0" presId="urn:microsoft.com/office/officeart/2005/8/layout/vList2"/>
    <dgm:cxn modelId="{E987615E-1BFE-4876-99BC-5C2A0E21F152}" srcId="{1D9A4A25-9302-49D3-AE11-01BEFF019EBB}" destId="{E357606E-3A61-4C2E-ACF8-A90C9ABEB6BE}" srcOrd="0" destOrd="0" parTransId="{FB6E2072-475D-4FA6-A9C1-483884CACFAF}" sibTransId="{CB17CD75-88EE-46CA-8808-F44A43F14B9A}"/>
    <dgm:cxn modelId="{B5235866-C285-48A0-9A74-DD4D8AC788F2}" type="presOf" srcId="{E357606E-3A61-4C2E-ACF8-A90C9ABEB6BE}" destId="{521FC36D-0C08-4D46-BFBA-E6B0DC8C3405}" srcOrd="0" destOrd="0" presId="urn:microsoft.com/office/officeart/2005/8/layout/vList2"/>
    <dgm:cxn modelId="{4945D267-A916-4147-8A15-C9EFA003053C}" srcId="{BC6EB6C1-6AFE-4FF0-A1E4-08117F989BB9}" destId="{1F254A4C-2B03-40F9-A0A1-85B4B856F73F}" srcOrd="0" destOrd="0" parTransId="{08682903-9186-45D4-B122-2DF16F283203}" sibTransId="{4A6D0588-5B45-4732-B2E6-9FB2B3BB4F78}"/>
    <dgm:cxn modelId="{D3DAEA6E-684B-4E48-A9D5-9208DA32A71F}" srcId="{D4BA6251-0833-4649-AD1F-60FBEF7DC07B}" destId="{3814AA53-632D-4C73-8488-C6C5F95D17ED}" srcOrd="2" destOrd="0" parTransId="{99B69A53-1C8A-41B4-91F7-D1B088052569}" sibTransId="{1B3015A8-32C1-44E8-A9DF-77DEF781F659}"/>
    <dgm:cxn modelId="{4A635E55-7E0B-4CE6-94B9-BCEF2FEF897B}" type="presOf" srcId="{0CA9543E-97F8-461A-82F1-C2C44D3E3214}" destId="{0BD0DC5F-4E36-4E87-A9DB-F630F64A58EF}" srcOrd="0" destOrd="0" presId="urn:microsoft.com/office/officeart/2005/8/layout/vList2"/>
    <dgm:cxn modelId="{A9F88F7D-86AE-4FE7-AE76-10819F8E3C0D}" type="presOf" srcId="{49948315-F7D3-4B65-AC4D-408AC670EFD8}" destId="{464107C4-C464-417B-841E-6DA80D181455}" srcOrd="0" destOrd="0" presId="urn:microsoft.com/office/officeart/2005/8/layout/vList2"/>
    <dgm:cxn modelId="{4190B58C-28DE-4EBB-8BDD-6CE72145BC44}" type="presOf" srcId="{0E747AE5-9532-442B-953C-1AAD8DFD44FC}" destId="{285BE54C-2667-4789-BCAC-330087765614}" srcOrd="0" destOrd="0" presId="urn:microsoft.com/office/officeart/2005/8/layout/vList2"/>
    <dgm:cxn modelId="{C43A068D-F0A3-4301-8A94-5173927F604D}" srcId="{D4BA6251-0833-4649-AD1F-60FBEF7DC07B}" destId="{417B5246-2942-4B54-A5C8-8EBB765660EE}" srcOrd="0" destOrd="0" parTransId="{D496B4B2-604C-413E-BD2A-7DFDEFA6C4EE}" sibTransId="{FC80D79E-239D-4792-BAD8-83A03135E37B}"/>
    <dgm:cxn modelId="{8E427399-877A-4801-AE03-893059F012A6}" type="presOf" srcId="{1F254A4C-2B03-40F9-A0A1-85B4B856F73F}" destId="{7369CF66-E787-4435-9540-CC5927110CBD}" srcOrd="0" destOrd="0" presId="urn:microsoft.com/office/officeart/2005/8/layout/vList2"/>
    <dgm:cxn modelId="{E2FCCEAA-CA70-430D-A167-5B380E3E168C}" srcId="{D4BA6251-0833-4649-AD1F-60FBEF7DC07B}" destId="{0E747AE5-9532-442B-953C-1AAD8DFD44FC}" srcOrd="1" destOrd="0" parTransId="{EFB66640-A4D8-41F3-95AC-7CD7E4717795}" sibTransId="{8E71ECA0-85AB-437E-B973-18066DDB284E}"/>
    <dgm:cxn modelId="{08C096CB-20F4-40AE-A947-21ED590F3500}" type="presOf" srcId="{417B5246-2942-4B54-A5C8-8EBB765660EE}" destId="{E18D6533-4317-47EC-90E9-9FD6C815036D}" srcOrd="0" destOrd="0" presId="urn:microsoft.com/office/officeart/2005/8/layout/vList2"/>
    <dgm:cxn modelId="{58DD7CCD-14C0-437B-A0EB-0CC7951A9714}" type="presOf" srcId="{3814AA53-632D-4C73-8488-C6C5F95D17ED}" destId="{D0A6D351-31BC-402F-9D31-B7A729EFBE47}" srcOrd="0" destOrd="0" presId="urn:microsoft.com/office/officeart/2005/8/layout/vList2"/>
    <dgm:cxn modelId="{2B064EE2-22CD-4E51-B7E5-AD680C93EBAE}" type="presOf" srcId="{D4BA6251-0833-4649-AD1F-60FBEF7DC07B}" destId="{ABF3CCCB-B351-43C3-A026-000AF7A6A7F9}" srcOrd="0" destOrd="0" presId="urn:microsoft.com/office/officeart/2005/8/layout/vList2"/>
    <dgm:cxn modelId="{C6C3F1E3-74A9-47EA-8154-24E240AA1C5A}" type="presOf" srcId="{1D9A4A25-9302-49D3-AE11-01BEFF019EBB}" destId="{92234B6F-0528-4447-9C79-03FE24AADA42}" srcOrd="0" destOrd="0" presId="urn:microsoft.com/office/officeart/2005/8/layout/vList2"/>
    <dgm:cxn modelId="{7B1952F8-C244-477B-9100-5CE2099746CD}" srcId="{0E747AE5-9532-442B-953C-1AAD8DFD44FC}" destId="{0CA9543E-97F8-461A-82F1-C2C44D3E3214}" srcOrd="0" destOrd="0" parTransId="{22DCDCA1-34C0-44D2-B49C-784D74B53B01}" sibTransId="{E7E3CE45-EC8E-44FC-AF47-CA5A2E1AE3F1}"/>
    <dgm:cxn modelId="{185D43FC-DA93-4D03-A248-2800D57BEEDA}" type="presOf" srcId="{7D4E771E-B2BC-4B04-8800-CEC5B5D0DF9C}" destId="{9F098183-997A-4071-BCA3-E531018F6E5D}" srcOrd="0" destOrd="0" presId="urn:microsoft.com/office/officeart/2005/8/layout/vList2"/>
    <dgm:cxn modelId="{C9B469FE-34AA-4EE3-ACAE-12A665A7E13C}" srcId="{3814AA53-632D-4C73-8488-C6C5F95D17ED}" destId="{49948315-F7D3-4B65-AC4D-408AC670EFD8}" srcOrd="0" destOrd="0" parTransId="{34ABD1D6-26FC-4CC8-AB3A-29F4D05863FF}" sibTransId="{B4CB5E45-1845-4F44-9551-94E9B94C9FD4}"/>
    <dgm:cxn modelId="{51FB1E8C-E6C2-426E-B82F-895BAD7CD9B4}" type="presParOf" srcId="{ABF3CCCB-B351-43C3-A026-000AF7A6A7F9}" destId="{E18D6533-4317-47EC-90E9-9FD6C815036D}" srcOrd="0" destOrd="0" presId="urn:microsoft.com/office/officeart/2005/8/layout/vList2"/>
    <dgm:cxn modelId="{1E14B94F-873D-4EEC-B51A-CFE364E73556}" type="presParOf" srcId="{ABF3CCCB-B351-43C3-A026-000AF7A6A7F9}" destId="{9F098183-997A-4071-BCA3-E531018F6E5D}" srcOrd="1" destOrd="0" presId="urn:microsoft.com/office/officeart/2005/8/layout/vList2"/>
    <dgm:cxn modelId="{423B5FD8-F395-4364-9349-AC9EEC0F4D2C}" type="presParOf" srcId="{ABF3CCCB-B351-43C3-A026-000AF7A6A7F9}" destId="{285BE54C-2667-4789-BCAC-330087765614}" srcOrd="2" destOrd="0" presId="urn:microsoft.com/office/officeart/2005/8/layout/vList2"/>
    <dgm:cxn modelId="{17DC8B0D-BCBE-4563-B7A7-0536DD6C2075}" type="presParOf" srcId="{ABF3CCCB-B351-43C3-A026-000AF7A6A7F9}" destId="{0BD0DC5F-4E36-4E87-A9DB-F630F64A58EF}" srcOrd="3" destOrd="0" presId="urn:microsoft.com/office/officeart/2005/8/layout/vList2"/>
    <dgm:cxn modelId="{DA258BF0-D16A-41B9-965C-E58E6D9BEFD5}" type="presParOf" srcId="{ABF3CCCB-B351-43C3-A026-000AF7A6A7F9}" destId="{D0A6D351-31BC-402F-9D31-B7A729EFBE47}" srcOrd="4" destOrd="0" presId="urn:microsoft.com/office/officeart/2005/8/layout/vList2"/>
    <dgm:cxn modelId="{FB28B693-F293-4E59-BD58-8301C5C0D016}" type="presParOf" srcId="{ABF3CCCB-B351-43C3-A026-000AF7A6A7F9}" destId="{464107C4-C464-417B-841E-6DA80D181455}" srcOrd="5" destOrd="0" presId="urn:microsoft.com/office/officeart/2005/8/layout/vList2"/>
    <dgm:cxn modelId="{7AC2B0B7-880A-49E8-8A27-17E03930653E}" type="presParOf" srcId="{ABF3CCCB-B351-43C3-A026-000AF7A6A7F9}" destId="{92234B6F-0528-4447-9C79-03FE24AADA42}" srcOrd="6" destOrd="0" presId="urn:microsoft.com/office/officeart/2005/8/layout/vList2"/>
    <dgm:cxn modelId="{5F97176A-CE1A-45CC-A071-09E320073FA7}" type="presParOf" srcId="{ABF3CCCB-B351-43C3-A026-000AF7A6A7F9}" destId="{521FC36D-0C08-4D46-BFBA-E6B0DC8C3405}" srcOrd="7" destOrd="0" presId="urn:microsoft.com/office/officeart/2005/8/layout/vList2"/>
    <dgm:cxn modelId="{30367842-767C-4CE6-AE3E-BB04A2ACB24E}" type="presParOf" srcId="{ABF3CCCB-B351-43C3-A026-000AF7A6A7F9}" destId="{EF4414FA-7831-455D-BF13-97EC2CD8A1D5}" srcOrd="8" destOrd="0" presId="urn:microsoft.com/office/officeart/2005/8/layout/vList2"/>
    <dgm:cxn modelId="{9FCD0072-2670-4A76-8850-391F103993A7}" type="presParOf" srcId="{ABF3CCCB-B351-43C3-A026-000AF7A6A7F9}" destId="{7369CF66-E787-4435-9540-CC5927110CBD}"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BA6251-0833-4649-AD1F-60FBEF7DC07B}"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417B5246-2942-4B54-A5C8-8EBB765660EE}">
      <dgm:prSet phldrT="[Text]" phldr="0"/>
      <dgm:spPr/>
      <dgm:t>
        <a:bodyPr/>
        <a:lstStyle/>
        <a:p>
          <a:r>
            <a:rPr lang="en-US"/>
            <a:t>Macrolides</a:t>
          </a:r>
        </a:p>
      </dgm:t>
    </dgm:pt>
    <dgm:pt modelId="{D496B4B2-604C-413E-BD2A-7DFDEFA6C4EE}" type="parTrans" cxnId="{C43A068D-F0A3-4301-8A94-5173927F604D}">
      <dgm:prSet/>
      <dgm:spPr/>
      <dgm:t>
        <a:bodyPr/>
        <a:lstStyle/>
        <a:p>
          <a:endParaRPr lang="en-US"/>
        </a:p>
      </dgm:t>
    </dgm:pt>
    <dgm:pt modelId="{FC80D79E-239D-4792-BAD8-83A03135E37B}" type="sibTrans" cxnId="{C43A068D-F0A3-4301-8A94-5173927F604D}">
      <dgm:prSet/>
      <dgm:spPr/>
      <dgm:t>
        <a:bodyPr/>
        <a:lstStyle/>
        <a:p>
          <a:endParaRPr lang="en-US"/>
        </a:p>
      </dgm:t>
    </dgm:pt>
    <dgm:pt modelId="{7D4E771E-B2BC-4B04-8800-CEC5B5D0DF9C}">
      <dgm:prSet phldrT="[Text]" phldr="0"/>
      <dgm:spPr/>
      <dgm:t>
        <a:bodyPr/>
        <a:lstStyle/>
        <a:p>
          <a:r>
            <a:rPr lang="en-US"/>
            <a:t>Cutaneous symptoms, anaphylaxis rare</a:t>
          </a:r>
        </a:p>
      </dgm:t>
    </dgm:pt>
    <dgm:pt modelId="{A9AF8F54-0B99-465C-AE14-3C58576E6A28}" type="parTrans" cxnId="{141B7226-B6F9-4701-8EF1-95898090002A}">
      <dgm:prSet/>
      <dgm:spPr/>
      <dgm:t>
        <a:bodyPr/>
        <a:lstStyle/>
        <a:p>
          <a:endParaRPr lang="en-US"/>
        </a:p>
      </dgm:t>
    </dgm:pt>
    <dgm:pt modelId="{1635C9B8-8507-480B-9F0B-683C0E461F47}" type="sibTrans" cxnId="{141B7226-B6F9-4701-8EF1-95898090002A}">
      <dgm:prSet/>
      <dgm:spPr/>
      <dgm:t>
        <a:bodyPr/>
        <a:lstStyle/>
        <a:p>
          <a:endParaRPr lang="en-US"/>
        </a:p>
      </dgm:t>
    </dgm:pt>
    <dgm:pt modelId="{0E747AE5-9532-442B-953C-1AAD8DFD44FC}">
      <dgm:prSet phldrT="[Text]" phldr="0"/>
      <dgm:spPr/>
      <dgm:t>
        <a:bodyPr/>
        <a:lstStyle/>
        <a:p>
          <a:r>
            <a:rPr lang="en-US"/>
            <a:t>Sulfamethoxazole</a:t>
          </a:r>
        </a:p>
      </dgm:t>
    </dgm:pt>
    <dgm:pt modelId="{EFB66640-A4D8-41F3-95AC-7CD7E4717795}" type="parTrans" cxnId="{E2FCCEAA-CA70-430D-A167-5B380E3E168C}">
      <dgm:prSet/>
      <dgm:spPr/>
      <dgm:t>
        <a:bodyPr/>
        <a:lstStyle/>
        <a:p>
          <a:endParaRPr lang="en-US"/>
        </a:p>
      </dgm:t>
    </dgm:pt>
    <dgm:pt modelId="{8E71ECA0-85AB-437E-B973-18066DDB284E}" type="sibTrans" cxnId="{E2FCCEAA-CA70-430D-A167-5B380E3E168C}">
      <dgm:prSet/>
      <dgm:spPr/>
      <dgm:t>
        <a:bodyPr/>
        <a:lstStyle/>
        <a:p>
          <a:endParaRPr lang="en-US"/>
        </a:p>
      </dgm:t>
    </dgm:pt>
    <dgm:pt modelId="{0CA9543E-97F8-461A-82F1-C2C44D3E3214}">
      <dgm:prSet phldrT="[Text]" phldr="0"/>
      <dgm:spPr/>
      <dgm:t>
        <a:bodyPr/>
        <a:lstStyle/>
        <a:p>
          <a:r>
            <a:rPr lang="en-US"/>
            <a:t>Delayed maculopapular exanthem, fixed drug eruption</a:t>
          </a:r>
        </a:p>
      </dgm:t>
    </dgm:pt>
    <dgm:pt modelId="{22DCDCA1-34C0-44D2-B49C-784D74B53B01}" type="parTrans" cxnId="{7B1952F8-C244-477B-9100-5CE2099746CD}">
      <dgm:prSet/>
      <dgm:spPr/>
      <dgm:t>
        <a:bodyPr/>
        <a:lstStyle/>
        <a:p>
          <a:endParaRPr lang="en-US"/>
        </a:p>
      </dgm:t>
    </dgm:pt>
    <dgm:pt modelId="{E7E3CE45-EC8E-44FC-AF47-CA5A2E1AE3F1}" type="sibTrans" cxnId="{7B1952F8-C244-477B-9100-5CE2099746CD}">
      <dgm:prSet/>
      <dgm:spPr/>
      <dgm:t>
        <a:bodyPr/>
        <a:lstStyle/>
        <a:p>
          <a:endParaRPr lang="en-US"/>
        </a:p>
      </dgm:t>
    </dgm:pt>
    <dgm:pt modelId="{3814AA53-632D-4C73-8488-C6C5F95D17ED}">
      <dgm:prSet/>
      <dgm:spPr/>
      <dgm:t>
        <a:bodyPr/>
        <a:lstStyle/>
        <a:p>
          <a:r>
            <a:rPr lang="en-US"/>
            <a:t>Clindamycin</a:t>
          </a:r>
        </a:p>
      </dgm:t>
    </dgm:pt>
    <dgm:pt modelId="{99B69A53-1C8A-41B4-91F7-D1B088052569}" type="parTrans" cxnId="{D3DAEA6E-684B-4E48-A9D5-9208DA32A71F}">
      <dgm:prSet/>
      <dgm:spPr/>
      <dgm:t>
        <a:bodyPr/>
        <a:lstStyle/>
        <a:p>
          <a:endParaRPr lang="en-US"/>
        </a:p>
      </dgm:t>
    </dgm:pt>
    <dgm:pt modelId="{1B3015A8-32C1-44E8-A9DF-77DEF781F659}" type="sibTrans" cxnId="{D3DAEA6E-684B-4E48-A9D5-9208DA32A71F}">
      <dgm:prSet/>
      <dgm:spPr/>
      <dgm:t>
        <a:bodyPr/>
        <a:lstStyle/>
        <a:p>
          <a:endParaRPr lang="en-US"/>
        </a:p>
      </dgm:t>
    </dgm:pt>
    <dgm:pt modelId="{1D9A4A25-9302-49D3-AE11-01BEFF019EBB}">
      <dgm:prSet/>
      <dgm:spPr/>
      <dgm:t>
        <a:bodyPr/>
        <a:lstStyle/>
        <a:p>
          <a:r>
            <a:rPr lang="en-US"/>
            <a:t>Fluoroquinolones</a:t>
          </a:r>
        </a:p>
      </dgm:t>
    </dgm:pt>
    <dgm:pt modelId="{620A4864-58D9-484A-AC6A-8D501D3BFB61}" type="parTrans" cxnId="{9B3AF312-509C-4948-8B18-006D12E968B5}">
      <dgm:prSet/>
      <dgm:spPr/>
      <dgm:t>
        <a:bodyPr/>
        <a:lstStyle/>
        <a:p>
          <a:endParaRPr lang="en-US"/>
        </a:p>
      </dgm:t>
    </dgm:pt>
    <dgm:pt modelId="{7A578CA9-71C4-4D4A-88EC-B9E50A934594}" type="sibTrans" cxnId="{9B3AF312-509C-4948-8B18-006D12E968B5}">
      <dgm:prSet/>
      <dgm:spPr/>
      <dgm:t>
        <a:bodyPr/>
        <a:lstStyle/>
        <a:p>
          <a:endParaRPr lang="en-US"/>
        </a:p>
      </dgm:t>
    </dgm:pt>
    <dgm:pt modelId="{BC6EB6C1-6AFE-4FF0-A1E4-08117F989BB9}">
      <dgm:prSet/>
      <dgm:spPr/>
      <dgm:t>
        <a:bodyPr/>
        <a:lstStyle/>
        <a:p>
          <a:r>
            <a:rPr lang="en-US"/>
            <a:t>Tetracyclines</a:t>
          </a:r>
        </a:p>
      </dgm:t>
    </dgm:pt>
    <dgm:pt modelId="{7F473D6C-A94D-4954-952F-3804179C31A3}" type="parTrans" cxnId="{A6E2630F-5753-41DC-9988-2DBDDB34A8E2}">
      <dgm:prSet/>
      <dgm:spPr/>
      <dgm:t>
        <a:bodyPr/>
        <a:lstStyle/>
        <a:p>
          <a:endParaRPr lang="en-US"/>
        </a:p>
      </dgm:t>
    </dgm:pt>
    <dgm:pt modelId="{C560B5E6-070A-4AB2-AB1A-E7C1F9F01EA7}" type="sibTrans" cxnId="{A6E2630F-5753-41DC-9988-2DBDDB34A8E2}">
      <dgm:prSet/>
      <dgm:spPr/>
      <dgm:t>
        <a:bodyPr/>
        <a:lstStyle/>
        <a:p>
          <a:endParaRPr lang="en-US"/>
        </a:p>
      </dgm:t>
    </dgm:pt>
    <dgm:pt modelId="{49948315-F7D3-4B65-AC4D-408AC670EFD8}">
      <dgm:prSet/>
      <dgm:spPr/>
      <dgm:t>
        <a:bodyPr/>
        <a:lstStyle/>
        <a:p>
          <a:r>
            <a:rPr lang="en-US"/>
            <a:t>Limited data</a:t>
          </a:r>
        </a:p>
      </dgm:t>
    </dgm:pt>
    <dgm:pt modelId="{34ABD1D6-26FC-4CC8-AB3A-29F4D05863FF}" type="parTrans" cxnId="{C9B469FE-34AA-4EE3-ACAE-12A665A7E13C}">
      <dgm:prSet/>
      <dgm:spPr/>
      <dgm:t>
        <a:bodyPr/>
        <a:lstStyle/>
        <a:p>
          <a:endParaRPr lang="en-US"/>
        </a:p>
      </dgm:t>
    </dgm:pt>
    <dgm:pt modelId="{B4CB5E45-1845-4F44-9551-94E9B94C9FD4}" type="sibTrans" cxnId="{C9B469FE-34AA-4EE3-ACAE-12A665A7E13C}">
      <dgm:prSet/>
      <dgm:spPr/>
      <dgm:t>
        <a:bodyPr/>
        <a:lstStyle/>
        <a:p>
          <a:endParaRPr lang="en-US"/>
        </a:p>
      </dgm:t>
    </dgm:pt>
    <dgm:pt modelId="{1F254A4C-2B03-40F9-A0A1-85B4B856F73F}">
      <dgm:prSet/>
      <dgm:spPr/>
      <dgm:t>
        <a:bodyPr/>
        <a:lstStyle/>
        <a:p>
          <a:r>
            <a:rPr lang="en-US"/>
            <a:t>Usually occurs in context of chronic illness </a:t>
          </a:r>
        </a:p>
      </dgm:t>
    </dgm:pt>
    <dgm:pt modelId="{08682903-9186-45D4-B122-2DF16F283203}" type="parTrans" cxnId="{4945D267-A916-4147-8A15-C9EFA003053C}">
      <dgm:prSet/>
      <dgm:spPr/>
      <dgm:t>
        <a:bodyPr/>
        <a:lstStyle/>
        <a:p>
          <a:endParaRPr lang="en-US"/>
        </a:p>
      </dgm:t>
    </dgm:pt>
    <dgm:pt modelId="{4A6D0588-5B45-4732-B2E6-9FB2B3BB4F78}" type="sibTrans" cxnId="{4945D267-A916-4147-8A15-C9EFA003053C}">
      <dgm:prSet/>
      <dgm:spPr/>
      <dgm:t>
        <a:bodyPr/>
        <a:lstStyle/>
        <a:p>
          <a:endParaRPr lang="en-US"/>
        </a:p>
      </dgm:t>
    </dgm:pt>
    <dgm:pt modelId="{E357606E-3A61-4C2E-ACF8-A90C9ABEB6BE}">
      <dgm:prSet/>
      <dgm:spPr/>
      <dgm:t>
        <a:bodyPr/>
        <a:lstStyle/>
        <a:p>
          <a:r>
            <a:rPr lang="en-US"/>
            <a:t>Usually occur in context of chronic illness</a:t>
          </a:r>
        </a:p>
      </dgm:t>
    </dgm:pt>
    <dgm:pt modelId="{FB6E2072-475D-4FA6-A9C1-483884CACFAF}" type="parTrans" cxnId="{E987615E-1BFE-4876-99BC-5C2A0E21F152}">
      <dgm:prSet/>
      <dgm:spPr/>
      <dgm:t>
        <a:bodyPr/>
        <a:lstStyle/>
        <a:p>
          <a:endParaRPr lang="en-US"/>
        </a:p>
      </dgm:t>
    </dgm:pt>
    <dgm:pt modelId="{CB17CD75-88EE-46CA-8808-F44A43F14B9A}" type="sibTrans" cxnId="{E987615E-1BFE-4876-99BC-5C2A0E21F152}">
      <dgm:prSet/>
      <dgm:spPr/>
      <dgm:t>
        <a:bodyPr/>
        <a:lstStyle/>
        <a:p>
          <a:endParaRPr lang="en-US"/>
        </a:p>
      </dgm:t>
    </dgm:pt>
    <dgm:pt modelId="{936C6268-704A-4D64-BE05-6B99D70C607A}">
      <dgm:prSet phldrT="[Text]" phldr="0"/>
      <dgm:spPr/>
      <dgm:t>
        <a:bodyPr/>
        <a:lstStyle/>
        <a:p>
          <a:r>
            <a:rPr lang="en-US"/>
            <a:t>Unlikely to cross react</a:t>
          </a:r>
        </a:p>
      </dgm:t>
    </dgm:pt>
    <dgm:pt modelId="{D753B9C7-A34E-4D6D-8508-F0B6AC458B0A}" type="parTrans" cxnId="{BF8F7752-891C-4F0C-A908-8764C2CDD14C}">
      <dgm:prSet/>
      <dgm:spPr/>
      <dgm:t>
        <a:bodyPr/>
        <a:lstStyle/>
        <a:p>
          <a:endParaRPr lang="en-US"/>
        </a:p>
      </dgm:t>
    </dgm:pt>
    <dgm:pt modelId="{93D72E2F-ED17-46B3-B260-66BC18B357E5}" type="sibTrans" cxnId="{BF8F7752-891C-4F0C-A908-8764C2CDD14C}">
      <dgm:prSet/>
      <dgm:spPr/>
      <dgm:t>
        <a:bodyPr/>
        <a:lstStyle/>
        <a:p>
          <a:endParaRPr lang="en-US"/>
        </a:p>
      </dgm:t>
    </dgm:pt>
    <dgm:pt modelId="{72E90BC5-3D41-4AD1-B80F-010AFD0ACD7D}">
      <dgm:prSet phldrT="[Text]" phldr="0"/>
      <dgm:spPr/>
      <dgm:t>
        <a:bodyPr/>
        <a:lstStyle/>
        <a:p>
          <a:r>
            <a:rPr lang="en-US"/>
            <a:t>No cross reactivity with non-antibiotic sulfonamides</a:t>
          </a:r>
        </a:p>
      </dgm:t>
    </dgm:pt>
    <dgm:pt modelId="{57D36721-81ED-49BE-87E0-E4A7E2EE2AED}" type="parTrans" cxnId="{C8F7D99D-0212-4308-B954-ED510AE6344C}">
      <dgm:prSet/>
      <dgm:spPr/>
      <dgm:t>
        <a:bodyPr/>
        <a:lstStyle/>
        <a:p>
          <a:endParaRPr lang="en-US"/>
        </a:p>
      </dgm:t>
    </dgm:pt>
    <dgm:pt modelId="{745971CF-5D97-4FB5-AF06-C782CB9E6F5C}" type="sibTrans" cxnId="{C8F7D99D-0212-4308-B954-ED510AE6344C}">
      <dgm:prSet/>
      <dgm:spPr/>
      <dgm:t>
        <a:bodyPr/>
        <a:lstStyle/>
        <a:p>
          <a:endParaRPr lang="en-US"/>
        </a:p>
      </dgm:t>
    </dgm:pt>
    <dgm:pt modelId="{534B7977-7046-429F-BEC2-3BA17F35CD83}">
      <dgm:prSet/>
      <dgm:spPr/>
      <dgm:t>
        <a:bodyPr/>
        <a:lstStyle/>
        <a:p>
          <a:r>
            <a:rPr lang="en-US"/>
            <a:t>Possible cross reactivity</a:t>
          </a:r>
        </a:p>
      </dgm:t>
    </dgm:pt>
    <dgm:pt modelId="{392588E9-E57A-4E83-A1CD-93EB554C8DC0}" type="parTrans" cxnId="{8B27A3A8-620C-464A-9E68-AC4FAEFF918D}">
      <dgm:prSet/>
      <dgm:spPr/>
    </dgm:pt>
    <dgm:pt modelId="{775F040B-E9E8-4D81-A75B-E38C83DC87B0}" type="sibTrans" cxnId="{8B27A3A8-620C-464A-9E68-AC4FAEFF918D}">
      <dgm:prSet/>
      <dgm:spPr/>
    </dgm:pt>
    <dgm:pt modelId="{ABF3CCCB-B351-43C3-A026-000AF7A6A7F9}" type="pres">
      <dgm:prSet presAssocID="{D4BA6251-0833-4649-AD1F-60FBEF7DC07B}" presName="linear" presStyleCnt="0">
        <dgm:presLayoutVars>
          <dgm:animLvl val="lvl"/>
          <dgm:resizeHandles val="exact"/>
        </dgm:presLayoutVars>
      </dgm:prSet>
      <dgm:spPr/>
    </dgm:pt>
    <dgm:pt modelId="{E18D6533-4317-47EC-90E9-9FD6C815036D}" type="pres">
      <dgm:prSet presAssocID="{417B5246-2942-4B54-A5C8-8EBB765660EE}" presName="parentText" presStyleLbl="node1" presStyleIdx="0" presStyleCnt="5">
        <dgm:presLayoutVars>
          <dgm:chMax val="0"/>
          <dgm:bulletEnabled val="1"/>
        </dgm:presLayoutVars>
      </dgm:prSet>
      <dgm:spPr/>
    </dgm:pt>
    <dgm:pt modelId="{9F098183-997A-4071-BCA3-E531018F6E5D}" type="pres">
      <dgm:prSet presAssocID="{417B5246-2942-4B54-A5C8-8EBB765660EE}" presName="childText" presStyleLbl="revTx" presStyleIdx="0" presStyleCnt="5">
        <dgm:presLayoutVars>
          <dgm:bulletEnabled val="1"/>
        </dgm:presLayoutVars>
      </dgm:prSet>
      <dgm:spPr/>
    </dgm:pt>
    <dgm:pt modelId="{285BE54C-2667-4789-BCAC-330087765614}" type="pres">
      <dgm:prSet presAssocID="{0E747AE5-9532-442B-953C-1AAD8DFD44FC}" presName="parentText" presStyleLbl="node1" presStyleIdx="1" presStyleCnt="5">
        <dgm:presLayoutVars>
          <dgm:chMax val="0"/>
          <dgm:bulletEnabled val="1"/>
        </dgm:presLayoutVars>
      </dgm:prSet>
      <dgm:spPr/>
    </dgm:pt>
    <dgm:pt modelId="{0BD0DC5F-4E36-4E87-A9DB-F630F64A58EF}" type="pres">
      <dgm:prSet presAssocID="{0E747AE5-9532-442B-953C-1AAD8DFD44FC}" presName="childText" presStyleLbl="revTx" presStyleIdx="1" presStyleCnt="5">
        <dgm:presLayoutVars>
          <dgm:bulletEnabled val="1"/>
        </dgm:presLayoutVars>
      </dgm:prSet>
      <dgm:spPr/>
    </dgm:pt>
    <dgm:pt modelId="{D0A6D351-31BC-402F-9D31-B7A729EFBE47}" type="pres">
      <dgm:prSet presAssocID="{3814AA53-632D-4C73-8488-C6C5F95D17ED}" presName="parentText" presStyleLbl="node1" presStyleIdx="2" presStyleCnt="5">
        <dgm:presLayoutVars>
          <dgm:chMax val="0"/>
          <dgm:bulletEnabled val="1"/>
        </dgm:presLayoutVars>
      </dgm:prSet>
      <dgm:spPr/>
    </dgm:pt>
    <dgm:pt modelId="{464107C4-C464-417B-841E-6DA80D181455}" type="pres">
      <dgm:prSet presAssocID="{3814AA53-632D-4C73-8488-C6C5F95D17ED}" presName="childText" presStyleLbl="revTx" presStyleIdx="2" presStyleCnt="5">
        <dgm:presLayoutVars>
          <dgm:bulletEnabled val="1"/>
        </dgm:presLayoutVars>
      </dgm:prSet>
      <dgm:spPr/>
    </dgm:pt>
    <dgm:pt modelId="{92234B6F-0528-4447-9C79-03FE24AADA42}" type="pres">
      <dgm:prSet presAssocID="{1D9A4A25-9302-49D3-AE11-01BEFF019EBB}" presName="parentText" presStyleLbl="node1" presStyleIdx="3" presStyleCnt="5">
        <dgm:presLayoutVars>
          <dgm:chMax val="0"/>
          <dgm:bulletEnabled val="1"/>
        </dgm:presLayoutVars>
      </dgm:prSet>
      <dgm:spPr/>
    </dgm:pt>
    <dgm:pt modelId="{521FC36D-0C08-4D46-BFBA-E6B0DC8C3405}" type="pres">
      <dgm:prSet presAssocID="{1D9A4A25-9302-49D3-AE11-01BEFF019EBB}" presName="childText" presStyleLbl="revTx" presStyleIdx="3" presStyleCnt="5">
        <dgm:presLayoutVars>
          <dgm:bulletEnabled val="1"/>
        </dgm:presLayoutVars>
      </dgm:prSet>
      <dgm:spPr/>
    </dgm:pt>
    <dgm:pt modelId="{EF4414FA-7831-455D-BF13-97EC2CD8A1D5}" type="pres">
      <dgm:prSet presAssocID="{BC6EB6C1-6AFE-4FF0-A1E4-08117F989BB9}" presName="parentText" presStyleLbl="node1" presStyleIdx="4" presStyleCnt="5">
        <dgm:presLayoutVars>
          <dgm:chMax val="0"/>
          <dgm:bulletEnabled val="1"/>
        </dgm:presLayoutVars>
      </dgm:prSet>
      <dgm:spPr/>
    </dgm:pt>
    <dgm:pt modelId="{7369CF66-E787-4435-9540-CC5927110CBD}" type="pres">
      <dgm:prSet presAssocID="{BC6EB6C1-6AFE-4FF0-A1E4-08117F989BB9}" presName="childText" presStyleLbl="revTx" presStyleIdx="4" presStyleCnt="5">
        <dgm:presLayoutVars>
          <dgm:bulletEnabled val="1"/>
        </dgm:presLayoutVars>
      </dgm:prSet>
      <dgm:spPr/>
    </dgm:pt>
  </dgm:ptLst>
  <dgm:cxnLst>
    <dgm:cxn modelId="{A6E2630F-5753-41DC-9988-2DBDDB34A8E2}" srcId="{D4BA6251-0833-4649-AD1F-60FBEF7DC07B}" destId="{BC6EB6C1-6AFE-4FF0-A1E4-08117F989BB9}" srcOrd="4" destOrd="0" parTransId="{7F473D6C-A94D-4954-952F-3804179C31A3}" sibTransId="{C560B5E6-070A-4AB2-AB1A-E7C1F9F01EA7}"/>
    <dgm:cxn modelId="{9B3AF312-509C-4948-8B18-006D12E968B5}" srcId="{D4BA6251-0833-4649-AD1F-60FBEF7DC07B}" destId="{1D9A4A25-9302-49D3-AE11-01BEFF019EBB}" srcOrd="3" destOrd="0" parTransId="{620A4864-58D9-484A-AC6A-8D501D3BFB61}" sibTransId="{7A578CA9-71C4-4D4A-88EC-B9E50A934594}"/>
    <dgm:cxn modelId="{141B7226-B6F9-4701-8EF1-95898090002A}" srcId="{417B5246-2942-4B54-A5C8-8EBB765660EE}" destId="{7D4E771E-B2BC-4B04-8800-CEC5B5D0DF9C}" srcOrd="0" destOrd="0" parTransId="{A9AF8F54-0B99-465C-AE14-3C58576E6A28}" sibTransId="{1635C9B8-8507-480B-9F0B-683C0E461F47}"/>
    <dgm:cxn modelId="{1A96FC37-71A3-4663-BFD7-EF9FDC5D27A1}" type="presOf" srcId="{BC6EB6C1-6AFE-4FF0-A1E4-08117F989BB9}" destId="{EF4414FA-7831-455D-BF13-97EC2CD8A1D5}" srcOrd="0" destOrd="0" presId="urn:microsoft.com/office/officeart/2005/8/layout/vList2"/>
    <dgm:cxn modelId="{E987615E-1BFE-4876-99BC-5C2A0E21F152}" srcId="{1D9A4A25-9302-49D3-AE11-01BEFF019EBB}" destId="{E357606E-3A61-4C2E-ACF8-A90C9ABEB6BE}" srcOrd="0" destOrd="0" parTransId="{FB6E2072-475D-4FA6-A9C1-483884CACFAF}" sibTransId="{CB17CD75-88EE-46CA-8808-F44A43F14B9A}"/>
    <dgm:cxn modelId="{B5235866-C285-48A0-9A74-DD4D8AC788F2}" type="presOf" srcId="{E357606E-3A61-4C2E-ACF8-A90C9ABEB6BE}" destId="{521FC36D-0C08-4D46-BFBA-E6B0DC8C3405}" srcOrd="0" destOrd="0" presId="urn:microsoft.com/office/officeart/2005/8/layout/vList2"/>
    <dgm:cxn modelId="{4945D267-A916-4147-8A15-C9EFA003053C}" srcId="{BC6EB6C1-6AFE-4FF0-A1E4-08117F989BB9}" destId="{1F254A4C-2B03-40F9-A0A1-85B4B856F73F}" srcOrd="0" destOrd="0" parTransId="{08682903-9186-45D4-B122-2DF16F283203}" sibTransId="{4A6D0588-5B45-4732-B2E6-9FB2B3BB4F78}"/>
    <dgm:cxn modelId="{D3DAEA6E-684B-4E48-A9D5-9208DA32A71F}" srcId="{D4BA6251-0833-4649-AD1F-60FBEF7DC07B}" destId="{3814AA53-632D-4C73-8488-C6C5F95D17ED}" srcOrd="2" destOrd="0" parTransId="{99B69A53-1C8A-41B4-91F7-D1B088052569}" sibTransId="{1B3015A8-32C1-44E8-A9DF-77DEF781F659}"/>
    <dgm:cxn modelId="{BF8F7752-891C-4F0C-A908-8764C2CDD14C}" srcId="{417B5246-2942-4B54-A5C8-8EBB765660EE}" destId="{936C6268-704A-4D64-BE05-6B99D70C607A}" srcOrd="1" destOrd="0" parTransId="{D753B9C7-A34E-4D6D-8508-F0B6AC458B0A}" sibTransId="{93D72E2F-ED17-46B3-B260-66BC18B357E5}"/>
    <dgm:cxn modelId="{4A635E55-7E0B-4CE6-94B9-BCEF2FEF897B}" type="presOf" srcId="{0CA9543E-97F8-461A-82F1-C2C44D3E3214}" destId="{0BD0DC5F-4E36-4E87-A9DB-F630F64A58EF}" srcOrd="0" destOrd="0" presId="urn:microsoft.com/office/officeart/2005/8/layout/vList2"/>
    <dgm:cxn modelId="{B70EAE55-01D0-4ABF-BAB1-CB43B0979632}" type="presOf" srcId="{936C6268-704A-4D64-BE05-6B99D70C607A}" destId="{9F098183-997A-4071-BCA3-E531018F6E5D}" srcOrd="0" destOrd="1" presId="urn:microsoft.com/office/officeart/2005/8/layout/vList2"/>
    <dgm:cxn modelId="{A9F88F7D-86AE-4FE7-AE76-10819F8E3C0D}" type="presOf" srcId="{49948315-F7D3-4B65-AC4D-408AC670EFD8}" destId="{464107C4-C464-417B-841E-6DA80D181455}" srcOrd="0" destOrd="0" presId="urn:microsoft.com/office/officeart/2005/8/layout/vList2"/>
    <dgm:cxn modelId="{4190B58C-28DE-4EBB-8BDD-6CE72145BC44}" type="presOf" srcId="{0E747AE5-9532-442B-953C-1AAD8DFD44FC}" destId="{285BE54C-2667-4789-BCAC-330087765614}" srcOrd="0" destOrd="0" presId="urn:microsoft.com/office/officeart/2005/8/layout/vList2"/>
    <dgm:cxn modelId="{C43A068D-F0A3-4301-8A94-5173927F604D}" srcId="{D4BA6251-0833-4649-AD1F-60FBEF7DC07B}" destId="{417B5246-2942-4B54-A5C8-8EBB765660EE}" srcOrd="0" destOrd="0" parTransId="{D496B4B2-604C-413E-BD2A-7DFDEFA6C4EE}" sibTransId="{FC80D79E-239D-4792-BAD8-83A03135E37B}"/>
    <dgm:cxn modelId="{8E427399-877A-4801-AE03-893059F012A6}" type="presOf" srcId="{1F254A4C-2B03-40F9-A0A1-85B4B856F73F}" destId="{7369CF66-E787-4435-9540-CC5927110CBD}" srcOrd="0" destOrd="0" presId="urn:microsoft.com/office/officeart/2005/8/layout/vList2"/>
    <dgm:cxn modelId="{C8F7D99D-0212-4308-B954-ED510AE6344C}" srcId="{0E747AE5-9532-442B-953C-1AAD8DFD44FC}" destId="{72E90BC5-3D41-4AD1-B80F-010AFD0ACD7D}" srcOrd="1" destOrd="0" parTransId="{57D36721-81ED-49BE-87E0-E4A7E2EE2AED}" sibTransId="{745971CF-5D97-4FB5-AF06-C782CB9E6F5C}"/>
    <dgm:cxn modelId="{8B27A3A8-620C-464A-9E68-AC4FAEFF918D}" srcId="{1D9A4A25-9302-49D3-AE11-01BEFF019EBB}" destId="{534B7977-7046-429F-BEC2-3BA17F35CD83}" srcOrd="1" destOrd="0" parTransId="{392588E9-E57A-4E83-A1CD-93EB554C8DC0}" sibTransId="{775F040B-E9E8-4D81-A75B-E38C83DC87B0}"/>
    <dgm:cxn modelId="{E2FCCEAA-CA70-430D-A167-5B380E3E168C}" srcId="{D4BA6251-0833-4649-AD1F-60FBEF7DC07B}" destId="{0E747AE5-9532-442B-953C-1AAD8DFD44FC}" srcOrd="1" destOrd="0" parTransId="{EFB66640-A4D8-41F3-95AC-7CD7E4717795}" sibTransId="{8E71ECA0-85AB-437E-B973-18066DDB284E}"/>
    <dgm:cxn modelId="{08C096CB-20F4-40AE-A947-21ED590F3500}" type="presOf" srcId="{417B5246-2942-4B54-A5C8-8EBB765660EE}" destId="{E18D6533-4317-47EC-90E9-9FD6C815036D}" srcOrd="0" destOrd="0" presId="urn:microsoft.com/office/officeart/2005/8/layout/vList2"/>
    <dgm:cxn modelId="{58DD7CCD-14C0-437B-A0EB-0CC7951A9714}" type="presOf" srcId="{3814AA53-632D-4C73-8488-C6C5F95D17ED}" destId="{D0A6D351-31BC-402F-9D31-B7A729EFBE47}" srcOrd="0" destOrd="0" presId="urn:microsoft.com/office/officeart/2005/8/layout/vList2"/>
    <dgm:cxn modelId="{83E308DB-1189-4B00-963B-524A633309A3}" type="presOf" srcId="{72E90BC5-3D41-4AD1-B80F-010AFD0ACD7D}" destId="{0BD0DC5F-4E36-4E87-A9DB-F630F64A58EF}" srcOrd="0" destOrd="1" presId="urn:microsoft.com/office/officeart/2005/8/layout/vList2"/>
    <dgm:cxn modelId="{2B064EE2-22CD-4E51-B7E5-AD680C93EBAE}" type="presOf" srcId="{D4BA6251-0833-4649-AD1F-60FBEF7DC07B}" destId="{ABF3CCCB-B351-43C3-A026-000AF7A6A7F9}" srcOrd="0" destOrd="0" presId="urn:microsoft.com/office/officeart/2005/8/layout/vList2"/>
    <dgm:cxn modelId="{C6C3F1E3-74A9-47EA-8154-24E240AA1C5A}" type="presOf" srcId="{1D9A4A25-9302-49D3-AE11-01BEFF019EBB}" destId="{92234B6F-0528-4447-9C79-03FE24AADA42}" srcOrd="0" destOrd="0" presId="urn:microsoft.com/office/officeart/2005/8/layout/vList2"/>
    <dgm:cxn modelId="{2B1909F3-61A8-4B85-9C43-AF13479ED47F}" type="presOf" srcId="{534B7977-7046-429F-BEC2-3BA17F35CD83}" destId="{521FC36D-0C08-4D46-BFBA-E6B0DC8C3405}" srcOrd="0" destOrd="1" presId="urn:microsoft.com/office/officeart/2005/8/layout/vList2"/>
    <dgm:cxn modelId="{7B1952F8-C244-477B-9100-5CE2099746CD}" srcId="{0E747AE5-9532-442B-953C-1AAD8DFD44FC}" destId="{0CA9543E-97F8-461A-82F1-C2C44D3E3214}" srcOrd="0" destOrd="0" parTransId="{22DCDCA1-34C0-44D2-B49C-784D74B53B01}" sibTransId="{E7E3CE45-EC8E-44FC-AF47-CA5A2E1AE3F1}"/>
    <dgm:cxn modelId="{185D43FC-DA93-4D03-A248-2800D57BEEDA}" type="presOf" srcId="{7D4E771E-B2BC-4B04-8800-CEC5B5D0DF9C}" destId="{9F098183-997A-4071-BCA3-E531018F6E5D}" srcOrd="0" destOrd="0" presId="urn:microsoft.com/office/officeart/2005/8/layout/vList2"/>
    <dgm:cxn modelId="{C9B469FE-34AA-4EE3-ACAE-12A665A7E13C}" srcId="{3814AA53-632D-4C73-8488-C6C5F95D17ED}" destId="{49948315-F7D3-4B65-AC4D-408AC670EFD8}" srcOrd="0" destOrd="0" parTransId="{34ABD1D6-26FC-4CC8-AB3A-29F4D05863FF}" sibTransId="{B4CB5E45-1845-4F44-9551-94E9B94C9FD4}"/>
    <dgm:cxn modelId="{51FB1E8C-E6C2-426E-B82F-895BAD7CD9B4}" type="presParOf" srcId="{ABF3CCCB-B351-43C3-A026-000AF7A6A7F9}" destId="{E18D6533-4317-47EC-90E9-9FD6C815036D}" srcOrd="0" destOrd="0" presId="urn:microsoft.com/office/officeart/2005/8/layout/vList2"/>
    <dgm:cxn modelId="{1E14B94F-873D-4EEC-B51A-CFE364E73556}" type="presParOf" srcId="{ABF3CCCB-B351-43C3-A026-000AF7A6A7F9}" destId="{9F098183-997A-4071-BCA3-E531018F6E5D}" srcOrd="1" destOrd="0" presId="urn:microsoft.com/office/officeart/2005/8/layout/vList2"/>
    <dgm:cxn modelId="{423B5FD8-F395-4364-9349-AC9EEC0F4D2C}" type="presParOf" srcId="{ABF3CCCB-B351-43C3-A026-000AF7A6A7F9}" destId="{285BE54C-2667-4789-BCAC-330087765614}" srcOrd="2" destOrd="0" presId="urn:microsoft.com/office/officeart/2005/8/layout/vList2"/>
    <dgm:cxn modelId="{17DC8B0D-BCBE-4563-B7A7-0536DD6C2075}" type="presParOf" srcId="{ABF3CCCB-B351-43C3-A026-000AF7A6A7F9}" destId="{0BD0DC5F-4E36-4E87-A9DB-F630F64A58EF}" srcOrd="3" destOrd="0" presId="urn:microsoft.com/office/officeart/2005/8/layout/vList2"/>
    <dgm:cxn modelId="{DA258BF0-D16A-41B9-965C-E58E6D9BEFD5}" type="presParOf" srcId="{ABF3CCCB-B351-43C3-A026-000AF7A6A7F9}" destId="{D0A6D351-31BC-402F-9D31-B7A729EFBE47}" srcOrd="4" destOrd="0" presId="urn:microsoft.com/office/officeart/2005/8/layout/vList2"/>
    <dgm:cxn modelId="{FB28B693-F293-4E59-BD58-8301C5C0D016}" type="presParOf" srcId="{ABF3CCCB-B351-43C3-A026-000AF7A6A7F9}" destId="{464107C4-C464-417B-841E-6DA80D181455}" srcOrd="5" destOrd="0" presId="urn:microsoft.com/office/officeart/2005/8/layout/vList2"/>
    <dgm:cxn modelId="{7AC2B0B7-880A-49E8-8A27-17E03930653E}" type="presParOf" srcId="{ABF3CCCB-B351-43C3-A026-000AF7A6A7F9}" destId="{92234B6F-0528-4447-9C79-03FE24AADA42}" srcOrd="6" destOrd="0" presId="urn:microsoft.com/office/officeart/2005/8/layout/vList2"/>
    <dgm:cxn modelId="{5F97176A-CE1A-45CC-A071-09E320073FA7}" type="presParOf" srcId="{ABF3CCCB-B351-43C3-A026-000AF7A6A7F9}" destId="{521FC36D-0C08-4D46-BFBA-E6B0DC8C3405}" srcOrd="7" destOrd="0" presId="urn:microsoft.com/office/officeart/2005/8/layout/vList2"/>
    <dgm:cxn modelId="{30367842-767C-4CE6-AE3E-BB04A2ACB24E}" type="presParOf" srcId="{ABF3CCCB-B351-43C3-A026-000AF7A6A7F9}" destId="{EF4414FA-7831-455D-BF13-97EC2CD8A1D5}" srcOrd="8" destOrd="0" presId="urn:microsoft.com/office/officeart/2005/8/layout/vList2"/>
    <dgm:cxn modelId="{9FCD0072-2670-4A76-8850-391F103993A7}" type="presParOf" srcId="{ABF3CCCB-B351-43C3-A026-000AF7A6A7F9}" destId="{7369CF66-E787-4435-9540-CC5927110CBD}"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40B92-A9CC-4071-B86A-89F3E49A0B5C}">
      <dsp:nvSpPr>
        <dsp:cNvPr id="0" name=""/>
        <dsp:cNvSpPr/>
      </dsp:nvSpPr>
      <dsp:spPr>
        <a:xfrm rot="16200000">
          <a:off x="-1513256" y="2450089"/>
          <a:ext cx="3688746" cy="5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1337" bIns="0" numCol="1" spcCol="1270" anchor="t" anchorCtr="0">
          <a:noAutofit/>
        </a:bodyPr>
        <a:lstStyle/>
        <a:p>
          <a:pPr marL="0" lvl="0" indent="0" algn="r" defTabSz="1200150">
            <a:lnSpc>
              <a:spcPct val="90000"/>
            </a:lnSpc>
            <a:spcBef>
              <a:spcPct val="0"/>
            </a:spcBef>
            <a:spcAft>
              <a:spcPct val="35000"/>
            </a:spcAft>
            <a:buNone/>
          </a:pPr>
          <a:r>
            <a:rPr lang="en-US" sz="2700" kern="1200"/>
            <a:t>Demographics</a:t>
          </a:r>
        </a:p>
      </dsp:txBody>
      <dsp:txXfrm>
        <a:off x="-1513256" y="2450089"/>
        <a:ext cx="3688746" cy="534429"/>
      </dsp:txXfrm>
    </dsp:sp>
    <dsp:sp modelId="{38126963-7A08-4873-870C-4A6678C3E028}">
      <dsp:nvSpPr>
        <dsp:cNvPr id="0" name=""/>
        <dsp:cNvSpPr/>
      </dsp:nvSpPr>
      <dsp:spPr>
        <a:xfrm>
          <a:off x="598331" y="872931"/>
          <a:ext cx="2662025" cy="36887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71337" rIns="128016" bIns="128016" numCol="1" spcCol="1270" anchor="t" anchorCtr="0">
          <a:noAutofit/>
        </a:bodyPr>
        <a:lstStyle/>
        <a:p>
          <a:pPr marL="228600" lvl="1" indent="-228600" algn="l" defTabSz="933450">
            <a:lnSpc>
              <a:spcPct val="90000"/>
            </a:lnSpc>
            <a:spcBef>
              <a:spcPct val="0"/>
            </a:spcBef>
            <a:spcAft>
              <a:spcPct val="15000"/>
            </a:spcAft>
            <a:buNone/>
          </a:pPr>
          <a:r>
            <a:rPr lang="en-US" sz="2100" b="1" kern="1200"/>
            <a:t>128 patients</a:t>
          </a:r>
        </a:p>
        <a:p>
          <a:pPr marL="228600" lvl="1" indent="-228600" algn="l" defTabSz="933450">
            <a:lnSpc>
              <a:spcPct val="90000"/>
            </a:lnSpc>
            <a:spcBef>
              <a:spcPct val="0"/>
            </a:spcBef>
            <a:spcAft>
              <a:spcPct val="15000"/>
            </a:spcAft>
            <a:buNone/>
          </a:pPr>
          <a:endParaRPr lang="en-US" sz="2100" b="1" kern="1200"/>
        </a:p>
        <a:p>
          <a:pPr marL="171450" lvl="1" indent="-171450" algn="l" defTabSz="800100">
            <a:lnSpc>
              <a:spcPct val="90000"/>
            </a:lnSpc>
            <a:spcBef>
              <a:spcPct val="0"/>
            </a:spcBef>
            <a:spcAft>
              <a:spcPct val="15000"/>
            </a:spcAft>
            <a:buChar char="•"/>
          </a:pPr>
          <a:r>
            <a:rPr lang="en-US" sz="1800" b="1" kern="1200"/>
            <a:t>IR Age</a:t>
          </a:r>
        </a:p>
        <a:p>
          <a:pPr marL="342900" lvl="2" indent="-171450" algn="l" defTabSz="800100">
            <a:lnSpc>
              <a:spcPct val="90000"/>
            </a:lnSpc>
            <a:spcBef>
              <a:spcPct val="0"/>
            </a:spcBef>
            <a:spcAft>
              <a:spcPct val="15000"/>
            </a:spcAft>
            <a:buNone/>
          </a:pPr>
          <a:r>
            <a:rPr lang="en-US" sz="1800" kern="1200"/>
            <a:t> 	4.6 yrs (median)</a:t>
          </a:r>
        </a:p>
        <a:p>
          <a:pPr marL="171450" lvl="1" indent="-171450" algn="l" defTabSz="800100">
            <a:lnSpc>
              <a:spcPct val="90000"/>
            </a:lnSpc>
            <a:spcBef>
              <a:spcPct val="0"/>
            </a:spcBef>
            <a:spcAft>
              <a:spcPct val="15000"/>
            </a:spcAft>
            <a:buChar char="•"/>
          </a:pPr>
          <a:r>
            <a:rPr lang="en-US" sz="1800" b="1" kern="1200"/>
            <a:t>Challenge Age</a:t>
          </a:r>
        </a:p>
        <a:p>
          <a:pPr marL="342900" lvl="2" indent="-171450" algn="l" defTabSz="800100">
            <a:lnSpc>
              <a:spcPct val="90000"/>
            </a:lnSpc>
            <a:spcBef>
              <a:spcPct val="0"/>
            </a:spcBef>
            <a:spcAft>
              <a:spcPct val="15000"/>
            </a:spcAft>
            <a:buNone/>
          </a:pPr>
          <a:r>
            <a:rPr lang="en-US" sz="1800" kern="1200"/>
            <a:t> 	5.7 yrs (median) </a:t>
          </a:r>
        </a:p>
        <a:p>
          <a:pPr marL="171450" lvl="1" indent="-171450" algn="l" defTabSz="800100">
            <a:lnSpc>
              <a:spcPct val="90000"/>
            </a:lnSpc>
            <a:spcBef>
              <a:spcPct val="0"/>
            </a:spcBef>
            <a:spcAft>
              <a:spcPct val="15000"/>
            </a:spcAft>
            <a:buChar char="•"/>
          </a:pPr>
          <a:r>
            <a:rPr lang="en-US" sz="1800" b="1" kern="1200"/>
            <a:t>Time between </a:t>
          </a:r>
          <a:r>
            <a:rPr lang="en-US" sz="1800" b="1" kern="1200" err="1"/>
            <a:t>rxn</a:t>
          </a:r>
          <a:r>
            <a:rPr lang="en-US" sz="1800" b="1" kern="1200"/>
            <a:t> and challenge</a:t>
          </a:r>
        </a:p>
        <a:p>
          <a:pPr marL="342900" lvl="2" indent="-171450" algn="l" defTabSz="800100">
            <a:lnSpc>
              <a:spcPct val="90000"/>
            </a:lnSpc>
            <a:spcBef>
              <a:spcPct val="0"/>
            </a:spcBef>
            <a:spcAft>
              <a:spcPct val="15000"/>
            </a:spcAft>
            <a:buNone/>
          </a:pPr>
          <a:r>
            <a:rPr lang="en-US" sz="1800" kern="1200"/>
            <a:t> 	4 </a:t>
          </a:r>
          <a:r>
            <a:rPr lang="en-US" sz="1800" kern="1200" err="1"/>
            <a:t>mos</a:t>
          </a:r>
          <a:r>
            <a:rPr lang="en-US" sz="1800" kern="1200"/>
            <a:t> (median)</a:t>
          </a:r>
        </a:p>
      </dsp:txBody>
      <dsp:txXfrm>
        <a:off x="598331" y="872931"/>
        <a:ext cx="2662025" cy="3688746"/>
      </dsp:txXfrm>
    </dsp:sp>
    <dsp:sp modelId="{74F37CFE-023E-4363-8E2C-20C0B8EABF4C}">
      <dsp:nvSpPr>
        <dsp:cNvPr id="0" name=""/>
        <dsp:cNvSpPr/>
      </dsp:nvSpPr>
      <dsp:spPr>
        <a:xfrm>
          <a:off x="63901" y="167484"/>
          <a:ext cx="1068858" cy="1068858"/>
        </a:xfrm>
        <a:prstGeom prst="rect">
          <a:avLst/>
        </a:prstGeom>
        <a:blipFill>
          <a:blip xmlns:r="http://schemas.openxmlformats.org/officeDocument/2006/relationships" r:embed="rId1"/>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DB6ED5-E52B-43E9-83CC-99B29EEC72CF}">
      <dsp:nvSpPr>
        <dsp:cNvPr id="0" name=""/>
        <dsp:cNvSpPr/>
      </dsp:nvSpPr>
      <dsp:spPr>
        <a:xfrm rot="16200000">
          <a:off x="2387214" y="2450089"/>
          <a:ext cx="3688746" cy="5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1337" bIns="0" numCol="1" spcCol="1270" anchor="t" anchorCtr="0">
          <a:noAutofit/>
        </a:bodyPr>
        <a:lstStyle/>
        <a:p>
          <a:pPr marL="0" lvl="0" indent="0" algn="r" defTabSz="1200150">
            <a:lnSpc>
              <a:spcPct val="90000"/>
            </a:lnSpc>
            <a:spcBef>
              <a:spcPct val="0"/>
            </a:spcBef>
            <a:spcAft>
              <a:spcPct val="35000"/>
            </a:spcAft>
            <a:buNone/>
          </a:pPr>
          <a:r>
            <a:rPr lang="en-US" sz="2700" kern="1200"/>
            <a:t>Offending Agents</a:t>
          </a:r>
        </a:p>
      </dsp:txBody>
      <dsp:txXfrm>
        <a:off x="2387214" y="2450089"/>
        <a:ext cx="3688746" cy="534429"/>
      </dsp:txXfrm>
    </dsp:sp>
    <dsp:sp modelId="{23D50944-3DA5-4F08-9A78-1A02DED5D188}">
      <dsp:nvSpPr>
        <dsp:cNvPr id="0" name=""/>
        <dsp:cNvSpPr/>
      </dsp:nvSpPr>
      <dsp:spPr>
        <a:xfrm>
          <a:off x="4498802" y="872931"/>
          <a:ext cx="2662025" cy="36887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471337"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a:t>Cefixime (45.3%)</a:t>
          </a:r>
        </a:p>
        <a:p>
          <a:pPr marL="171450" lvl="1" indent="-171450" algn="l" defTabSz="711200">
            <a:lnSpc>
              <a:spcPct val="90000"/>
            </a:lnSpc>
            <a:spcBef>
              <a:spcPct val="0"/>
            </a:spcBef>
            <a:spcAft>
              <a:spcPct val="15000"/>
            </a:spcAft>
            <a:buChar char="•"/>
          </a:pPr>
          <a:r>
            <a:rPr lang="en-US" sz="1600" kern="1200"/>
            <a:t>Cefdinir (25.8%)</a:t>
          </a:r>
        </a:p>
        <a:p>
          <a:pPr marL="171450" lvl="1" indent="-171450" algn="l" defTabSz="711200">
            <a:lnSpc>
              <a:spcPct val="90000"/>
            </a:lnSpc>
            <a:spcBef>
              <a:spcPct val="0"/>
            </a:spcBef>
            <a:spcAft>
              <a:spcPct val="15000"/>
            </a:spcAft>
            <a:buChar char="•"/>
          </a:pPr>
          <a:r>
            <a:rPr lang="en-US" sz="1600" kern="1200"/>
            <a:t>Cefuroxime (18%)</a:t>
          </a:r>
        </a:p>
        <a:p>
          <a:pPr marL="171450" lvl="1" indent="-171450" algn="l" defTabSz="711200">
            <a:lnSpc>
              <a:spcPct val="90000"/>
            </a:lnSpc>
            <a:spcBef>
              <a:spcPct val="0"/>
            </a:spcBef>
            <a:spcAft>
              <a:spcPct val="15000"/>
            </a:spcAft>
            <a:buChar char="•"/>
          </a:pPr>
          <a:r>
            <a:rPr lang="en-US" sz="1600" kern="1200"/>
            <a:t>Cefpodoxime (3.9%)</a:t>
          </a:r>
        </a:p>
        <a:p>
          <a:pPr marL="171450" lvl="1" indent="-171450" algn="l" defTabSz="711200">
            <a:lnSpc>
              <a:spcPct val="90000"/>
            </a:lnSpc>
            <a:spcBef>
              <a:spcPct val="0"/>
            </a:spcBef>
            <a:spcAft>
              <a:spcPct val="15000"/>
            </a:spcAft>
            <a:buChar char="•"/>
          </a:pPr>
          <a:r>
            <a:rPr lang="en-US" sz="1600" kern="1200" err="1"/>
            <a:t>Cefprozil</a:t>
          </a:r>
          <a:r>
            <a:rPr lang="en-US" sz="1600" kern="1200"/>
            <a:t> (3.9%)</a:t>
          </a:r>
        </a:p>
        <a:p>
          <a:pPr marL="171450" lvl="1" indent="-171450" algn="l" defTabSz="711200">
            <a:lnSpc>
              <a:spcPct val="90000"/>
            </a:lnSpc>
            <a:spcBef>
              <a:spcPct val="0"/>
            </a:spcBef>
            <a:spcAft>
              <a:spcPct val="15000"/>
            </a:spcAft>
            <a:buChar char="•"/>
          </a:pPr>
          <a:r>
            <a:rPr lang="en-US" sz="1600" kern="1200"/>
            <a:t>Cephalexin (1.5%)</a:t>
          </a:r>
        </a:p>
        <a:p>
          <a:pPr marL="171450" lvl="1" indent="-171450" algn="l" defTabSz="711200">
            <a:lnSpc>
              <a:spcPct val="90000"/>
            </a:lnSpc>
            <a:spcBef>
              <a:spcPct val="0"/>
            </a:spcBef>
            <a:spcAft>
              <a:spcPct val="15000"/>
            </a:spcAft>
            <a:buChar char="•"/>
          </a:pPr>
          <a:r>
            <a:rPr lang="en-US" sz="1600" kern="1200"/>
            <a:t>Cefaclor (0.8%)</a:t>
          </a:r>
        </a:p>
        <a:p>
          <a:pPr marL="171450" lvl="1" indent="-171450" algn="l" defTabSz="711200">
            <a:lnSpc>
              <a:spcPct val="90000"/>
            </a:lnSpc>
            <a:spcBef>
              <a:spcPct val="0"/>
            </a:spcBef>
            <a:spcAft>
              <a:spcPct val="15000"/>
            </a:spcAft>
            <a:buChar char="•"/>
          </a:pPr>
          <a:r>
            <a:rPr lang="en-US" sz="1600" kern="1200"/>
            <a:t>Cefoxitin (0.8%)</a:t>
          </a:r>
        </a:p>
        <a:p>
          <a:pPr marL="171450" lvl="1" indent="-171450" algn="l" defTabSz="800100">
            <a:lnSpc>
              <a:spcPct val="90000"/>
            </a:lnSpc>
            <a:spcBef>
              <a:spcPct val="0"/>
            </a:spcBef>
            <a:spcAft>
              <a:spcPct val="15000"/>
            </a:spcAft>
            <a:buChar char="•"/>
          </a:pPr>
          <a:endParaRPr lang="en-US" sz="1800" kern="1200"/>
        </a:p>
      </dsp:txBody>
      <dsp:txXfrm>
        <a:off x="4498802" y="872931"/>
        <a:ext cx="2662025" cy="3688746"/>
      </dsp:txXfrm>
    </dsp:sp>
    <dsp:sp modelId="{7F1DAB4C-46E5-4BB1-8E18-A018DE9136B9}">
      <dsp:nvSpPr>
        <dsp:cNvPr id="0" name=""/>
        <dsp:cNvSpPr/>
      </dsp:nvSpPr>
      <dsp:spPr>
        <a:xfrm>
          <a:off x="3964372" y="167484"/>
          <a:ext cx="1068858" cy="1068858"/>
        </a:xfrm>
        <a:prstGeom prst="rect">
          <a:avLst/>
        </a:prstGeom>
        <a:blipFill>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855A49-8704-466D-96C5-82F054064AD0}">
      <dsp:nvSpPr>
        <dsp:cNvPr id="0" name=""/>
        <dsp:cNvSpPr/>
      </dsp:nvSpPr>
      <dsp:spPr>
        <a:xfrm rot="16200000">
          <a:off x="6287685" y="2450089"/>
          <a:ext cx="3688746" cy="534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1337" bIns="0" numCol="1" spcCol="1270" anchor="t" anchorCtr="0">
          <a:noAutofit/>
        </a:bodyPr>
        <a:lstStyle/>
        <a:p>
          <a:pPr marL="0" lvl="0" indent="0" algn="r" defTabSz="1200150">
            <a:lnSpc>
              <a:spcPct val="90000"/>
            </a:lnSpc>
            <a:spcBef>
              <a:spcPct val="0"/>
            </a:spcBef>
            <a:spcAft>
              <a:spcPct val="35000"/>
            </a:spcAft>
            <a:buNone/>
          </a:pPr>
          <a:r>
            <a:rPr lang="en-US" sz="2700" kern="1200"/>
            <a:t>Challenge Outcomes</a:t>
          </a:r>
        </a:p>
      </dsp:txBody>
      <dsp:txXfrm>
        <a:off x="6287685" y="2450089"/>
        <a:ext cx="3688746" cy="534429"/>
      </dsp:txXfrm>
    </dsp:sp>
    <dsp:sp modelId="{2988BB8B-4D06-4DC5-AF5B-89FFE7991147}">
      <dsp:nvSpPr>
        <dsp:cNvPr id="0" name=""/>
        <dsp:cNvSpPr/>
      </dsp:nvSpPr>
      <dsp:spPr>
        <a:xfrm>
          <a:off x="8399273" y="872931"/>
          <a:ext cx="2662025" cy="368874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471337" rIns="199136" bIns="199136" numCol="1" spcCol="1270" anchor="t" anchorCtr="0">
          <a:noAutofit/>
        </a:bodyPr>
        <a:lstStyle/>
        <a:p>
          <a:pPr marL="228600" lvl="1" indent="-228600" algn="l" defTabSz="977900">
            <a:lnSpc>
              <a:spcPct val="90000"/>
            </a:lnSpc>
            <a:spcBef>
              <a:spcPct val="0"/>
            </a:spcBef>
            <a:spcAft>
              <a:spcPct val="15000"/>
            </a:spcAft>
            <a:buChar char="•"/>
          </a:pPr>
          <a:r>
            <a:rPr lang="en-US" sz="2200" kern="1200"/>
            <a:t>5 failed challenges (3.9%)</a:t>
          </a:r>
        </a:p>
        <a:p>
          <a:pPr marL="228600" lvl="1" indent="-228600" algn="l" defTabSz="977900">
            <a:lnSpc>
              <a:spcPct val="90000"/>
            </a:lnSpc>
            <a:spcBef>
              <a:spcPct val="0"/>
            </a:spcBef>
            <a:spcAft>
              <a:spcPct val="15000"/>
            </a:spcAft>
            <a:buChar char="•"/>
          </a:pPr>
          <a:r>
            <a:rPr lang="en-US" sz="2200" kern="1200"/>
            <a:t>All urticaria</a:t>
          </a:r>
        </a:p>
        <a:p>
          <a:pPr marL="228600" lvl="1" indent="-228600" algn="l" defTabSz="977900">
            <a:lnSpc>
              <a:spcPct val="90000"/>
            </a:lnSpc>
            <a:spcBef>
              <a:spcPct val="0"/>
            </a:spcBef>
            <a:spcAft>
              <a:spcPct val="15000"/>
            </a:spcAft>
            <a:buChar char="•"/>
          </a:pPr>
          <a:r>
            <a:rPr lang="en-US" sz="2200" kern="1200"/>
            <a:t>All index reactions occurred on first day, 1-8 hours after dose</a:t>
          </a:r>
        </a:p>
      </dsp:txBody>
      <dsp:txXfrm>
        <a:off x="8399273" y="872931"/>
        <a:ext cx="2662025" cy="3688746"/>
      </dsp:txXfrm>
    </dsp:sp>
    <dsp:sp modelId="{E31A5541-120D-4692-BE38-3BDFF89CA7F6}">
      <dsp:nvSpPr>
        <dsp:cNvPr id="0" name=""/>
        <dsp:cNvSpPr/>
      </dsp:nvSpPr>
      <dsp:spPr>
        <a:xfrm>
          <a:off x="7864843" y="167484"/>
          <a:ext cx="1068858" cy="1068858"/>
        </a:xfrm>
        <a:prstGeom prst="rect">
          <a:avLst/>
        </a:prstGeom>
        <a:blipFill>
          <a:blip xmlns:r="http://schemas.openxmlformats.org/officeDocument/2006/relationships" r:embed="rId3"/>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D6533-4317-47EC-90E9-9FD6C815036D}">
      <dsp:nvSpPr>
        <dsp:cNvPr id="0" name=""/>
        <dsp:cNvSpPr/>
      </dsp:nvSpPr>
      <dsp:spPr>
        <a:xfrm>
          <a:off x="0" y="12033"/>
          <a:ext cx="8128000"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Macrolides</a:t>
          </a:r>
        </a:p>
      </dsp:txBody>
      <dsp:txXfrm>
        <a:off x="30842" y="42875"/>
        <a:ext cx="8066316" cy="570116"/>
      </dsp:txXfrm>
    </dsp:sp>
    <dsp:sp modelId="{9F098183-997A-4071-BCA3-E531018F6E5D}">
      <dsp:nvSpPr>
        <dsp:cNvPr id="0" name=""/>
        <dsp:cNvSpPr/>
      </dsp:nvSpPr>
      <dsp:spPr>
        <a:xfrm>
          <a:off x="0" y="643833"/>
          <a:ext cx="8128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Rare, 0.3-0.8% prevalence </a:t>
          </a:r>
        </a:p>
      </dsp:txBody>
      <dsp:txXfrm>
        <a:off x="0" y="643833"/>
        <a:ext cx="8128000" cy="447120"/>
      </dsp:txXfrm>
    </dsp:sp>
    <dsp:sp modelId="{285BE54C-2667-4789-BCAC-330087765614}">
      <dsp:nvSpPr>
        <dsp:cNvPr id="0" name=""/>
        <dsp:cNvSpPr/>
      </dsp:nvSpPr>
      <dsp:spPr>
        <a:xfrm>
          <a:off x="0" y="1090953"/>
          <a:ext cx="8128000"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Sulfamethoxazole</a:t>
          </a:r>
        </a:p>
      </dsp:txBody>
      <dsp:txXfrm>
        <a:off x="30842" y="1121795"/>
        <a:ext cx="8066316" cy="570116"/>
      </dsp:txXfrm>
    </dsp:sp>
    <dsp:sp modelId="{0BD0DC5F-4E36-4E87-A9DB-F630F64A58EF}">
      <dsp:nvSpPr>
        <dsp:cNvPr id="0" name=""/>
        <dsp:cNvSpPr/>
      </dsp:nvSpPr>
      <dsp:spPr>
        <a:xfrm>
          <a:off x="0" y="1722753"/>
          <a:ext cx="8128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0.5-2.7% prevalence</a:t>
          </a:r>
        </a:p>
      </dsp:txBody>
      <dsp:txXfrm>
        <a:off x="0" y="1722753"/>
        <a:ext cx="8128000" cy="447120"/>
      </dsp:txXfrm>
    </dsp:sp>
    <dsp:sp modelId="{D0A6D351-31BC-402F-9D31-B7A729EFBE47}">
      <dsp:nvSpPr>
        <dsp:cNvPr id="0" name=""/>
        <dsp:cNvSpPr/>
      </dsp:nvSpPr>
      <dsp:spPr>
        <a:xfrm>
          <a:off x="0" y="2169873"/>
          <a:ext cx="8128000"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Clindamycin</a:t>
          </a:r>
        </a:p>
      </dsp:txBody>
      <dsp:txXfrm>
        <a:off x="30842" y="2200715"/>
        <a:ext cx="8066316" cy="570116"/>
      </dsp:txXfrm>
    </dsp:sp>
    <dsp:sp modelId="{464107C4-C464-417B-841E-6DA80D181455}">
      <dsp:nvSpPr>
        <dsp:cNvPr id="0" name=""/>
        <dsp:cNvSpPr/>
      </dsp:nvSpPr>
      <dsp:spPr>
        <a:xfrm>
          <a:off x="0" y="2801673"/>
          <a:ext cx="8128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Limited data</a:t>
          </a:r>
        </a:p>
      </dsp:txBody>
      <dsp:txXfrm>
        <a:off x="0" y="2801673"/>
        <a:ext cx="8128000" cy="447120"/>
      </dsp:txXfrm>
    </dsp:sp>
    <dsp:sp modelId="{92234B6F-0528-4447-9C79-03FE24AADA42}">
      <dsp:nvSpPr>
        <dsp:cNvPr id="0" name=""/>
        <dsp:cNvSpPr/>
      </dsp:nvSpPr>
      <dsp:spPr>
        <a:xfrm>
          <a:off x="0" y="3248793"/>
          <a:ext cx="8128000"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Fluoroquinolones</a:t>
          </a:r>
        </a:p>
      </dsp:txBody>
      <dsp:txXfrm>
        <a:off x="30842" y="3279635"/>
        <a:ext cx="8066316" cy="570116"/>
      </dsp:txXfrm>
    </dsp:sp>
    <dsp:sp modelId="{521FC36D-0C08-4D46-BFBA-E6B0DC8C3405}">
      <dsp:nvSpPr>
        <dsp:cNvPr id="0" name=""/>
        <dsp:cNvSpPr/>
      </dsp:nvSpPr>
      <dsp:spPr>
        <a:xfrm>
          <a:off x="0" y="3880593"/>
          <a:ext cx="8128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0-0.3% prevalence </a:t>
          </a:r>
        </a:p>
      </dsp:txBody>
      <dsp:txXfrm>
        <a:off x="0" y="3880593"/>
        <a:ext cx="8128000" cy="447120"/>
      </dsp:txXfrm>
    </dsp:sp>
    <dsp:sp modelId="{EF4414FA-7831-455D-BF13-97EC2CD8A1D5}">
      <dsp:nvSpPr>
        <dsp:cNvPr id="0" name=""/>
        <dsp:cNvSpPr/>
      </dsp:nvSpPr>
      <dsp:spPr>
        <a:xfrm>
          <a:off x="0" y="4327713"/>
          <a:ext cx="8128000" cy="631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Tetracyclines</a:t>
          </a:r>
        </a:p>
      </dsp:txBody>
      <dsp:txXfrm>
        <a:off x="30842" y="4358555"/>
        <a:ext cx="8066316" cy="570116"/>
      </dsp:txXfrm>
    </dsp:sp>
    <dsp:sp modelId="{7369CF66-E787-4435-9540-CC5927110CBD}">
      <dsp:nvSpPr>
        <dsp:cNvPr id="0" name=""/>
        <dsp:cNvSpPr/>
      </dsp:nvSpPr>
      <dsp:spPr>
        <a:xfrm>
          <a:off x="0" y="4959513"/>
          <a:ext cx="81280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a:t>0.004-0.04% prevalence </a:t>
          </a:r>
        </a:p>
      </dsp:txBody>
      <dsp:txXfrm>
        <a:off x="0" y="4959513"/>
        <a:ext cx="8128000" cy="447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D6533-4317-47EC-90E9-9FD6C815036D}">
      <dsp:nvSpPr>
        <dsp:cNvPr id="0" name=""/>
        <dsp:cNvSpPr/>
      </dsp:nvSpPr>
      <dsp:spPr>
        <a:xfrm>
          <a:off x="0" y="90265"/>
          <a:ext cx="81280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Macrolides</a:t>
          </a:r>
        </a:p>
      </dsp:txBody>
      <dsp:txXfrm>
        <a:off x="26273" y="116538"/>
        <a:ext cx="8075454" cy="485654"/>
      </dsp:txXfrm>
    </dsp:sp>
    <dsp:sp modelId="{9F098183-997A-4071-BCA3-E531018F6E5D}">
      <dsp:nvSpPr>
        <dsp:cNvPr id="0" name=""/>
        <dsp:cNvSpPr/>
      </dsp:nvSpPr>
      <dsp:spPr>
        <a:xfrm>
          <a:off x="0" y="628465"/>
          <a:ext cx="8128000" cy="595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Cutaneous symptoms, anaphylaxis rare</a:t>
          </a:r>
        </a:p>
        <a:p>
          <a:pPr marL="171450" lvl="1" indent="-171450" algn="l" defTabSz="800100">
            <a:lnSpc>
              <a:spcPct val="90000"/>
            </a:lnSpc>
            <a:spcBef>
              <a:spcPct val="0"/>
            </a:spcBef>
            <a:spcAft>
              <a:spcPct val="20000"/>
            </a:spcAft>
            <a:buChar char="•"/>
          </a:pPr>
          <a:r>
            <a:rPr lang="en-US" sz="1800" kern="1200"/>
            <a:t>Unlikely to cross react</a:t>
          </a:r>
        </a:p>
      </dsp:txBody>
      <dsp:txXfrm>
        <a:off x="0" y="628465"/>
        <a:ext cx="8128000" cy="595125"/>
      </dsp:txXfrm>
    </dsp:sp>
    <dsp:sp modelId="{285BE54C-2667-4789-BCAC-330087765614}">
      <dsp:nvSpPr>
        <dsp:cNvPr id="0" name=""/>
        <dsp:cNvSpPr/>
      </dsp:nvSpPr>
      <dsp:spPr>
        <a:xfrm>
          <a:off x="0" y="1223590"/>
          <a:ext cx="81280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Sulfamethoxazole</a:t>
          </a:r>
        </a:p>
      </dsp:txBody>
      <dsp:txXfrm>
        <a:off x="26273" y="1249863"/>
        <a:ext cx="8075454" cy="485654"/>
      </dsp:txXfrm>
    </dsp:sp>
    <dsp:sp modelId="{0BD0DC5F-4E36-4E87-A9DB-F630F64A58EF}">
      <dsp:nvSpPr>
        <dsp:cNvPr id="0" name=""/>
        <dsp:cNvSpPr/>
      </dsp:nvSpPr>
      <dsp:spPr>
        <a:xfrm>
          <a:off x="0" y="1761791"/>
          <a:ext cx="8128000" cy="595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Delayed maculopapular exanthem, fixed drug eruption</a:t>
          </a:r>
        </a:p>
        <a:p>
          <a:pPr marL="171450" lvl="1" indent="-171450" algn="l" defTabSz="800100">
            <a:lnSpc>
              <a:spcPct val="90000"/>
            </a:lnSpc>
            <a:spcBef>
              <a:spcPct val="0"/>
            </a:spcBef>
            <a:spcAft>
              <a:spcPct val="20000"/>
            </a:spcAft>
            <a:buChar char="•"/>
          </a:pPr>
          <a:r>
            <a:rPr lang="en-US" sz="1800" kern="1200"/>
            <a:t>No cross reactivity with non-antibiotic sulfonamides</a:t>
          </a:r>
        </a:p>
      </dsp:txBody>
      <dsp:txXfrm>
        <a:off x="0" y="1761791"/>
        <a:ext cx="8128000" cy="595125"/>
      </dsp:txXfrm>
    </dsp:sp>
    <dsp:sp modelId="{D0A6D351-31BC-402F-9D31-B7A729EFBE47}">
      <dsp:nvSpPr>
        <dsp:cNvPr id="0" name=""/>
        <dsp:cNvSpPr/>
      </dsp:nvSpPr>
      <dsp:spPr>
        <a:xfrm>
          <a:off x="0" y="2356916"/>
          <a:ext cx="81280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Clindamycin</a:t>
          </a:r>
        </a:p>
      </dsp:txBody>
      <dsp:txXfrm>
        <a:off x="26273" y="2383189"/>
        <a:ext cx="8075454" cy="485654"/>
      </dsp:txXfrm>
    </dsp:sp>
    <dsp:sp modelId="{464107C4-C464-417B-841E-6DA80D181455}">
      <dsp:nvSpPr>
        <dsp:cNvPr id="0" name=""/>
        <dsp:cNvSpPr/>
      </dsp:nvSpPr>
      <dsp:spPr>
        <a:xfrm>
          <a:off x="0" y="2895116"/>
          <a:ext cx="81280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Limited data</a:t>
          </a:r>
        </a:p>
      </dsp:txBody>
      <dsp:txXfrm>
        <a:off x="0" y="2895116"/>
        <a:ext cx="8128000" cy="380880"/>
      </dsp:txXfrm>
    </dsp:sp>
    <dsp:sp modelId="{92234B6F-0528-4447-9C79-03FE24AADA42}">
      <dsp:nvSpPr>
        <dsp:cNvPr id="0" name=""/>
        <dsp:cNvSpPr/>
      </dsp:nvSpPr>
      <dsp:spPr>
        <a:xfrm>
          <a:off x="0" y="3275996"/>
          <a:ext cx="81280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Fluoroquinolones</a:t>
          </a:r>
        </a:p>
      </dsp:txBody>
      <dsp:txXfrm>
        <a:off x="26273" y="3302269"/>
        <a:ext cx="8075454" cy="485654"/>
      </dsp:txXfrm>
    </dsp:sp>
    <dsp:sp modelId="{521FC36D-0C08-4D46-BFBA-E6B0DC8C3405}">
      <dsp:nvSpPr>
        <dsp:cNvPr id="0" name=""/>
        <dsp:cNvSpPr/>
      </dsp:nvSpPr>
      <dsp:spPr>
        <a:xfrm>
          <a:off x="0" y="3814196"/>
          <a:ext cx="8128000" cy="595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Usually occur in context of chronic illness</a:t>
          </a:r>
        </a:p>
        <a:p>
          <a:pPr marL="171450" lvl="1" indent="-171450" algn="l" defTabSz="800100">
            <a:lnSpc>
              <a:spcPct val="90000"/>
            </a:lnSpc>
            <a:spcBef>
              <a:spcPct val="0"/>
            </a:spcBef>
            <a:spcAft>
              <a:spcPct val="20000"/>
            </a:spcAft>
            <a:buChar char="•"/>
          </a:pPr>
          <a:r>
            <a:rPr lang="en-US" sz="1800" kern="1200"/>
            <a:t>Possible cross reactivity</a:t>
          </a:r>
        </a:p>
      </dsp:txBody>
      <dsp:txXfrm>
        <a:off x="0" y="3814196"/>
        <a:ext cx="8128000" cy="595125"/>
      </dsp:txXfrm>
    </dsp:sp>
    <dsp:sp modelId="{EF4414FA-7831-455D-BF13-97EC2CD8A1D5}">
      <dsp:nvSpPr>
        <dsp:cNvPr id="0" name=""/>
        <dsp:cNvSpPr/>
      </dsp:nvSpPr>
      <dsp:spPr>
        <a:xfrm>
          <a:off x="0" y="4409321"/>
          <a:ext cx="8128000" cy="5382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Tetracyclines</a:t>
          </a:r>
        </a:p>
      </dsp:txBody>
      <dsp:txXfrm>
        <a:off x="26273" y="4435594"/>
        <a:ext cx="8075454" cy="485654"/>
      </dsp:txXfrm>
    </dsp:sp>
    <dsp:sp modelId="{7369CF66-E787-4435-9540-CC5927110CBD}">
      <dsp:nvSpPr>
        <dsp:cNvPr id="0" name=""/>
        <dsp:cNvSpPr/>
      </dsp:nvSpPr>
      <dsp:spPr>
        <a:xfrm>
          <a:off x="0" y="4947521"/>
          <a:ext cx="812800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Usually occurs in context of chronic illness </a:t>
          </a:r>
        </a:p>
      </dsp:txBody>
      <dsp:txXfrm>
        <a:off x="0" y="4947521"/>
        <a:ext cx="8128000" cy="380880"/>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2C5350-35A0-460C-978D-8B2F15AD4059}"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F95493-105B-4B14-BC7D-2F0379E8DBF8}" type="slidenum">
              <a:rPr lang="en-US" smtClean="0"/>
              <a:t>‹#›</a:t>
            </a:fld>
            <a:endParaRPr lang="en-US"/>
          </a:p>
        </p:txBody>
      </p:sp>
    </p:spTree>
    <p:extLst>
      <p:ext uri="{BB962C8B-B14F-4D97-AF65-F5344CB8AC3E}">
        <p14:creationId xmlns:p14="http://schemas.microsoft.com/office/powerpoint/2010/main" val="2521029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4636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Based on risk assessment, this patient would be low risk (“mild” reaction or CEPH-FAST score 1 for treatment) and could undergo a direct oral challenge.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8052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3EDAA-48AC-3125-FBE4-F1BA37C47E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1799B-653C-B7FA-4171-731E59C1F1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80C82-A0F5-9718-0871-27323B5E830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You review his medication records and can see the dispensed cephalexin prescription from 6 years ago. His treatment has been complicated by a central-line associated bloodstream infection (CLABSI) and the primary team wish to give Ceftriaxone. </a:t>
            </a:r>
          </a:p>
        </p:txBody>
      </p:sp>
      <p:sp>
        <p:nvSpPr>
          <p:cNvPr id="4" name="Slide Number Placeholder 3">
            <a:extLst>
              <a:ext uri="{FF2B5EF4-FFF2-40B4-BE49-F238E27FC236}">
                <a16:creationId xmlns:a16="http://schemas.microsoft.com/office/drawing/2014/main" id="{06200187-9D2C-E9DD-2FC4-0A6C0D752B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4084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discussion of cross-reactivity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0324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IV challenge would be considered, and may be performed inpatient with many outpatient centers also conducting these.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Here is an example of a “test dose” or IV drug challenge protocol</a:t>
            </a:r>
          </a:p>
          <a:p>
            <a:r>
              <a:rPr lang="en-US" sz="1200" kern="1200" dirty="0">
                <a:solidFill>
                  <a:schemeClr val="tx1"/>
                </a:solidFill>
                <a:effectLst/>
                <a:latin typeface="+mn-lt"/>
                <a:ea typeface="+mn-ea"/>
                <a:cs typeface="+mn-cs"/>
              </a:rPr>
              <a:t>- 10% of full dose is administered via IV with 30-60 minutes of observation</a:t>
            </a:r>
          </a:p>
          <a:p>
            <a:r>
              <a:rPr lang="en-US" sz="1200" kern="1200" dirty="0">
                <a:solidFill>
                  <a:schemeClr val="tx1"/>
                </a:solidFill>
                <a:effectLst/>
                <a:latin typeface="+mn-lt"/>
                <a:ea typeface="+mn-ea"/>
                <a:cs typeface="+mn-cs"/>
              </a:rPr>
              <a:t>- if initial dose is tolerated, then full dose may be administered with additional 30-60 minutes of observation. *Note: some versions include 90% challenge with second dose, so that the total dose adds to a full desired medication dose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7001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ADA9-9E23-8DE3-73E9-17C3146197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812022-0C3D-F35F-0E25-8665B62E5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1E86FA-DAFB-4E62-F504-70059CAC7AFF}"/>
              </a:ext>
            </a:extLst>
          </p:cNvPr>
          <p:cNvSpPr>
            <a:spLocks noGrp="1"/>
          </p:cNvSpPr>
          <p:nvPr>
            <p:ph type="body" idx="1"/>
          </p:nvPr>
        </p:nvSpPr>
        <p:spPr/>
        <p:txBody>
          <a:bodyPr/>
          <a:lstStyle/>
          <a:p>
            <a:r>
              <a:rPr lang="en-US" dirty="0"/>
              <a:t>Transplant patient, Bactrim allergy </a:t>
            </a:r>
          </a:p>
        </p:txBody>
      </p:sp>
      <p:sp>
        <p:nvSpPr>
          <p:cNvPr id="4" name="Slide Number Placeholder 3">
            <a:extLst>
              <a:ext uri="{FF2B5EF4-FFF2-40B4-BE49-F238E27FC236}">
                <a16:creationId xmlns:a16="http://schemas.microsoft.com/office/drawing/2014/main" id="{48BC3C34-2A3B-FA91-872F-EA82BE3B3E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5068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would be classified as mild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2383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She would be classified as low risk, score of 2 as this occurred within the last 5 years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7142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BFFF6-8F30-2B6D-FCC1-338F1F6CE9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FE9EF-1A02-365B-0C8A-51FEFC6E5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8A6D4-7148-6146-F2D8-031586B555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Although cross-reactivity between nonantimicrobial sulfonamides and sulfonamide antimicrobials has been disproven in both in vitro and clinical studies, confusion persists due to the term “sulfa allergy.” 6 There are many compounds that contain sulfur, sulfite, or sulfate salts, including </a:t>
            </a:r>
            <a:r>
              <a:rPr lang="en-US" sz="1200" kern="1200" dirty="0" err="1">
                <a:solidFill>
                  <a:schemeClr val="tx1"/>
                </a:solidFill>
                <a:effectLst/>
                <a:latin typeface="+mn-lt"/>
                <a:ea typeface="+mn-ea"/>
                <a:cs typeface="+mn-cs"/>
              </a:rPr>
              <a:t>penicillins</a:t>
            </a:r>
            <a:r>
              <a:rPr lang="en-US" sz="1200" kern="1200" dirty="0">
                <a:solidFill>
                  <a:schemeClr val="tx1"/>
                </a:solidFill>
                <a:effectLst/>
                <a:latin typeface="+mn-lt"/>
                <a:ea typeface="+mn-ea"/>
                <a:cs typeface="+mn-cs"/>
              </a:rPr>
              <a:t>, cephalosporins, omeprazole, ranitidine, furosemide, clopidogrel, captopril, albuterol sulfate, ferrous sulfate, magnesium sulfate as well as sulfite preservatives in food and wine that could be misconstrued as risky for the sulfonamide antimicrobial allergic individual. There is no risk of cross-sensitivity between medications that contain sulfur but not the SO 2 NH 2 moiety. 5,17,43 When diagnosing an individual with sulfonamide antimicrobial allergy, we discourage the term sulfa allergy because it falsely implies a more broad hypersensitivity. Instead, the authors suggest using the term sulfonamide antimicrobial allergy.</a:t>
            </a:r>
          </a:p>
          <a:p>
            <a:endParaRPr lang="en-US" dirty="0"/>
          </a:p>
        </p:txBody>
      </p:sp>
      <p:sp>
        <p:nvSpPr>
          <p:cNvPr id="4" name="Slide Number Placeholder 3">
            <a:extLst>
              <a:ext uri="{FF2B5EF4-FFF2-40B4-BE49-F238E27FC236}">
                <a16:creationId xmlns:a16="http://schemas.microsoft.com/office/drawing/2014/main" id="{4CA4BFE8-FF7B-9319-C738-C67E80EDBB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7020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Shenoy ES, Macy E, Rowe T, Blumenthal KG. Evaluation and Management of Penicillin Allergy: A Review. JAMA. 2019 Jan 15;321(2):188-199. </a:t>
            </a:r>
            <a:r>
              <a:rPr lang="en-US" dirty="0" err="1"/>
              <a:t>doi</a:t>
            </a:r>
            <a:r>
              <a:rPr lang="en-US" dirty="0"/>
              <a:t>: 10.1001/jama.2018.19283. PMID: 30644987.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397712-5891-B347-8EEA-BA20F34C51C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1874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8AEBF-653F-F446-B0DA-E8078873B3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5158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Canadian study </a:t>
            </a:r>
          </a:p>
          <a:p>
            <a:r>
              <a:rPr lang="en-US"/>
              <a:t>Median age of index reaction 2, median age of GC time 4.9</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8AEBF-653F-F446-B0DA-E8078873B3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9108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Deciding about challenges is a risk / benefit analysis depending on clinical context</a:t>
            </a:r>
          </a:p>
          <a:p>
            <a:r>
              <a:rPr lang="en-US"/>
              <a:t>Case reports of </a:t>
            </a:r>
            <a:r>
              <a:rPr lang="en-US" err="1"/>
              <a:t>desenstiziations</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A8AEBF-653F-F446-B0DA-E8078873B3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2992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9/24/2026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58622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9/24/2026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15871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9/24/2026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464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9/24/2026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322865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9/24/2026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4864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9/24/2026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70392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9/24/2026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457176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9/24/2026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9228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9/24/2026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85883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9/24/2026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384468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9/24/2026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4881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en-US"/>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59CF800B-E24A-4353-BA80-0CDC1F4DD4FC}" type="slidenum">
              <a:rPr lang="en-US" smtClean="0"/>
              <a:t>‹#›</a:t>
            </a:fld>
            <a:endParaRPr lang="en-US"/>
          </a:p>
        </p:txBody>
      </p:sp>
    </p:spTree>
    <p:extLst>
      <p:ext uri="{BB962C8B-B14F-4D97-AF65-F5344CB8AC3E}">
        <p14:creationId xmlns:p14="http://schemas.microsoft.com/office/powerpoint/2010/main" val="366290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577005" y="1016955"/>
            <a:ext cx="9140954" cy="3346590"/>
          </a:xfrm>
          <a:prstGeom prst="rect">
            <a:avLst/>
          </a:prstGeom>
        </p:spPr>
        <p:txBody>
          <a:bodyPr vert="horz" lIns="91440" tIns="45720" rIns="91440" bIns="45720" rtlCol="0" anchor="t">
            <a:normAutofit/>
          </a:bodyPr>
          <a:lstStyle>
            <a:lvl1pPr>
              <a:defRPr lang="en-US" sz="7200" cap="all" baseline="0" dirty="0">
                <a:solidFill>
                  <a:schemeClr val="bg1"/>
                </a:solidFill>
                <a:latin typeface="+mj-lt"/>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462963" y="4869030"/>
            <a:ext cx="7152030" cy="987254"/>
          </a:xfrm>
          <a:prstGeom prst="rect">
            <a:avLst/>
          </a:prstGeom>
        </p:spPr>
        <p:txBody>
          <a:bodyPr vert="horz" lIns="91440" tIns="45720" rIns="91440" bIns="45720" rtlCol="0" anchor="b">
            <a:normAutofit/>
          </a:bodyPr>
          <a:lstStyle>
            <a:lvl1pPr marL="0" indent="0">
              <a:buNone/>
              <a:defRPr lang="en-US" sz="2000" b="1" i="0" dirty="0">
                <a:solidFill>
                  <a:schemeClr val="bg1"/>
                </a:solidFill>
                <a:latin typeface="Arial" panose="020B0604020202020204" pitchFamily="34" charset="0"/>
                <a:cs typeface="Arial" panose="020B0604020202020204" pitchFamily="34" charset="0"/>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82023" cy="365760"/>
          </a:xfrm>
          <a:prstGeom prst="rect">
            <a:avLst/>
          </a:prstGeom>
        </p:spPr>
        <p:txBody>
          <a:bodyPr/>
          <a:lstStyle>
            <a:lvl1pPr>
              <a:defRPr>
                <a:solidFill>
                  <a:schemeClr val="bg1"/>
                </a:solidFill>
              </a:defRPr>
            </a:lvl1pPr>
          </a:lstStyle>
          <a:p>
            <a:r>
              <a:rPr lang="en-US"/>
              <a:t>
              </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77000"/>
            <a:ext cx="1885955" cy="381000"/>
          </a:xfrm>
          <a:prstGeom prst="rect">
            <a:avLst/>
          </a:prstGeom>
        </p:spPr>
        <p:txBody>
          <a:bodyPr/>
          <a:lstStyle>
            <a:lvl1pPr>
              <a:defRPr>
                <a:solidFill>
                  <a:schemeClr val="bg1"/>
                </a:solidFill>
              </a:defRPr>
            </a:lvl1pPr>
          </a:lstStyle>
          <a:p>
            <a:fld id="{795E4919-E033-41C8-AEE2-17504250F7D3}" type="datetimeFigureOut">
              <a:rPr lang="en-US" dirty="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1" cy="365761"/>
          </a:xfrm>
          <a:prstGeom prst="rect">
            <a:avLst/>
          </a:prstGeom>
        </p:spPr>
        <p:txBody>
          <a:bodyPr/>
          <a:lstStyle>
            <a:lvl1pPr>
              <a:defRPr>
                <a:solidFill>
                  <a:schemeClr val="bg1"/>
                </a:solidFill>
              </a:defRPr>
            </a:lvl1pPr>
          </a:lstStyle>
          <a:p>
            <a:fld id="{AEAA3239-9EA4-4A65-A281-97F994456D9F}" type="slidenum">
              <a:rPr lang="en-US" dirty="0"/>
              <a:pPr/>
              <a:t>‹#›</a:t>
            </a:fld>
            <a:endParaRPr lang="en-US"/>
          </a:p>
        </p:txBody>
      </p:sp>
      <p:sp>
        <p:nvSpPr>
          <p:cNvPr id="7" name="Rectangle 6">
            <a:extLst>
              <a:ext uri="{FF2B5EF4-FFF2-40B4-BE49-F238E27FC236}">
                <a16:creationId xmlns:a16="http://schemas.microsoft.com/office/drawing/2014/main" id="{6631FF2A-9DA0-DC5C-0C53-91FDE15093DD}"/>
              </a:ext>
            </a:extLst>
          </p:cNvPr>
          <p:cNvSpPr/>
          <p:nvPr/>
        </p:nvSpPr>
        <p:spPr>
          <a:xfrm>
            <a:off x="9110040" y="6155911"/>
            <a:ext cx="308195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BCA4208E-B529-0934-86E0-24278D43C68A}"/>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916478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746759"/>
          </a:xfrm>
          <a:prstGeom prst="rect">
            <a:avLst/>
          </a:prstGeom>
        </p:spPr>
        <p:txBody>
          <a:bodyPr anchor="t">
            <a:normAutofit/>
          </a:bodyPr>
          <a:lstStyle>
            <a:lvl1pPr>
              <a:defRPr sz="3600" cap="all" baseline="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3398" y="1748474"/>
            <a:ext cx="11125202" cy="4728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E5526932-58BC-3B05-A619-8FE2BA7973DD}"/>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9" name="Footer Placeholder 8">
            <a:extLst>
              <a:ext uri="{FF2B5EF4-FFF2-40B4-BE49-F238E27FC236}">
                <a16:creationId xmlns:a16="http://schemas.microsoft.com/office/drawing/2014/main" id="{E4751EC6-9764-CDDF-E8BC-793AD483E0A9}"/>
              </a:ext>
            </a:extLst>
          </p:cNvPr>
          <p:cNvSpPr>
            <a:spLocks noGrp="1"/>
          </p:cNvSpPr>
          <p:nvPr>
            <p:ph type="ftr" sz="quarter" idx="11"/>
          </p:nvPr>
        </p:nvSpPr>
        <p:spPr/>
        <p:txBody>
          <a:bodyPr/>
          <a:lstStyle/>
          <a:p>
            <a:r>
              <a:rPr lang="en-US"/>
              <a:t>
              </a:t>
            </a:r>
          </a:p>
        </p:txBody>
      </p:sp>
      <p:sp>
        <p:nvSpPr>
          <p:cNvPr id="8" name="Date Placeholder 7">
            <a:extLst>
              <a:ext uri="{FF2B5EF4-FFF2-40B4-BE49-F238E27FC236}">
                <a16:creationId xmlns:a16="http://schemas.microsoft.com/office/drawing/2014/main" id="{DA395EC9-5212-9F09-E9FA-0AB62AFB6D99}"/>
              </a:ext>
            </a:extLst>
          </p:cNvPr>
          <p:cNvSpPr>
            <a:spLocks noGrp="1"/>
          </p:cNvSpPr>
          <p:nvPr>
            <p:ph type="dt" sz="half" idx="10"/>
          </p:nvPr>
        </p:nvSpPr>
        <p:spPr/>
        <p:txBody>
          <a:bodyPr/>
          <a:lstStyle/>
          <a:p>
            <a:fld id="{35F68458-1A7A-4A29-A16B-4424C6D3B5E6}" type="datetimeFigureOut">
              <a:rPr lang="en-US" dirty="0"/>
              <a:pPr/>
              <a:t>9/24/2026</a:t>
            </a:fld>
            <a:endParaRPr lang="en-US"/>
          </a:p>
        </p:txBody>
      </p:sp>
      <p:sp>
        <p:nvSpPr>
          <p:cNvPr id="10" name="Slide Number Placeholder 9">
            <a:extLst>
              <a:ext uri="{FF2B5EF4-FFF2-40B4-BE49-F238E27FC236}">
                <a16:creationId xmlns:a16="http://schemas.microsoft.com/office/drawing/2014/main" id="{286E48EB-E81D-8C6A-DBE6-738017E5A734}"/>
              </a:ext>
            </a:extLst>
          </p:cNvPr>
          <p:cNvSpPr>
            <a:spLocks noGrp="1"/>
          </p:cNvSpPr>
          <p:nvPr>
            <p:ph type="sldNum" sz="quarter" idx="12"/>
          </p:nvPr>
        </p:nvSpPr>
        <p:spPr/>
        <p:txBody>
          <a:bodyPr/>
          <a:lstStyle/>
          <a:p>
            <a:fld id="{AEAA3239-9EA4-4A65-A281-97F994456D9F}" type="slidenum">
              <a:rPr lang="en-US" dirty="0"/>
              <a:pPr/>
              <a:t>‹#›</a:t>
            </a:fld>
            <a:endParaRPr lang="en-US"/>
          </a:p>
        </p:txBody>
      </p:sp>
    </p:spTree>
    <p:extLst>
      <p:ext uri="{BB962C8B-B14F-4D97-AF65-F5344CB8AC3E}">
        <p14:creationId xmlns:p14="http://schemas.microsoft.com/office/powerpoint/2010/main" val="31606761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33400" y="4572000"/>
            <a:ext cx="11125201" cy="1112520"/>
          </a:xfrm>
          <a:prstGeom prst="rect">
            <a:avLst/>
          </a:prstGeom>
        </p:spPr>
        <p:txBody>
          <a:bodyPr vert="horz" lIns="91440" tIns="45720" rIns="91440" bIns="45720" rtlCol="0" anchor="b">
            <a:noAutofit/>
          </a:bodyPr>
          <a:lstStyle>
            <a:lvl1pPr>
              <a:defRPr lang="en-US" sz="7200" cap="all" baseline="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33400" y="5715000"/>
            <a:ext cx="11125201" cy="533400"/>
          </a:xfrm>
          <a:prstGeom prst="rect">
            <a:avLst/>
          </a:prstGeom>
        </p:spPr>
        <p:txBody>
          <a:bodyPr vert="horz" lIns="91440" tIns="45720" rIns="91440" bIns="45720" rtlCol="0" anchor="t">
            <a:normAutofit/>
          </a:bodyPr>
          <a:lstStyle>
            <a:lvl1pPr marL="0" indent="0">
              <a:buNone/>
              <a:defRPr lang="en-US" sz="2000" b="1" i="0" dirty="0">
                <a:latin typeface="Arial" panose="020B0604020202020204" pitchFamily="34" charset="0"/>
                <a:cs typeface="Arial" panose="020B0604020202020204" pitchFamily="34" charset="0"/>
              </a:defRPr>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noChangeAspect="1"/>
          </p:cNvSpPr>
          <p:nvPr>
            <p:ph type="pic" sz="quarter" idx="13" hasCustomPrompt="1"/>
          </p:nvPr>
        </p:nvSpPr>
        <p:spPr>
          <a:xfrm>
            <a:off x="0" y="0"/>
            <a:ext cx="12191999" cy="3981764"/>
          </a:xfrm>
          <a:prstGeom prst="rect">
            <a:avLst/>
          </a:prstGeom>
          <a:blipFill dpi="0" rotWithShape="1">
            <a:blip r:embed="rId2">
              <a:alphaModFix amt="60000"/>
            </a:blip>
            <a:srcRect/>
            <a:stretch>
              <a:fillRect t="-419" b="-419"/>
            </a:stretch>
          </a:blipFill>
        </p:spPr>
        <p:txBody>
          <a:bodyPr anchor="t"/>
          <a:lstStyle>
            <a:lvl1pPr marL="0" indent="0">
              <a:buNone/>
              <a:defRPr/>
            </a:lvl1pPr>
          </a:lstStyle>
          <a:p>
            <a:endParaRP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a:xfrm>
            <a:off x="533399" y="6477000"/>
            <a:ext cx="8576637" cy="381001"/>
          </a:xfrm>
          <a:prstGeom prst="rect">
            <a:avLst/>
          </a:prstGeom>
        </p:spPr>
        <p:txBody>
          <a:bodyPr/>
          <a:lstStyle>
            <a:lvl1pPr>
              <a:defRPr>
                <a:solidFill>
                  <a:schemeClr val="tx2"/>
                </a:solidFill>
              </a:defRPr>
            </a:lvl1pPr>
          </a:lstStyle>
          <a:p>
            <a:r>
              <a:rPr lang="en-US"/>
              <a:t>
              </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a:xfrm>
            <a:off x="9110036" y="6476999"/>
            <a:ext cx="1880548" cy="381001"/>
          </a:xfrm>
          <a:prstGeom prst="rect">
            <a:avLst/>
          </a:prstGeom>
        </p:spPr>
        <p:txBody>
          <a:bodyPr/>
          <a:lstStyle>
            <a:lvl1pPr>
              <a:defRPr>
                <a:solidFill>
                  <a:schemeClr val="tx2"/>
                </a:solidFill>
              </a:defRPr>
            </a:lvl1pPr>
          </a:lstStyle>
          <a:p>
            <a:fld id="{6F2562D4-D383-4177-95F1-F65B47D1CEF7}" type="datetimeFigureOut">
              <a:rPr lang="en-US" dirty="0"/>
              <a:t>9/24/2026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a:xfrm>
            <a:off x="10995976" y="6477000"/>
            <a:ext cx="662624" cy="381001"/>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Tree>
    <p:extLst>
      <p:ext uri="{BB962C8B-B14F-4D97-AF65-F5344CB8AC3E}">
        <p14:creationId xmlns:p14="http://schemas.microsoft.com/office/powerpoint/2010/main" val="10039044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786071" y="1016955"/>
            <a:ext cx="3872530" cy="3726811"/>
          </a:xfrm>
          <a:prstGeom prst="rect">
            <a:avLst/>
          </a:prstGeom>
        </p:spPr>
        <p:txBody>
          <a:bodyPr vert="horz" lIns="91440" tIns="45720" rIns="91440" bIns="45720" rtlCol="0" anchor="t">
            <a:normAutofit/>
          </a:bodyPr>
          <a:lstStyle>
            <a:lvl1pPr>
              <a:defRPr lang="en-US" sz="5000" cap="all" baseline="0" dirty="0">
                <a:solidFill>
                  <a:schemeClr val="tx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786071" y="5134926"/>
            <a:ext cx="3868420" cy="1113474"/>
          </a:xfrm>
          <a:prstGeom prst="rect">
            <a:avLst/>
          </a:prstGeom>
        </p:spPr>
        <p:txBody>
          <a:bodyPr vert="horz" lIns="91440" tIns="45720" rIns="91440" bIns="45720" rtlCol="0" anchor="b">
            <a:normAutofit/>
          </a:bodyPr>
          <a:lstStyle>
            <a:lvl1pPr marL="0" indent="0">
              <a:buNone/>
              <a:defRPr lang="en-US" sz="2000" b="1" i="0" dirty="0">
                <a:solidFill>
                  <a:schemeClr val="tx2"/>
                </a:solidFill>
                <a:latin typeface="Arial" panose="020B0604020202020204" pitchFamily="34" charset="0"/>
                <a:cs typeface="Arial" panose="020B0604020202020204" pitchFamily="34" charset="0"/>
              </a:defRPr>
            </a:lvl1pPr>
          </a:lstStyle>
          <a:p>
            <a:pPr lvl="0"/>
            <a:r>
              <a:rPr lang="en-US"/>
              <a:t>Click to edit Master subtitle style</a:t>
            </a:r>
          </a:p>
        </p:txBody>
      </p:sp>
      <p:sp>
        <p:nvSpPr>
          <p:cNvPr id="10" name="Picture Placeholder 9">
            <a:extLst>
              <a:ext uri="{FF2B5EF4-FFF2-40B4-BE49-F238E27FC236}">
                <a16:creationId xmlns:a16="http://schemas.microsoft.com/office/drawing/2014/main" id="{77BE7EAD-CCCA-EA7C-0263-265AA3E43C5E}"/>
              </a:ext>
            </a:extLst>
          </p:cNvPr>
          <p:cNvSpPr>
            <a:spLocks noGrp="1" noChangeAspect="1"/>
          </p:cNvSpPr>
          <p:nvPr>
            <p:ph type="pic" sz="quarter" idx="14" hasCustomPrompt="1"/>
          </p:nvPr>
        </p:nvSpPr>
        <p:spPr>
          <a:xfrm>
            <a:off x="0" y="0"/>
            <a:ext cx="7224095" cy="6858000"/>
          </a:xfrm>
          <a:custGeom>
            <a:avLst/>
            <a:gdLst/>
            <a:ahLst/>
            <a:cxnLst/>
            <a:rect l="l" t="t" r="r" b="b"/>
            <a:pathLst>
              <a:path w="7224095" h="6858000">
                <a:moveTo>
                  <a:pt x="0" y="629614"/>
                </a:moveTo>
                <a:lnTo>
                  <a:pt x="7224095" y="629614"/>
                </a:lnTo>
                <a:lnTo>
                  <a:pt x="7224095" y="6858000"/>
                </a:lnTo>
                <a:lnTo>
                  <a:pt x="0" y="6858000"/>
                </a:lnTo>
                <a:close/>
                <a:moveTo>
                  <a:pt x="0" y="0"/>
                </a:moveTo>
                <a:lnTo>
                  <a:pt x="7224095" y="0"/>
                </a:lnTo>
                <a:lnTo>
                  <a:pt x="7224095" y="565606"/>
                </a:lnTo>
                <a:lnTo>
                  <a:pt x="0" y="565606"/>
                </a:lnTo>
                <a:close/>
              </a:path>
            </a:pathLst>
          </a:custGeom>
          <a:blipFill dpi="0" rotWithShape="1">
            <a:blip r:embed="rId2">
              <a:alphaModFix amt="60000"/>
            </a:blip>
            <a:srcRect/>
            <a:stretch>
              <a:fillRect/>
            </a:stretch>
          </a:blipFill>
        </p:spPr>
        <p:txBody>
          <a:bodyPr wrap="square" anchor="t">
            <a:noAutofit/>
          </a:bodyPr>
          <a:lstStyle>
            <a:lvl1pPr marL="0" indent="0">
              <a:buNone/>
              <a:defRPr/>
            </a:lvl1pPr>
          </a:lstStyle>
          <a:p>
            <a:endParaRP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167937" y="6476999"/>
            <a:ext cx="1895847" cy="381001"/>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2" y="6476999"/>
            <a:ext cx="937594" cy="381001"/>
          </a:xfrm>
          <a:prstGeom prst="rect">
            <a:avLst/>
          </a:prstGeom>
        </p:spPr>
        <p:txBody>
          <a:bodyPr/>
          <a:lstStyle>
            <a:lvl1pPr>
              <a:defRPr>
                <a:solidFill>
                  <a:schemeClr val="tx2"/>
                </a:solidFill>
                <a:effectLst/>
              </a:defRPr>
            </a:lvl1pPr>
          </a:lstStyle>
          <a:p>
            <a:fld id="{99C7A302-1799-4123-960A-AC3BB0278DAE}" type="datetimeFigureOut">
              <a:rPr lang="en-US" dirty="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77000"/>
            <a:ext cx="657221" cy="381001"/>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9" name="Rectangle 8">
            <a:extLst>
              <a:ext uri="{FF2B5EF4-FFF2-40B4-BE49-F238E27FC236}">
                <a16:creationId xmlns:a16="http://schemas.microsoft.com/office/drawing/2014/main" id="{F879DE85-4541-95AA-B871-7CBAD2BA1550}"/>
              </a:ext>
            </a:extLst>
          </p:cNvPr>
          <p:cNvSpPr/>
          <p:nvPr/>
        </p:nvSpPr>
        <p:spPr>
          <a:xfrm>
            <a:off x="0" y="565606"/>
            <a:ext cx="11557970"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0348450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143000"/>
            <a:ext cx="8576636" cy="5271008"/>
          </a:xfrm>
          <a:prstGeom prst="rect">
            <a:avLst/>
          </a:prstGeom>
        </p:spPr>
        <p:txBody>
          <a:bodyPr vert="horz" lIns="91440" tIns="45720" rIns="91440" bIns="45720" rtlCol="0" anchor="b">
            <a:normAutofit/>
          </a:bodyPr>
          <a:lstStyle>
            <a:lvl1pPr>
              <a:defRPr lang="en-US" sz="7200" cap="all" baseline="0" dirty="0">
                <a:solidFill>
                  <a:schemeClr val="bg2"/>
                </a:solidFill>
              </a:defRPr>
            </a:lvl1pPr>
          </a:lstStyle>
          <a:p>
            <a:pPr lvl="0"/>
            <a:r>
              <a:rPr lang="en-US"/>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0" y="6492240"/>
            <a:ext cx="8576636" cy="365760"/>
          </a:xfrm>
          <a:prstGeom prst="rect">
            <a:avLst/>
          </a:prstGeom>
        </p:spPr>
        <p:txBody>
          <a:bodyPr/>
          <a:lstStyle>
            <a:lvl1pPr>
              <a:defRPr>
                <a:solidFill>
                  <a:schemeClr val="bg2"/>
                </a:solidFill>
              </a:defRPr>
            </a:lvl1pPr>
          </a:lstStyle>
          <a:p>
            <a:r>
              <a:rPr lang="en-US"/>
              <a:t>
              </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110041" y="6492240"/>
            <a:ext cx="1891337" cy="365760"/>
          </a:xfrm>
          <a:prstGeom prst="rect">
            <a:avLst/>
          </a:prstGeom>
        </p:spPr>
        <p:txBody>
          <a:bodyPr/>
          <a:lstStyle>
            <a:lvl1pPr>
              <a:defRPr>
                <a:solidFill>
                  <a:schemeClr val="bg2"/>
                </a:solidFill>
              </a:defRPr>
            </a:lvl1pPr>
          </a:lstStyle>
          <a:p>
            <a:fld id="{34E88643-CA1F-4663-8C06-BD5ECF50899D}" type="datetimeFigureOut">
              <a:rPr lang="en-US" dirty="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01378" y="6492240"/>
            <a:ext cx="657222" cy="365760"/>
          </a:xfrm>
          <a:prstGeom prst="rect">
            <a:avLst/>
          </a:prstGeom>
        </p:spPr>
        <p:txBody>
          <a:bodyPr/>
          <a:lstStyle>
            <a:lvl1pPr>
              <a:defRPr>
                <a:solidFill>
                  <a:schemeClr val="bg2"/>
                </a:solidFill>
              </a:defRPr>
            </a:lvl1pPr>
          </a:lstStyle>
          <a:p>
            <a:fld id="{AEAA3239-9EA4-4A65-A281-97F994456D9F}" type="slidenum">
              <a:rPr lang="en-US" dirty="0"/>
              <a:pPr/>
              <a:t>‹#›</a:t>
            </a:fld>
            <a:endParaRPr lang="en-US"/>
          </a:p>
        </p:txBody>
      </p:sp>
      <p:sp>
        <p:nvSpPr>
          <p:cNvPr id="32" name="Rectangle 31">
            <a:extLst>
              <a:ext uri="{FF2B5EF4-FFF2-40B4-BE49-F238E27FC236}">
                <a16:creationId xmlns:a16="http://schemas.microsoft.com/office/drawing/2014/main" id="{15F1B314-6B95-45EC-8168-CEA297F1BD40}"/>
              </a:ext>
            </a:extLst>
          </p:cNvPr>
          <p:cNvSpPr/>
          <p:nvPr/>
        </p:nvSpPr>
        <p:spPr>
          <a:xfrm>
            <a:off x="634029" y="570037"/>
            <a:ext cx="8476007" cy="615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D4E8A7FA-CBEB-E74B-AC79-5D830DAFC993}"/>
              </a:ext>
            </a:extLst>
          </p:cNvPr>
          <p:cNvSpPr/>
          <p:nvPr/>
        </p:nvSpPr>
        <p:spPr>
          <a:xfrm>
            <a:off x="9110036" y="570037"/>
            <a:ext cx="3081964" cy="615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69426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BAE97C67-C2EB-5515-0FDC-A535220C9DF0}"/>
              </a:ext>
            </a:extLst>
          </p:cNvPr>
          <p:cNvSpPr/>
          <p:nvPr/>
        </p:nvSpPr>
        <p:spPr>
          <a:xfrm>
            <a:off x="9110035" y="0"/>
            <a:ext cx="3081964"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533399" y="1016955"/>
            <a:ext cx="8195646" cy="1127758"/>
          </a:xfrm>
          <a:prstGeom prst="rect">
            <a:avLst/>
          </a:prstGeom>
        </p:spPr>
        <p:txBody>
          <a:bodyPr anchor="t">
            <a:normAutofit/>
          </a:bodyPr>
          <a:lstStyle>
            <a:lvl1pPr>
              <a:defRPr sz="7200" cap="all" baseline="0"/>
            </a:lvl1pPr>
          </a:lstStyle>
          <a:p>
            <a:r>
              <a:rPr lang="en-US"/>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3399" y="2510472"/>
            <a:ext cx="8190496" cy="3966527"/>
          </a:xfrm>
          <a:prstGeom prst="rect">
            <a:avLst/>
          </a:prstGeom>
        </p:spPr>
        <p:txBody>
          <a:bodyPr>
            <a:normAutofit/>
          </a:bodyPr>
          <a:lstStyle>
            <a:lvl1pPr marL="457200" indent="-457200">
              <a:lnSpc>
                <a:spcPct val="150000"/>
              </a:lnSpc>
              <a:spcBef>
                <a:spcPts val="0"/>
              </a:spcBef>
              <a:buFont typeface="+mj-lt"/>
              <a:buAutoNum type="arabicPeriod"/>
              <a:defRPr sz="2000"/>
            </a:lvl1pPr>
            <a:lvl2pPr marL="685800" indent="-4572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marL="1257300" indent="-342900">
              <a:lnSpc>
                <a:spcPct val="150000"/>
              </a:lnSpc>
              <a:spcBef>
                <a:spcPts val="0"/>
              </a:spcBef>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3399" y="6492241"/>
            <a:ext cx="5758481" cy="365760"/>
          </a:xfrm>
          <a:prstGeom prst="rect">
            <a:avLst/>
          </a:prstGeom>
        </p:spPr>
        <p:txBody>
          <a:bodyPr/>
          <a:lstStyle>
            <a:lvl1pPr>
              <a:defRPr>
                <a:solidFill>
                  <a:schemeClr val="tx2"/>
                </a:solidFill>
              </a:defRPr>
            </a:lvl1pPr>
          </a:lstStyle>
          <a:p>
            <a:r>
              <a:rPr lang="en-US"/>
              <a:t>
              </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291885" y="6492240"/>
            <a:ext cx="1763999" cy="365760"/>
          </a:xfrm>
          <a:prstGeom prst="rect">
            <a:avLst/>
          </a:prstGeom>
        </p:spPr>
        <p:txBody>
          <a:bodyPr/>
          <a:lstStyle>
            <a:lvl1pPr>
              <a:defRPr>
                <a:solidFill>
                  <a:schemeClr val="tx2"/>
                </a:solidFill>
              </a:defRPr>
            </a:lvl1pPr>
          </a:lstStyle>
          <a:p>
            <a:fld id="{CB73E6FC-8E19-48D4-B829-246931AD4AF3}" type="datetimeFigureOut">
              <a:rPr lang="en-US" dirty="0"/>
              <a:t>9/24/2026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8061271" y="6492241"/>
            <a:ext cx="662624" cy="36576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34" name="Rectangle 33">
            <a:extLst>
              <a:ext uri="{FF2B5EF4-FFF2-40B4-BE49-F238E27FC236}">
                <a16:creationId xmlns:a16="http://schemas.microsoft.com/office/drawing/2014/main" id="{E58CA726-6257-4F3F-9296-A3CF5DCA19DB}"/>
              </a:ext>
            </a:extLst>
          </p:cNvPr>
          <p:cNvSpPr/>
          <p:nvPr/>
        </p:nvSpPr>
        <p:spPr>
          <a:xfrm>
            <a:off x="634029" y="2144714"/>
            <a:ext cx="8476007"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87989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C713386-53DE-AEBA-6318-6C7146DE2270}"/>
              </a:ext>
            </a:extLst>
          </p:cNvPr>
          <p:cNvSpPr>
            <a:spLocks noGrp="1"/>
          </p:cNvSpPr>
          <p:nvPr>
            <p:ph type="title" hasCustomPrompt="1"/>
          </p:nvPr>
        </p:nvSpPr>
        <p:spPr>
          <a:xfrm>
            <a:off x="5343517" y="1386842"/>
            <a:ext cx="6315083" cy="1127758"/>
          </a:xfrm>
        </p:spPr>
        <p:txBody>
          <a:bodyPr>
            <a:normAutofit/>
          </a:bodyPr>
          <a:lstStyle>
            <a:lvl1pPr>
              <a:defRPr sz="7200" cap="all" baseline="0"/>
            </a:lvl1pPr>
          </a:lstStyle>
          <a:p>
            <a:r>
              <a:rPr lang="en-US"/>
              <a:t>AGENDA</a:t>
            </a:r>
          </a:p>
        </p:txBody>
      </p:sp>
      <p:sp>
        <p:nvSpPr>
          <p:cNvPr id="39" name="Picture Placeholder 38">
            <a:extLst>
              <a:ext uri="{FF2B5EF4-FFF2-40B4-BE49-F238E27FC236}">
                <a16:creationId xmlns:a16="http://schemas.microsoft.com/office/drawing/2014/main" id="{0440984A-B82C-18F1-2933-6DF295884CE0}"/>
              </a:ext>
            </a:extLst>
          </p:cNvPr>
          <p:cNvSpPr>
            <a:spLocks noGrp="1" noChangeAspect="1"/>
          </p:cNvSpPr>
          <p:nvPr>
            <p:ph type="pic" sz="quarter" idx="14" hasCustomPrompt="1"/>
          </p:nvPr>
        </p:nvSpPr>
        <p:spPr>
          <a:xfrm>
            <a:off x="0" y="0"/>
            <a:ext cx="4400554" cy="6858000"/>
          </a:xfrm>
          <a:blipFill>
            <a:blip r:embed="rId2">
              <a:alphaModFix amt="60000"/>
            </a:blip>
            <a:stretch>
              <a:fillRect/>
            </a:stretch>
          </a:blipFill>
        </p:spPr>
        <p:txBody>
          <a:bodyPr anchor="t"/>
          <a:lstStyle>
            <a:lvl1pPr marL="0" indent="0">
              <a:buNone/>
              <a:defRPr/>
            </a:lvl1pPr>
          </a:lstStyle>
          <a:p>
            <a:endParaRP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343518" y="2886089"/>
            <a:ext cx="6315082" cy="3336911"/>
          </a:xfrm>
          <a:prstGeom prst="rect">
            <a:avLst/>
          </a:prstGeom>
        </p:spPr>
        <p:txBody>
          <a:bodyPr>
            <a:normAutofit/>
          </a:bodyPr>
          <a:lstStyle>
            <a:lvl1pPr marL="457200" indent="-457200">
              <a:lnSpc>
                <a:spcPct val="150000"/>
              </a:lnSpc>
              <a:spcBef>
                <a:spcPts val="0"/>
              </a:spcBef>
              <a:buFont typeface="+mj-lt"/>
              <a:buAutoNum type="arabicPeriod"/>
              <a:defRPr sz="2000"/>
            </a:lvl1pPr>
            <a:lvl2pPr marL="571500" indent="-342900">
              <a:lnSpc>
                <a:spcPct val="150000"/>
              </a:lnSpc>
              <a:spcBef>
                <a:spcPts val="0"/>
              </a:spcBef>
              <a:buFont typeface="+mj-lt"/>
              <a:buAutoNum type="arabicPeriod"/>
              <a:defRPr sz="2000"/>
            </a:lvl2pPr>
            <a:lvl3pPr marL="800100" indent="-342900">
              <a:lnSpc>
                <a:spcPct val="150000"/>
              </a:lnSpc>
              <a:spcBef>
                <a:spcPts val="0"/>
              </a:spcBef>
              <a:buFont typeface="+mj-lt"/>
              <a:buAutoNum type="arabicPeriod"/>
              <a:defRPr sz="2000"/>
            </a:lvl3pPr>
            <a:lvl4pPr marL="1028700" indent="-342900">
              <a:lnSpc>
                <a:spcPct val="150000"/>
              </a:lnSpc>
              <a:spcBef>
                <a:spcPts val="0"/>
              </a:spcBef>
              <a:buFont typeface="+mj-lt"/>
              <a:buAutoNum type="arabicPeriod"/>
              <a:defRPr sz="2000"/>
            </a:lvl4pPr>
            <a:lvl5pPr>
              <a:lnSpc>
                <a:spcPct val="150000"/>
              </a:lnSpc>
              <a:spcBef>
                <a:spcPts val="0"/>
              </a:spcBef>
              <a:buFont typeface="+mj-lt"/>
              <a:buAutoNum type="arabicPeriod"/>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5343518" y="6477000"/>
            <a:ext cx="3771905" cy="381001"/>
          </a:xfrm>
          <a:prstGeom prst="rect">
            <a:avLst/>
          </a:prstGeom>
        </p:spPr>
        <p:txBody>
          <a:bodyPr/>
          <a:lstStyle/>
          <a:p>
            <a:r>
              <a:rPr lang="en-US"/>
              <a:t>
              </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120821" y="6477000"/>
            <a:ext cx="1875160" cy="381001"/>
          </a:xfrm>
          <a:prstGeom prst="rect">
            <a:avLst/>
          </a:prstGeom>
        </p:spPr>
        <p:txBody>
          <a:bodyPr/>
          <a:lstStyle/>
          <a:p>
            <a:fld id="{20AF2805-09FE-4E19-BD3D-273F9C4FB4DD}" type="datetimeFigureOut">
              <a:rPr lang="en-US" dirty="0"/>
              <a:t>9/24/2026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995986" y="6477000"/>
            <a:ext cx="662614" cy="381001"/>
          </a:xfrm>
          <a:prstGeom prst="rect">
            <a:avLst/>
          </a:prstGeom>
        </p:spPr>
        <p:txBody>
          <a:bodyPr/>
          <a:lstStyle/>
          <a:p>
            <a:fld id="{AEAA3239-9EA4-4A65-A281-97F994456D9F}" type="slidenum">
              <a:rPr lang="en-US" dirty="0"/>
              <a:t>‹#›</a:t>
            </a:fld>
            <a:endParaRPr lang="en-US"/>
          </a:p>
        </p:txBody>
      </p:sp>
      <p:sp>
        <p:nvSpPr>
          <p:cNvPr id="34" name="Rectangle 33">
            <a:extLst>
              <a:ext uri="{FF2B5EF4-FFF2-40B4-BE49-F238E27FC236}">
                <a16:creationId xmlns:a16="http://schemas.microsoft.com/office/drawing/2014/main" id="{98E5CA23-2176-4B29-AB27-EDD9AC417271}"/>
              </a:ext>
            </a:extLst>
          </p:cNvPr>
          <p:cNvSpPr/>
          <p:nvPr/>
        </p:nvSpPr>
        <p:spPr>
          <a:xfrm>
            <a:off x="4400554" y="2496190"/>
            <a:ext cx="7791446"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36904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9" y="1016955"/>
            <a:ext cx="3491539" cy="4083580"/>
          </a:xfrm>
          <a:prstGeom prst="rect">
            <a:avLst/>
          </a:prstGeom>
        </p:spPr>
        <p:txBody>
          <a:bodyPr anchor="t">
            <a:normAutofit/>
          </a:bodyPr>
          <a:lstStyle>
            <a:lvl1pPr>
              <a:defRPr sz="3600" cap="all" baseline="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62526" y="1016955"/>
            <a:ext cx="6696073" cy="408357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a:lstStyle/>
          <a:p>
            <a:r>
              <a:rPr lang="en-US"/>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a:lstStyle/>
          <a:p>
            <a:fld id="{1E532691-8605-4D75-9B37-0F29951CF35A}" type="datetimeFigureOut">
              <a:rPr lang="en-US" dirty="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a:lstStyle/>
          <a:p>
            <a:fld id="{AEAA3239-9EA4-4A65-A281-97F994456D9F}" type="slidenum">
              <a:rPr lang="en-US" dirty="0"/>
              <a:t>‹#›</a:t>
            </a:fld>
            <a:endParaRPr lang="en-US"/>
          </a:p>
        </p:txBody>
      </p:sp>
      <p:sp>
        <p:nvSpPr>
          <p:cNvPr id="34" name="Rectangle 33">
            <a:extLst>
              <a:ext uri="{FF2B5EF4-FFF2-40B4-BE49-F238E27FC236}">
                <a16:creationId xmlns:a16="http://schemas.microsoft.com/office/drawing/2014/main" id="{9AE531BB-71E1-57EF-0879-5979B0C95458}"/>
              </a:ext>
            </a:extLst>
          </p:cNvPr>
          <p:cNvSpPr/>
          <p:nvPr/>
        </p:nvSpPr>
        <p:spPr>
          <a:xfrm>
            <a:off x="4024938" y="570037"/>
            <a:ext cx="8167062" cy="5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731FD272-0797-A5C1-BAB9-E68F518B8158}"/>
              </a:ext>
            </a:extLst>
          </p:cNvPr>
          <p:cNvSpPr/>
          <p:nvPr/>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70512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3486153" cy="2721451"/>
          </a:xfrm>
          <a:prstGeom prst="rect">
            <a:avLst/>
          </a:prstGeom>
        </p:spPr>
        <p:txBody>
          <a:bodyPr anchor="t">
            <a:normAutofit/>
          </a:bodyPr>
          <a:lstStyle>
            <a:lvl1pPr>
              <a:defRPr sz="3600" cap="all" baseline="0">
                <a:latin typeface="+mj-lt"/>
              </a:defRPr>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962526" y="1016955"/>
            <a:ext cx="6696074" cy="5490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77000"/>
            <a:ext cx="8576637" cy="381001"/>
          </a:xfrm>
          <a:prstGeom prst="rect">
            <a:avLst/>
          </a:prstGeom>
        </p:spPr>
        <p:txBody>
          <a:bodyPr/>
          <a:lstStyle/>
          <a:p>
            <a:r>
              <a:rPr lang="en-US"/>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77000"/>
            <a:ext cx="1891338" cy="381001"/>
          </a:xfrm>
          <a:prstGeom prst="rect">
            <a:avLst/>
          </a:prstGeom>
        </p:spPr>
        <p:txBody>
          <a:bodyPr/>
          <a:lstStyle/>
          <a:p>
            <a:fld id="{AF504E6F-5E20-457A-A4D7-010D88E2AB6A}" type="datetimeFigureOut">
              <a:rPr lang="en-US" dirty="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77000"/>
            <a:ext cx="657226" cy="381001"/>
          </a:xfrm>
          <a:prstGeom prst="rect">
            <a:avLst/>
          </a:prstGeom>
        </p:spPr>
        <p:txBody>
          <a:bodyPr/>
          <a:lstStyle/>
          <a:p>
            <a:fld id="{AEAA3239-9EA4-4A65-A281-97F994456D9F}" type="slidenum">
              <a:rPr lang="en-US" dirty="0"/>
              <a:t>‹#›</a:t>
            </a:fld>
            <a:endParaRPr lang="en-US"/>
          </a:p>
        </p:txBody>
      </p:sp>
      <p:sp>
        <p:nvSpPr>
          <p:cNvPr id="7" name="Rectangle 6">
            <a:extLst>
              <a:ext uri="{FF2B5EF4-FFF2-40B4-BE49-F238E27FC236}">
                <a16:creationId xmlns:a16="http://schemas.microsoft.com/office/drawing/2014/main" id="{CB922775-D819-CE59-81DF-9A22F9309472}"/>
              </a:ext>
            </a:extLst>
          </p:cNvPr>
          <p:cNvSpPr/>
          <p:nvPr/>
        </p:nvSpPr>
        <p:spPr>
          <a:xfrm>
            <a:off x="4017310" y="565607"/>
            <a:ext cx="817469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7E1D59CA-78A2-7B8F-A9C7-E86B47BEAE5E}"/>
              </a:ext>
            </a:extLst>
          </p:cNvPr>
          <p:cNvSpPr/>
          <p:nvPr/>
        </p:nvSpPr>
        <p:spPr>
          <a:xfrm>
            <a:off x="634030" y="570037"/>
            <a:ext cx="3390908" cy="595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328752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62523" y="1016956"/>
            <a:ext cx="6696076" cy="731520"/>
          </a:xfrm>
          <a:prstGeom prst="rect">
            <a:avLst/>
          </a:prstGeom>
        </p:spPr>
        <p:txBody>
          <a:bodyPr anchor="t"/>
          <a:lstStyle>
            <a:lvl1pPr>
              <a:defRPr cap="all" baseline="0"/>
            </a:lvl1pPr>
          </a:lstStyle>
          <a:p>
            <a:r>
              <a:rPr lang="en-US"/>
              <a:t>Click to edit Master title style</a:t>
            </a:r>
          </a:p>
        </p:txBody>
      </p:sp>
      <p:sp>
        <p:nvSpPr>
          <p:cNvPr id="38" name="Picture Placeholder 37">
            <a:extLst>
              <a:ext uri="{FF2B5EF4-FFF2-40B4-BE49-F238E27FC236}">
                <a16:creationId xmlns:a16="http://schemas.microsoft.com/office/drawing/2014/main" id="{99EF452C-FB1E-E93B-DCC5-1D98DE017953}"/>
              </a:ext>
            </a:extLst>
          </p:cNvPr>
          <p:cNvSpPr>
            <a:spLocks noGrp="1" noChangeAspect="1"/>
          </p:cNvSpPr>
          <p:nvPr>
            <p:ph type="pic" sz="quarter" idx="13" hasCustomPrompt="1"/>
          </p:nvPr>
        </p:nvSpPr>
        <p:spPr>
          <a:xfrm>
            <a:off x="0" y="0"/>
            <a:ext cx="4400554" cy="6858000"/>
          </a:xfrm>
          <a:custGeom>
            <a:avLst/>
            <a:gdLst/>
            <a:ahLst/>
            <a:cxnLst/>
            <a:rect l="l" t="t" r="r" b="b"/>
            <a:pathLst>
              <a:path w="4400554" h="6858000">
                <a:moveTo>
                  <a:pt x="0" y="634999"/>
                </a:moveTo>
                <a:lnTo>
                  <a:pt x="4400554" y="634999"/>
                </a:lnTo>
                <a:lnTo>
                  <a:pt x="4400554" y="6858000"/>
                </a:lnTo>
                <a:lnTo>
                  <a:pt x="0" y="6858000"/>
                </a:lnTo>
                <a:close/>
                <a:moveTo>
                  <a:pt x="0" y="0"/>
                </a:moveTo>
                <a:lnTo>
                  <a:pt x="4400554" y="0"/>
                </a:lnTo>
                <a:lnTo>
                  <a:pt x="4400554" y="570991"/>
                </a:lnTo>
                <a:lnTo>
                  <a:pt x="0" y="570991"/>
                </a:lnTo>
                <a:close/>
              </a:path>
            </a:pathLst>
          </a:custGeom>
          <a:blipFill dpi="0" rotWithShape="1">
            <a:blip r:embed="rId2">
              <a:alphaModFix amt="60000"/>
            </a:blip>
            <a:srcRect/>
            <a:stretch>
              <a:fillRect/>
            </a:stretch>
          </a:blipFill>
        </p:spPr>
        <p:txBody>
          <a:bodyPr wrap="square" anchor="t">
            <a:noAutofit/>
          </a:bodyPr>
          <a:lstStyle>
            <a:lvl1pPr marL="0" indent="0">
              <a:buNone/>
              <a:defRPr/>
            </a:lvl1pPr>
          </a:lstStyle>
          <a:p>
            <a:endParaRP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62523" y="2145668"/>
            <a:ext cx="6689892" cy="411839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4964103" y="6477000"/>
            <a:ext cx="4707905" cy="381000"/>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672013" y="6477000"/>
            <a:ext cx="1329365" cy="381000"/>
          </a:xfrm>
          <a:prstGeom prst="rect">
            <a:avLst/>
          </a:prstGeom>
        </p:spPr>
        <p:txBody>
          <a:bodyPr/>
          <a:lstStyle>
            <a:lvl1pPr>
              <a:defRPr>
                <a:solidFill>
                  <a:schemeClr val="tx2"/>
                </a:solidFill>
              </a:defRPr>
            </a:lvl1pPr>
          </a:lstStyle>
          <a:p>
            <a:fld id="{1533F4C8-FF6A-458A-9544-1F0DF90A3B6B}" type="datetimeFigureOut">
              <a:rPr lang="en-US" dirty="0"/>
              <a:t>9/24/2026</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01379" y="6477000"/>
            <a:ext cx="657221" cy="38100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3" name="Freeform 2">
            <a:extLst>
              <a:ext uri="{FF2B5EF4-FFF2-40B4-BE49-F238E27FC236}">
                <a16:creationId xmlns:a16="http://schemas.microsoft.com/office/drawing/2014/main" id="{EC16BEA9-7D3A-E34B-4442-F0BFB853F3F8}"/>
              </a:ext>
            </a:extLst>
          </p:cNvPr>
          <p:cNvSpPr/>
          <p:nvPr/>
        </p:nvSpPr>
        <p:spPr>
          <a:xfrm>
            <a:off x="4408228" y="570993"/>
            <a:ext cx="7142064" cy="64006"/>
          </a:xfrm>
          <a:custGeom>
            <a:avLst/>
            <a:gdLst/>
            <a:ahLst/>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5" name="Rectangle 4">
            <a:extLst>
              <a:ext uri="{FF2B5EF4-FFF2-40B4-BE49-F238E27FC236}">
                <a16:creationId xmlns:a16="http://schemas.microsoft.com/office/drawing/2014/main" id="{A3462211-E1BA-E90A-00F8-E717C7293E42}"/>
              </a:ext>
            </a:extLst>
          </p:cNvPr>
          <p:cNvSpPr/>
          <p:nvPr/>
        </p:nvSpPr>
        <p:spPr>
          <a:xfrm>
            <a:off x="-2282" y="570991"/>
            <a:ext cx="4410510"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44509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3" y="1016955"/>
            <a:ext cx="7026437" cy="731520"/>
          </a:xfrm>
          <a:prstGeom prst="rect">
            <a:avLst/>
          </a:prstGeom>
        </p:spPr>
        <p:txBody>
          <a:bodyPr anchor="t"/>
          <a:lstStyle>
            <a:lvl1pPr>
              <a:defRPr cap="all" baseline="0"/>
            </a:lvl1pPr>
          </a:lstStyle>
          <a:p>
            <a:r>
              <a:rPr lang="en-US"/>
              <a:t>Click to edit Master title style</a:t>
            </a:r>
          </a:p>
        </p:txBody>
      </p:sp>
      <p:sp>
        <p:nvSpPr>
          <p:cNvPr id="38" name="Picture Placeholder 37">
            <a:extLst>
              <a:ext uri="{FF2B5EF4-FFF2-40B4-BE49-F238E27FC236}">
                <a16:creationId xmlns:a16="http://schemas.microsoft.com/office/drawing/2014/main" id="{87476243-EB8F-9EFF-F789-0088ABBB0FBF}"/>
              </a:ext>
            </a:extLst>
          </p:cNvPr>
          <p:cNvSpPr>
            <a:spLocks noGrp="1" noChangeAspect="1"/>
          </p:cNvSpPr>
          <p:nvPr>
            <p:ph type="pic" sz="quarter" idx="13" hasCustomPrompt="1"/>
          </p:nvPr>
        </p:nvSpPr>
        <p:spPr>
          <a:xfrm>
            <a:off x="0" y="1"/>
            <a:ext cx="3998133" cy="6858000"/>
          </a:xfrm>
          <a:custGeom>
            <a:avLst/>
            <a:gdLst/>
            <a:ahLst/>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chor="t">
            <a:noAutofit/>
          </a:bodyPr>
          <a:lstStyle>
            <a:lvl1pPr marL="0" indent="0">
              <a:buNone/>
              <a:defRPr/>
            </a:lvl1pPr>
          </a:lstStyle>
          <a:p>
            <a:endParaRP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2145668"/>
            <a:ext cx="7026432" cy="407733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7" y="6477000"/>
            <a:ext cx="5426231" cy="381000"/>
          </a:xfrm>
          <a:prstGeom prst="rect">
            <a:avLst/>
          </a:prstGeom>
        </p:spPr>
        <p:txBody>
          <a:bodyPr/>
          <a:lstStyle>
            <a:lvl1pPr>
              <a:defRPr>
                <a:solidFill>
                  <a:schemeClr val="tx2"/>
                </a:solidFill>
              </a:defRPr>
            </a:lvl1pPr>
          </a:lstStyle>
          <a:p>
            <a:r>
              <a:rPr lang="en-US"/>
              <a:t>
              </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10058404" y="6477000"/>
            <a:ext cx="942970" cy="381000"/>
          </a:xfrm>
          <a:prstGeom prst="rect">
            <a:avLst/>
          </a:prstGeom>
        </p:spPr>
        <p:txBody>
          <a:bodyPr/>
          <a:lstStyle>
            <a:lvl1pPr>
              <a:defRPr>
                <a:solidFill>
                  <a:schemeClr val="tx2"/>
                </a:solidFill>
              </a:defRPr>
            </a:lvl1pPr>
          </a:lstStyle>
          <a:p>
            <a:fld id="{2A1E8540-4D23-42CD-8A63-F2EAD91093A7}" type="datetimeFigureOut">
              <a:rPr lang="en-US" dirty="0"/>
              <a:t>9/24/2026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01374" y="6477000"/>
            <a:ext cx="657226" cy="38100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5" name="Freeform 4">
            <a:extLst>
              <a:ext uri="{FF2B5EF4-FFF2-40B4-BE49-F238E27FC236}">
                <a16:creationId xmlns:a16="http://schemas.microsoft.com/office/drawing/2014/main" id="{ECF4FA5C-D406-8202-9143-DAEA62C5C872}"/>
              </a:ext>
            </a:extLst>
          </p:cNvPr>
          <p:cNvSpPr/>
          <p:nvPr/>
        </p:nvSpPr>
        <p:spPr>
          <a:xfrm>
            <a:off x="0" y="570992"/>
            <a:ext cx="4019552" cy="64008"/>
          </a:xfrm>
          <a:custGeom>
            <a:avLst/>
            <a:gdLst/>
            <a:ahLst/>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6" name="Freeform 5">
            <a:extLst>
              <a:ext uri="{FF2B5EF4-FFF2-40B4-BE49-F238E27FC236}">
                <a16:creationId xmlns:a16="http://schemas.microsoft.com/office/drawing/2014/main" id="{082645EB-0315-BBF0-B28C-6A31158DE8D1}"/>
              </a:ext>
            </a:extLst>
          </p:cNvPr>
          <p:cNvSpPr/>
          <p:nvPr/>
        </p:nvSpPr>
        <p:spPr>
          <a:xfrm>
            <a:off x="3997235" y="570992"/>
            <a:ext cx="7560729" cy="64008"/>
          </a:xfrm>
          <a:custGeom>
            <a:avLst/>
            <a:gdLst/>
            <a:ahLst/>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619558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6858000" cy="731519"/>
          </a:xfrm>
          <a:prstGeom prst="rect">
            <a:avLst/>
          </a:prstGeom>
        </p:spPr>
        <p:txBody>
          <a:bodyPr anchor="t"/>
          <a:lstStyle>
            <a:lvl1pPr>
              <a:defRPr cap="all" baseline="0"/>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33401" y="2145668"/>
            <a:ext cx="6858000" cy="409352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533401" y="6464300"/>
            <a:ext cx="5366715" cy="399514"/>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5900115" y="6464300"/>
            <a:ext cx="929303" cy="399514"/>
          </a:xfrm>
          <a:prstGeom prst="rect">
            <a:avLst/>
          </a:prstGeom>
        </p:spPr>
        <p:txBody>
          <a:bodyPr/>
          <a:lstStyle>
            <a:lvl1pPr>
              <a:defRPr>
                <a:solidFill>
                  <a:schemeClr val="tx2"/>
                </a:solidFill>
              </a:defRPr>
            </a:lvl1pPr>
          </a:lstStyle>
          <a:p>
            <a:fld id="{73B456EB-19FD-4A38-8010-F86DE924658C}" type="datetimeFigureOut">
              <a:rPr lang="en-US" dirty="0"/>
              <a:t>9/24/2026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6829424" y="6464300"/>
            <a:ext cx="561977" cy="399514"/>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6" name="Picture Placeholder 5">
            <a:extLst>
              <a:ext uri="{FF2B5EF4-FFF2-40B4-BE49-F238E27FC236}">
                <a16:creationId xmlns:a16="http://schemas.microsoft.com/office/drawing/2014/main" id="{070CE66A-15FE-D8FB-D711-D3BB0755F0D1}"/>
              </a:ext>
            </a:extLst>
          </p:cNvPr>
          <p:cNvSpPr>
            <a:spLocks noGrp="1" noChangeAspect="1"/>
          </p:cNvSpPr>
          <p:nvPr>
            <p:ph type="pic" sz="quarter" idx="18" hasCustomPrompt="1"/>
          </p:nvPr>
        </p:nvSpPr>
        <p:spPr>
          <a:xfrm>
            <a:off x="8193866" y="1"/>
            <a:ext cx="3998133" cy="6858000"/>
          </a:xfrm>
          <a:custGeom>
            <a:avLst/>
            <a:gdLst/>
            <a:ahLst/>
            <a:cxnLst/>
            <a:rect l="l" t="t" r="r" b="b"/>
            <a:pathLst>
              <a:path w="3998133" h="6858000">
                <a:moveTo>
                  <a:pt x="0" y="634999"/>
                </a:moveTo>
                <a:lnTo>
                  <a:pt x="3998133" y="634999"/>
                </a:lnTo>
                <a:lnTo>
                  <a:pt x="3998133" y="6858000"/>
                </a:lnTo>
                <a:lnTo>
                  <a:pt x="0" y="6858000"/>
                </a:lnTo>
                <a:close/>
                <a:moveTo>
                  <a:pt x="0" y="0"/>
                </a:moveTo>
                <a:lnTo>
                  <a:pt x="3998133" y="0"/>
                </a:lnTo>
                <a:lnTo>
                  <a:pt x="3998133" y="570991"/>
                </a:lnTo>
                <a:lnTo>
                  <a:pt x="0" y="570991"/>
                </a:lnTo>
                <a:close/>
              </a:path>
            </a:pathLst>
          </a:custGeom>
          <a:blipFill dpi="0" rotWithShape="1">
            <a:blip r:embed="rId2">
              <a:alphaModFix amt="60000"/>
            </a:blip>
            <a:srcRect/>
            <a:stretch>
              <a:fillRect/>
            </a:stretch>
          </a:blipFill>
        </p:spPr>
        <p:txBody>
          <a:bodyPr wrap="square" anchor="t">
            <a:noAutofit/>
          </a:bodyPr>
          <a:lstStyle>
            <a:lvl1pPr marL="0" indent="0">
              <a:buNone/>
              <a:defRPr/>
            </a:lvl1pPr>
          </a:lstStyle>
          <a:p>
            <a:endParaRPr/>
          </a:p>
        </p:txBody>
      </p:sp>
      <p:sp>
        <p:nvSpPr>
          <p:cNvPr id="3" name="Freeform 2">
            <a:extLst>
              <a:ext uri="{FF2B5EF4-FFF2-40B4-BE49-F238E27FC236}">
                <a16:creationId xmlns:a16="http://schemas.microsoft.com/office/drawing/2014/main" id="{E19B021D-A5A3-D515-C491-988160E0708C}"/>
              </a:ext>
            </a:extLst>
          </p:cNvPr>
          <p:cNvSpPr/>
          <p:nvPr/>
        </p:nvSpPr>
        <p:spPr>
          <a:xfrm>
            <a:off x="8172447" y="570992"/>
            <a:ext cx="4019552" cy="64008"/>
          </a:xfrm>
          <a:custGeom>
            <a:avLst/>
            <a:gdLst/>
            <a:ahLst/>
            <a:cxnLst/>
            <a:rect l="l" t="t" r="r" b="b"/>
            <a:pathLst>
              <a:path w="7152036" h="64008">
                <a:moveTo>
                  <a:pt x="0" y="0"/>
                </a:moveTo>
                <a:lnTo>
                  <a:pt x="7152036" y="0"/>
                </a:lnTo>
                <a:lnTo>
                  <a:pt x="7152036" y="64008"/>
                </a:lnTo>
                <a:lnTo>
                  <a:pt x="0" y="64008"/>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5" name="Freeform 4">
            <a:extLst>
              <a:ext uri="{FF2B5EF4-FFF2-40B4-BE49-F238E27FC236}">
                <a16:creationId xmlns:a16="http://schemas.microsoft.com/office/drawing/2014/main" id="{F6879252-7B61-583A-CF4D-92BF27416ADC}"/>
              </a:ext>
            </a:extLst>
          </p:cNvPr>
          <p:cNvSpPr/>
          <p:nvPr/>
        </p:nvSpPr>
        <p:spPr>
          <a:xfrm>
            <a:off x="633137" y="570992"/>
            <a:ext cx="7560729" cy="64008"/>
          </a:xfrm>
          <a:custGeom>
            <a:avLst/>
            <a:gdLst/>
            <a:ahLst/>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695167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1016955"/>
            <a:ext cx="4573438" cy="1328932"/>
          </a:xfrm>
          <a:prstGeom prst="rect">
            <a:avLst/>
          </a:prstGeom>
        </p:spPr>
        <p:txBody>
          <a:bodyPr anchor="t">
            <a:noAutofit/>
          </a:bodyPr>
          <a:lstStyle>
            <a:lvl1pPr>
              <a:defRPr sz="3600" cap="all" baseline="0">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33401" y="2495232"/>
            <a:ext cx="4573438"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0" y="6477000"/>
            <a:ext cx="2921550" cy="381000"/>
          </a:xfrm>
          <a:prstGeom prst="rect">
            <a:avLst/>
          </a:prstGeom>
        </p:spPr>
        <p:txBody>
          <a:bodyPr/>
          <a:lstStyle>
            <a:lvl1pPr>
              <a:defRPr>
                <a:solidFill>
                  <a:schemeClr val="tx2"/>
                </a:solidFill>
                <a:effectLst/>
              </a:defRPr>
            </a:lvl1p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54946" y="6477000"/>
            <a:ext cx="1100995" cy="381000"/>
          </a:xfrm>
          <a:prstGeom prst="rect">
            <a:avLst/>
          </a:prstGeom>
        </p:spPr>
        <p:txBody>
          <a:bodyPr/>
          <a:lstStyle>
            <a:lvl1pPr>
              <a:defRPr>
                <a:solidFill>
                  <a:schemeClr val="tx2"/>
                </a:solidFill>
              </a:defRPr>
            </a:lvl1pPr>
          </a:lstStyle>
          <a:p>
            <a:fld id="{71ADCD4E-3EB5-4828-8896-DAF01418F813}" type="datetimeFigureOut">
              <a:rPr lang="en-US" dirty="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553312" y="6477000"/>
            <a:ext cx="552253" cy="381000"/>
          </a:xfrm>
          <a:prstGeom prst="rect">
            <a:avLst/>
          </a:prstGeom>
        </p:spPr>
        <p:txBody>
          <a:bodyPr/>
          <a:lstStyle>
            <a:lvl1pPr>
              <a:defRPr>
                <a:solidFill>
                  <a:schemeClr val="tx2"/>
                </a:solidFill>
                <a:effectLst/>
              </a:defRPr>
            </a:lvl1pPr>
          </a:lstStyle>
          <a:p>
            <a:fld id="{AEAA3239-9EA4-4A65-A281-97F994456D9F}" type="slidenum">
              <a:rPr lang="en-US" dirty="0"/>
              <a:pPr/>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5658928" y="0"/>
            <a:ext cx="6533072" cy="6858000"/>
          </a:xfrm>
          <a:prstGeom prst="rect">
            <a:avLst/>
          </a:prstGeom>
          <a:blipFill dpi="0" rotWithShape="1">
            <a:blip r:embed="rId2">
              <a:alphaModFix amt="60000"/>
            </a:blip>
            <a:srcRect/>
            <a:stretch>
              <a:fillRect/>
            </a:stretch>
          </a:blipFill>
        </p:spPr>
        <p:txBody>
          <a:bodyPr anchor="t"/>
          <a:lstStyle>
            <a:lvl1pPr marL="0" indent="0">
              <a:buNone/>
              <a:defRPr/>
            </a:lvl1pPr>
          </a:lstStyle>
          <a:p>
            <a:endParaRPr/>
          </a:p>
        </p:txBody>
      </p:sp>
      <p:sp>
        <p:nvSpPr>
          <p:cNvPr id="3" name="Freeform 2">
            <a:extLst>
              <a:ext uri="{FF2B5EF4-FFF2-40B4-BE49-F238E27FC236}">
                <a16:creationId xmlns:a16="http://schemas.microsoft.com/office/drawing/2014/main" id="{103B3571-8BEB-7B5F-5141-60BE7E4F2B98}"/>
              </a:ext>
            </a:extLst>
          </p:cNvPr>
          <p:cNvSpPr/>
          <p:nvPr/>
        </p:nvSpPr>
        <p:spPr>
          <a:xfrm>
            <a:off x="631405" y="570990"/>
            <a:ext cx="5024894" cy="64008"/>
          </a:xfrm>
          <a:custGeom>
            <a:avLst/>
            <a:gdLst/>
            <a:ahLst/>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1425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275" y="1016955"/>
            <a:ext cx="3445936" cy="1328932"/>
          </a:xfrm>
          <a:prstGeom prst="rect">
            <a:avLst/>
          </a:prstGeom>
        </p:spPr>
        <p:txBody>
          <a:bodyPr anchor="t">
            <a:normAutofit/>
          </a:bodyPr>
          <a:lstStyle>
            <a:lvl1pPr>
              <a:defRPr sz="3600" cap="all" baseline="0">
                <a:solidFill>
                  <a:schemeClr val="tx2"/>
                </a:solidFill>
              </a:defRPr>
            </a:lvl1pPr>
          </a:lstStyle>
          <a:p>
            <a:r>
              <a:rPr lang="en-US"/>
              <a:t>Click to edit Master title style</a:t>
            </a:r>
          </a:p>
        </p:txBody>
      </p:sp>
      <p:sp>
        <p:nvSpPr>
          <p:cNvPr id="6" name="Content Placeholder 7">
            <a:extLst>
              <a:ext uri="{FF2B5EF4-FFF2-40B4-BE49-F238E27FC236}">
                <a16:creationId xmlns:a16="http://schemas.microsoft.com/office/drawing/2014/main" id="{7056A831-274A-4E01-51DC-29FC50834A4F}"/>
              </a:ext>
            </a:extLst>
          </p:cNvPr>
          <p:cNvSpPr>
            <a:spLocks noGrp="1"/>
          </p:cNvSpPr>
          <p:nvPr>
            <p:ph sz="quarter" idx="18"/>
          </p:nvPr>
        </p:nvSpPr>
        <p:spPr>
          <a:xfrm>
            <a:off x="533400" y="2495232"/>
            <a:ext cx="3445936" cy="372776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533400" y="6477000"/>
            <a:ext cx="2076777" cy="381000"/>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2610177" y="6477000"/>
            <a:ext cx="949766" cy="381000"/>
          </a:xfrm>
          <a:prstGeom prst="rect">
            <a:avLst/>
          </a:prstGeom>
        </p:spPr>
        <p:txBody>
          <a:bodyPr/>
          <a:lstStyle>
            <a:lvl1pPr>
              <a:defRPr>
                <a:solidFill>
                  <a:schemeClr val="tx2"/>
                </a:solidFill>
              </a:defRPr>
            </a:lvl1pPr>
          </a:lstStyle>
          <a:p>
            <a:fld id="{A48BB81F-FF8D-4CDB-8C81-6D8C7DBC8B8C}" type="datetimeFigureOut">
              <a:rPr lang="en-US" dirty="0"/>
              <a:t>9/24/2026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559943" y="6477000"/>
            <a:ext cx="429207" cy="38100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7" name="Picture Placeholder 10">
            <a:extLst>
              <a:ext uri="{FF2B5EF4-FFF2-40B4-BE49-F238E27FC236}">
                <a16:creationId xmlns:a16="http://schemas.microsoft.com/office/drawing/2014/main" id="{0BBEF0D8-DF37-CB82-D6FC-4B18E864B26C}"/>
              </a:ext>
            </a:extLst>
          </p:cNvPr>
          <p:cNvSpPr>
            <a:spLocks noGrp="1" noChangeAspect="1"/>
          </p:cNvSpPr>
          <p:nvPr>
            <p:ph type="pic" sz="quarter" idx="13" hasCustomPrompt="1"/>
          </p:nvPr>
        </p:nvSpPr>
        <p:spPr>
          <a:xfrm>
            <a:off x="4602979" y="0"/>
            <a:ext cx="7584144" cy="6858000"/>
          </a:xfrm>
          <a:prstGeom prst="rect">
            <a:avLst/>
          </a:prstGeom>
          <a:blipFill dpi="0" rotWithShape="1">
            <a:blip r:embed="rId2">
              <a:alphaModFix amt="60000"/>
            </a:blip>
            <a:srcRect/>
            <a:stretch>
              <a:fillRect/>
            </a:stretch>
          </a:blipFill>
        </p:spPr>
        <p:txBody>
          <a:bodyPr anchor="t"/>
          <a:lstStyle>
            <a:lvl1pPr marL="0" indent="0">
              <a:buNone/>
              <a:defRPr/>
            </a:lvl1pPr>
          </a:lstStyle>
          <a:p>
            <a:endParaRPr/>
          </a:p>
        </p:txBody>
      </p:sp>
      <p:sp>
        <p:nvSpPr>
          <p:cNvPr id="3" name="Freeform 2">
            <a:extLst>
              <a:ext uri="{FF2B5EF4-FFF2-40B4-BE49-F238E27FC236}">
                <a16:creationId xmlns:a16="http://schemas.microsoft.com/office/drawing/2014/main" id="{8DC2254B-5D42-9D5B-16C8-9FAF562F458A}"/>
              </a:ext>
            </a:extLst>
          </p:cNvPr>
          <p:cNvSpPr/>
          <p:nvPr/>
        </p:nvSpPr>
        <p:spPr>
          <a:xfrm>
            <a:off x="615697" y="570989"/>
            <a:ext cx="3987282" cy="64012"/>
          </a:xfrm>
          <a:custGeom>
            <a:avLst/>
            <a:gdLst/>
            <a:ahLst/>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8903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1016955"/>
            <a:ext cx="2770539" cy="1875475"/>
          </a:xfrm>
          <a:prstGeom prst="rect">
            <a:avLst/>
          </a:prstGeom>
        </p:spPr>
        <p:txBody>
          <a:bodyPr anchor="t"/>
          <a:lstStyle>
            <a:lvl1pPr>
              <a:defRPr cap="all" baseline="0">
                <a:solidFill>
                  <a:schemeClr val="tx2"/>
                </a:solidFill>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noChangeAspect="1"/>
          </p:cNvSpPr>
          <p:nvPr>
            <p:ph type="pic" sz="quarter" idx="13" hasCustomPrompt="1"/>
          </p:nvPr>
        </p:nvSpPr>
        <p:spPr>
          <a:xfrm>
            <a:off x="0" y="0"/>
            <a:ext cx="8326323" cy="6858000"/>
          </a:xfrm>
          <a:custGeom>
            <a:avLst/>
            <a:gdLst/>
            <a:ahLst/>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chor="t">
            <a:noAutofit/>
          </a:bodyPr>
          <a:lstStyle>
            <a:lvl1pPr marL="0" indent="0">
              <a:buNone/>
              <a:defRPr/>
            </a:lvl1pPr>
          </a:lstStyle>
          <a:p>
            <a:endParaRP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3011335"/>
            <a:ext cx="2769544" cy="28449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477000"/>
            <a:ext cx="1404460" cy="381000"/>
          </a:xfrm>
          <a:prstGeom prst="rect">
            <a:avLst/>
          </a:prstGeom>
        </p:spPr>
        <p:txBody>
          <a:bodyPr/>
          <a:lstStyle>
            <a:lvl1pPr>
              <a:defRPr>
                <a:solidFill>
                  <a:schemeClr val="tx2"/>
                </a:solidFill>
              </a:defRPr>
            </a:lvl1p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477000"/>
            <a:ext cx="708857" cy="381000"/>
          </a:xfrm>
          <a:prstGeom prst="rect">
            <a:avLst/>
          </a:prstGeom>
        </p:spPr>
        <p:txBody>
          <a:bodyPr/>
          <a:lstStyle>
            <a:lvl1pPr>
              <a:defRPr>
                <a:solidFill>
                  <a:schemeClr val="tx2"/>
                </a:solidFill>
                <a:effectLst/>
              </a:defRPr>
            </a:lvl1pPr>
          </a:lstStyle>
          <a:p>
            <a:fld id="{CD491FD6-320B-4F77-8F99-6D2F5BCDF640}" type="datetimeFigureOut">
              <a:rPr lang="en-US" dirty="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80" y="6477000"/>
            <a:ext cx="657220" cy="38100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3" name="Freeform 2">
            <a:extLst>
              <a:ext uri="{FF2B5EF4-FFF2-40B4-BE49-F238E27FC236}">
                <a16:creationId xmlns:a16="http://schemas.microsoft.com/office/drawing/2014/main" id="{3AEE3D4D-61F7-E7A0-0EB4-DE705A2CAF60}"/>
              </a:ext>
            </a:extLst>
          </p:cNvPr>
          <p:cNvSpPr/>
          <p:nvPr/>
        </p:nvSpPr>
        <p:spPr>
          <a:xfrm>
            <a:off x="8326322" y="570989"/>
            <a:ext cx="3332277" cy="64008"/>
          </a:xfrm>
          <a:custGeom>
            <a:avLst/>
            <a:gdLst/>
            <a:ahLst/>
            <a:cxnLst/>
            <a:rect l="l" t="t" r="r" b="b"/>
            <a:pathLst>
              <a:path w="7152036" h="64008">
                <a:moveTo>
                  <a:pt x="0" y="0"/>
                </a:moveTo>
                <a:lnTo>
                  <a:pt x="7152036" y="0"/>
                </a:lnTo>
                <a:lnTo>
                  <a:pt x="7152036" y="64008"/>
                </a:lnTo>
                <a:lnTo>
                  <a:pt x="0" y="64008"/>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0694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3623948"/>
            <a:ext cx="3486152" cy="2599051"/>
          </a:xfrm>
          <a:prstGeom prst="rect">
            <a:avLst/>
          </a:prstGeom>
        </p:spPr>
        <p:txBody>
          <a:bodyPr anchor="t">
            <a:normAutofit/>
          </a:bodyPr>
          <a:lstStyle>
            <a:lvl1pPr>
              <a:defRPr sz="3600" cap="all" baseline="0">
                <a:solidFill>
                  <a:schemeClr val="tx2"/>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1" y="0"/>
            <a:ext cx="12192000" cy="3242949"/>
          </a:xfrm>
          <a:prstGeom prst="rect">
            <a:avLst/>
          </a:prstGeom>
          <a:blipFill dpi="0" rotWithShape="1">
            <a:blip r:embed="rId2">
              <a:alphaModFix amt="60000"/>
            </a:blip>
            <a:srcRect/>
            <a:stretch>
              <a:fillRect/>
            </a:stretch>
          </a:blipFill>
        </p:spPr>
        <p:txBody>
          <a:bodyPr anchor="t"/>
          <a:lstStyle>
            <a:lvl1pPr marL="0" indent="0">
              <a:buNone/>
              <a:defRPr/>
            </a:lvl1pPr>
          </a:lstStyle>
          <a:p>
            <a:endParaRP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05936" y="3623949"/>
            <a:ext cx="7252664" cy="2599050"/>
          </a:xfrm>
          <a:prstGeom prst="rect">
            <a:avLst/>
          </a:prstGeo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a:lstStyle>
            <a:lvl1pPr>
              <a:defRPr>
                <a:solidFill>
                  <a:schemeClr val="tx2"/>
                </a:solidFill>
              </a:defRPr>
            </a:lvl1p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a:lstStyle>
            <a:lvl1pPr>
              <a:defRPr>
                <a:solidFill>
                  <a:schemeClr val="tx2"/>
                </a:solidFill>
              </a:defRPr>
            </a:lvl1pPr>
          </a:lstStyle>
          <a:p>
            <a:fld id="{A708C1C0-E3FE-42AC-82A3-E6DC4F473B5F}" type="datetimeFigureOut">
              <a:rPr lang="en-US" dirty="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Tree>
    <p:extLst>
      <p:ext uri="{BB962C8B-B14F-4D97-AF65-F5344CB8AC3E}">
        <p14:creationId xmlns:p14="http://schemas.microsoft.com/office/powerpoint/2010/main" val="5396438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0" y="1016955"/>
            <a:ext cx="11125199" cy="731519"/>
          </a:xfrm>
          <a:prstGeom prst="rect">
            <a:avLst/>
          </a:prstGeom>
        </p:spPr>
        <p:txBody>
          <a:bodyPr anchor="t"/>
          <a:lstStyle>
            <a:lvl1pPr>
              <a:defRPr cap="all" baseline="0">
                <a:solidFill>
                  <a:schemeClr val="tx2"/>
                </a:solidFill>
              </a:defRPr>
            </a:lvl1pPr>
          </a:lstStyle>
          <a:p>
            <a:r>
              <a:rPr lang="en-US"/>
              <a:t>Click to edit Master title style</a:t>
            </a:r>
          </a:p>
        </p:txBody>
      </p:sp>
      <p:sp>
        <p:nvSpPr>
          <p:cNvPr id="36" name="Picture Placeholder 11">
            <a:extLst>
              <a:ext uri="{FF2B5EF4-FFF2-40B4-BE49-F238E27FC236}">
                <a16:creationId xmlns:a16="http://schemas.microsoft.com/office/drawing/2014/main" id="{61ACD7CC-7A35-CC8D-F7DA-128B795065B1}"/>
              </a:ext>
            </a:extLst>
          </p:cNvPr>
          <p:cNvSpPr>
            <a:spLocks noGrp="1" noChangeAspect="1"/>
          </p:cNvSpPr>
          <p:nvPr>
            <p:ph type="pic" sz="quarter" idx="18" hasCustomPrompt="1"/>
          </p:nvPr>
        </p:nvSpPr>
        <p:spPr>
          <a:xfrm>
            <a:off x="0" y="2145668"/>
            <a:ext cx="6291878" cy="4728525"/>
          </a:xfrm>
          <a:custGeom>
            <a:avLst/>
            <a:gdLst/>
            <a:ahLst/>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chor="t">
            <a:noAutofit/>
          </a:bodyPr>
          <a:lstStyle>
            <a:lvl1pPr marL="0" indent="0">
              <a:buNone/>
              <a:defRPr lang="en-US" dirty="0"/>
            </a:lvl1pPr>
          </a:lstStyle>
          <a:p>
            <a:pPr marL="228600" lvl="0" indent="-228600"/>
            <a:endParaRP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843095" y="2145668"/>
            <a:ext cx="4815505" cy="4190497"/>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843095" y="6492240"/>
            <a:ext cx="3215297" cy="365760"/>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398" y="6492240"/>
            <a:ext cx="942982" cy="365760"/>
          </a:xfrm>
          <a:prstGeom prst="rect">
            <a:avLst/>
          </a:prstGeom>
        </p:spPr>
        <p:txBody>
          <a:bodyPr/>
          <a:lstStyle>
            <a:lvl1pPr>
              <a:defRPr>
                <a:solidFill>
                  <a:schemeClr val="tx2"/>
                </a:solidFill>
              </a:defRPr>
            </a:lvl1pPr>
          </a:lstStyle>
          <a:p>
            <a:fld id="{D3EEA351-3479-4085-8F9E-571D48233D05}" type="datetimeFigureOut">
              <a:rPr lang="en-US" dirty="0"/>
              <a:t>9/24/2026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01379" y="6492240"/>
            <a:ext cx="657221" cy="36576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3" name="Rectangle 2">
            <a:extLst>
              <a:ext uri="{FF2B5EF4-FFF2-40B4-BE49-F238E27FC236}">
                <a16:creationId xmlns:a16="http://schemas.microsoft.com/office/drawing/2014/main" id="{54335081-FA52-F16F-A616-E20DA766DB57}"/>
              </a:ext>
            </a:extLst>
          </p:cNvPr>
          <p:cNvSpPr/>
          <p:nvPr/>
        </p:nvSpPr>
        <p:spPr>
          <a:xfrm>
            <a:off x="634030" y="565606"/>
            <a:ext cx="11557968"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76646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399" y="1016955"/>
            <a:ext cx="3486153" cy="1316347"/>
          </a:xfrm>
          <a:prstGeom prst="rect">
            <a:avLst/>
          </a:prstGeom>
        </p:spPr>
        <p:txBody>
          <a:bodyPr anchor="t">
            <a:noAutofit/>
          </a:bodyPr>
          <a:lstStyle>
            <a:lvl1pPr>
              <a:defRPr sz="3600" cap="all" baseline="0">
                <a:solidFill>
                  <a:schemeClr val="tx2"/>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noChangeAspect="1"/>
          </p:cNvSpPr>
          <p:nvPr>
            <p:ph type="pic" sz="quarter" idx="13" hasCustomPrompt="1"/>
          </p:nvPr>
        </p:nvSpPr>
        <p:spPr>
          <a:xfrm>
            <a:off x="634030" y="2495233"/>
            <a:ext cx="3385517" cy="3727765"/>
          </a:xfrm>
          <a:prstGeom prst="rect">
            <a:avLst/>
          </a:prstGeom>
          <a:blipFill dpi="0" rotWithShape="1">
            <a:blip r:embed="rId2">
              <a:alphaModFix amt="60000"/>
            </a:blip>
            <a:srcRect/>
            <a:stretch>
              <a:fillRect/>
            </a:stretch>
          </a:blipFill>
        </p:spPr>
        <p:txBody>
          <a:bodyPr anchor="t"/>
          <a:lstStyle>
            <a:lvl1pPr marL="0" indent="0">
              <a:buFont typeface="Arial" panose="020B0604020202020204" pitchFamily="34" charset="0"/>
              <a:buNone/>
              <a:defRPr/>
            </a:lvl1pPr>
          </a:lstStyle>
          <a:p>
            <a:endParaRP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576142" y="1016954"/>
            <a:ext cx="7082457" cy="5206045"/>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77000"/>
            <a:ext cx="8576637" cy="381001"/>
          </a:xfrm>
          <a:prstGeom prst="rect">
            <a:avLst/>
          </a:prstGeom>
        </p:spPr>
        <p:txBody>
          <a:bodyPr/>
          <a:lstStyle>
            <a:lvl1pPr>
              <a:defRPr>
                <a:solidFill>
                  <a:schemeClr val="tx2"/>
                </a:solidFill>
              </a:defRPr>
            </a:lvl1p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76999"/>
            <a:ext cx="1891338" cy="381001"/>
          </a:xfrm>
          <a:prstGeom prst="rect">
            <a:avLst/>
          </a:prstGeom>
        </p:spPr>
        <p:txBody>
          <a:bodyPr/>
          <a:lstStyle>
            <a:lvl1pPr>
              <a:defRPr>
                <a:solidFill>
                  <a:schemeClr val="tx2"/>
                </a:solidFill>
              </a:defRPr>
            </a:lvl1pPr>
          </a:lstStyle>
          <a:p>
            <a:fld id="{F7018939-3725-45C4-8448-060C1C945770}" type="datetimeFigureOut">
              <a:rPr lang="en-US" dirty="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01374" y="6477000"/>
            <a:ext cx="657226" cy="381001"/>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3" name="Rectangle 2">
            <a:extLst>
              <a:ext uri="{FF2B5EF4-FFF2-40B4-BE49-F238E27FC236}">
                <a16:creationId xmlns:a16="http://schemas.microsoft.com/office/drawing/2014/main" id="{05CA24FE-7F15-0A35-2050-28F4CE33B91F}"/>
              </a:ext>
            </a:extLst>
          </p:cNvPr>
          <p:cNvSpPr/>
          <p:nvPr/>
        </p:nvSpPr>
        <p:spPr>
          <a:xfrm>
            <a:off x="634030" y="565606"/>
            <a:ext cx="3385521"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4" name="Rectangle 3">
            <a:extLst>
              <a:ext uri="{FF2B5EF4-FFF2-40B4-BE49-F238E27FC236}">
                <a16:creationId xmlns:a16="http://schemas.microsoft.com/office/drawing/2014/main" id="{CC9E0A62-7502-AFE4-4860-6DE00EB6D1D5}"/>
              </a:ext>
            </a:extLst>
          </p:cNvPr>
          <p:cNvSpPr/>
          <p:nvPr/>
        </p:nvSpPr>
        <p:spPr>
          <a:xfrm>
            <a:off x="4019547" y="565605"/>
            <a:ext cx="8172453"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0774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tx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473C94E-2C8E-3F68-4792-D2F9DD866344}"/>
              </a:ext>
            </a:extLst>
          </p:cNvPr>
          <p:cNvSpPr>
            <a:spLocks noGrp="1"/>
          </p:cNvSpPr>
          <p:nvPr>
            <p:ph type="title"/>
          </p:nvPr>
        </p:nvSpPr>
        <p:spPr>
          <a:xfrm>
            <a:off x="3462961" y="5109525"/>
            <a:ext cx="8195638" cy="744634"/>
          </a:xfrm>
        </p:spPr>
        <p:txBody>
          <a:bodyPr anchor="b">
            <a:normAutofit/>
          </a:bodyPr>
          <a:lstStyle>
            <a:lvl1pPr>
              <a:defRPr sz="2000" b="1">
                <a:solidFill>
                  <a:schemeClr val="bg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16E6EBA2-EEB8-DB5B-897E-6DAE1530B31E}"/>
              </a:ext>
            </a:extLst>
          </p:cNvPr>
          <p:cNvSpPr>
            <a:spLocks noGrp="1"/>
          </p:cNvSpPr>
          <p:nvPr>
            <p:ph sz="quarter" idx="14" hasCustomPrompt="1"/>
          </p:nvPr>
        </p:nvSpPr>
        <p:spPr>
          <a:xfrm>
            <a:off x="533400" y="533400"/>
            <a:ext cx="11125200" cy="4576763"/>
          </a:xfrm>
        </p:spPr>
        <p:txBody>
          <a:bodyPr>
            <a:normAutofit/>
          </a:bodyPr>
          <a:lstStyle>
            <a:lvl1pPr marL="0" indent="0">
              <a:buNone/>
              <a:defRPr sz="30000" b="0">
                <a:solidFill>
                  <a:schemeClr val="bg1"/>
                </a:solidFill>
              </a:defRPr>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533399" y="6477000"/>
            <a:ext cx="8576637" cy="381001"/>
          </a:xfrm>
          <a:prstGeom prst="rect">
            <a:avLst/>
          </a:prstGeom>
        </p:spPr>
        <p:txBody>
          <a:bodyPr/>
          <a:lstStyle>
            <a:lvl1pPr>
              <a:defRPr>
                <a:solidFill>
                  <a:schemeClr val="bg1"/>
                </a:solidFill>
              </a:defRPr>
            </a:lvl1pPr>
          </a:lstStyle>
          <a:p>
            <a:r>
              <a:rPr lang="en-US"/>
              <a:t>
              </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9110036" y="6477000"/>
            <a:ext cx="1880546" cy="381000"/>
          </a:xfrm>
          <a:prstGeom prst="rect">
            <a:avLst/>
          </a:prstGeom>
        </p:spPr>
        <p:txBody>
          <a:bodyPr/>
          <a:lstStyle>
            <a:lvl1pPr>
              <a:defRPr>
                <a:solidFill>
                  <a:schemeClr val="bg1"/>
                </a:solidFill>
              </a:defRPr>
            </a:lvl1pPr>
          </a:lstStyle>
          <a:p>
            <a:fld id="{A5A68E59-4168-43B1-871D-9D793958CB73}" type="datetimeFigureOut">
              <a:rPr lang="en-US" dirty="0"/>
              <a:t>9/24/2026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0995976" y="6492241"/>
            <a:ext cx="662624" cy="365760"/>
          </a:xfrm>
          <a:prstGeom prst="rect">
            <a:avLst/>
          </a:prstGeom>
        </p:spPr>
        <p:txBody>
          <a:bodyPr/>
          <a:lstStyle>
            <a:lvl1pPr>
              <a:defRPr>
                <a:solidFill>
                  <a:schemeClr val="bg1"/>
                </a:solidFill>
              </a:defRPr>
            </a:lvl1pPr>
          </a:lstStyle>
          <a:p>
            <a:fld id="{AEAA3239-9EA4-4A65-A281-97F994456D9F}" type="slidenum">
              <a:rPr lang="en-US" dirty="0"/>
              <a:pPr/>
              <a:t>‹#›</a:t>
            </a:fld>
            <a:endParaRPr lang="en-US"/>
          </a:p>
        </p:txBody>
      </p:sp>
      <p:sp>
        <p:nvSpPr>
          <p:cNvPr id="36" name="Rectangle 35">
            <a:extLst>
              <a:ext uri="{FF2B5EF4-FFF2-40B4-BE49-F238E27FC236}">
                <a16:creationId xmlns:a16="http://schemas.microsoft.com/office/drawing/2014/main" id="{CCD9F1A0-57DB-F034-0AB9-2E671ABA4CDD}"/>
              </a:ext>
            </a:extLst>
          </p:cNvPr>
          <p:cNvSpPr/>
          <p:nvPr/>
        </p:nvSpPr>
        <p:spPr>
          <a:xfrm>
            <a:off x="9110040" y="6155911"/>
            <a:ext cx="308195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37" name="Rectangle 36">
            <a:extLst>
              <a:ext uri="{FF2B5EF4-FFF2-40B4-BE49-F238E27FC236}">
                <a16:creationId xmlns:a16="http://schemas.microsoft.com/office/drawing/2014/main" id="{66B7340E-9893-2D44-91EA-76771EE522E6}"/>
              </a:ext>
            </a:extLst>
          </p:cNvPr>
          <p:cNvSpPr/>
          <p:nvPr/>
        </p:nvSpPr>
        <p:spPr>
          <a:xfrm>
            <a:off x="3467745" y="6155911"/>
            <a:ext cx="5642289" cy="6400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94969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3399" y="1016955"/>
            <a:ext cx="11125201" cy="4840285"/>
          </a:xfrm>
          <a:prstGeom prst="rect">
            <a:avLst/>
          </a:prstGeom>
        </p:spPr>
        <p:txBody>
          <a:bodyPr anchor="t">
            <a:noAutofit/>
          </a:bodyPr>
          <a:lstStyle>
            <a:lvl1pPr marL="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1pPr>
            <a:lvl2pPr marL="2286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2pPr>
            <a:lvl3pPr marL="4572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3pPr>
            <a:lvl4pPr marL="6858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4pPr>
            <a:lvl5pPr marL="914400" indent="0">
              <a:lnSpc>
                <a:spcPct val="90000"/>
              </a:lnSpc>
              <a:spcBef>
                <a:spcPts val="0"/>
              </a:spcBef>
              <a:buNone/>
              <a:defRPr sz="7200" b="1">
                <a:solidFill>
                  <a:schemeClr val="bg2"/>
                </a:solidFill>
                <a:latin typeface="Arial" panose="020B0604020202020204" pitchFamily="34" charset="0"/>
                <a:cs typeface="Arial" panose="020B0604020202020204" pitchFamily="34" charset="0"/>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533399" y="6492240"/>
            <a:ext cx="8576637" cy="365761"/>
          </a:xfrm>
          <a:prstGeom prst="rect">
            <a:avLst/>
          </a:prstGeom>
        </p:spPr>
        <p:txBody>
          <a:bodyPr/>
          <a:lstStyle>
            <a:lvl1pPr>
              <a:defRPr>
                <a:solidFill>
                  <a:schemeClr val="bg2"/>
                </a:solidFill>
              </a:defRPr>
            </a:lvl1pPr>
          </a:lstStyle>
          <a:p>
            <a:r>
              <a:rPr lang="en-US"/>
              <a:t>
              </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9110036" y="6492239"/>
            <a:ext cx="1891338" cy="365761"/>
          </a:xfrm>
          <a:prstGeom prst="rect">
            <a:avLst/>
          </a:prstGeom>
        </p:spPr>
        <p:txBody>
          <a:bodyPr/>
          <a:lstStyle>
            <a:lvl1pPr>
              <a:defRPr>
                <a:solidFill>
                  <a:schemeClr val="bg2"/>
                </a:solidFill>
              </a:defRPr>
            </a:lvl1pPr>
          </a:lstStyle>
          <a:p>
            <a:fld id="{3C8A96B5-6C84-4F87-863B-82F8A700BDB6}" type="datetimeFigureOut">
              <a:rPr lang="en-US" dirty="0"/>
              <a:t>9/24/2026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0995976" y="6492240"/>
            <a:ext cx="662624" cy="365761"/>
          </a:xfrm>
          <a:prstGeom prst="rect">
            <a:avLst/>
          </a:prstGeom>
        </p:spPr>
        <p:txBody>
          <a:bodyPr/>
          <a:lstStyle>
            <a:lvl1pPr>
              <a:defRPr>
                <a:solidFill>
                  <a:schemeClr val="bg2"/>
                </a:solidFill>
              </a:defRPr>
            </a:lvl1pPr>
          </a:lstStyle>
          <a:p>
            <a:fld id="{AEAA3239-9EA4-4A65-A281-97F994456D9F}" type="slidenum">
              <a:rPr lang="en-US" dirty="0"/>
              <a:pPr/>
              <a:t>‹#›</a:t>
            </a:fld>
            <a:endParaRPr lang="en-US"/>
          </a:p>
        </p:txBody>
      </p:sp>
      <p:sp>
        <p:nvSpPr>
          <p:cNvPr id="6" name="Rectangle 5">
            <a:extLst>
              <a:ext uri="{FF2B5EF4-FFF2-40B4-BE49-F238E27FC236}">
                <a16:creationId xmlns:a16="http://schemas.microsoft.com/office/drawing/2014/main" id="{F810F272-8DCB-3D9F-8EA6-FBDD6B7DFDA3}"/>
              </a:ext>
            </a:extLst>
          </p:cNvPr>
          <p:cNvSpPr/>
          <p:nvPr/>
        </p:nvSpPr>
        <p:spPr>
          <a:xfrm>
            <a:off x="9110040" y="6155911"/>
            <a:ext cx="3081959" cy="6400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F638ED97-EB88-D071-C45A-D0C32569D40D}"/>
              </a:ext>
            </a:extLst>
          </p:cNvPr>
          <p:cNvSpPr/>
          <p:nvPr/>
        </p:nvSpPr>
        <p:spPr>
          <a:xfrm>
            <a:off x="3467745" y="6155911"/>
            <a:ext cx="5642289" cy="640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50633941"/>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Quote">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3467745" y="5216204"/>
            <a:ext cx="8190855" cy="640080"/>
          </a:xfrm>
          <a:prstGeom prst="rect">
            <a:avLst/>
          </a:prstGeom>
        </p:spPr>
        <p:txBody>
          <a:bodyPr anchor="b">
            <a:normAutofit/>
          </a:bodyPr>
          <a:lstStyle>
            <a:lvl1pPr>
              <a:lnSpc>
                <a:spcPct val="120000"/>
              </a:lnSpc>
              <a:defRPr sz="2000" spc="0">
                <a:solidFill>
                  <a:schemeClr val="tx2"/>
                </a:solidFill>
                <a:latin typeface="Arial" panose="020B0604020202020204" pitchFamily="34" charset="0"/>
                <a:cs typeface="Arial" panose="020B0604020202020204" pitchFamily="34" charset="0"/>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33398" y="1016954"/>
            <a:ext cx="11125201" cy="3711571"/>
          </a:xfrm>
          <a:prstGeom prst="rect">
            <a:avLst/>
          </a:prstGeom>
        </p:spPr>
        <p:txBody>
          <a:bodyPr anchor="t">
            <a:normAutofit/>
          </a:bodyPr>
          <a:lstStyle>
            <a:lvl1pPr marL="164592" indent="-164592">
              <a:lnSpc>
                <a:spcPct val="90000"/>
              </a:lnSpc>
              <a:spcBef>
                <a:spcPts val="0"/>
              </a:spcBef>
              <a:buNone/>
              <a:defRPr sz="7200">
                <a:latin typeface="Arial" panose="020B0604020202020204" pitchFamily="34" charset="0"/>
                <a:cs typeface="Arial" panose="020B0604020202020204" pitchFamily="34" charset="0"/>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533399" y="6492241"/>
            <a:ext cx="8576637" cy="365760"/>
          </a:xfrm>
          <a:prstGeom prst="rect">
            <a:avLst/>
          </a:prstGeom>
        </p:spPr>
        <p:txBody>
          <a:bodyPr/>
          <a:lstStyle/>
          <a:p>
            <a:r>
              <a:rPr lang="en-US"/>
              <a:t>
              </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9110036" y="6492240"/>
            <a:ext cx="1878961" cy="365760"/>
          </a:xfrm>
          <a:prstGeom prst="rect">
            <a:avLst/>
          </a:prstGeom>
        </p:spPr>
        <p:txBody>
          <a:bodyPr/>
          <a:lstStyle/>
          <a:p>
            <a:fld id="{0380565A-AEC2-4981-9BC9-2BD45633EEB3}" type="datetimeFigureOut">
              <a:rPr lang="en-US" dirty="0"/>
              <a:t>9/24/2026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001368" y="6492241"/>
            <a:ext cx="657231" cy="365760"/>
          </a:xfrm>
          <a:prstGeom prst="rect">
            <a:avLst/>
          </a:prstGeom>
        </p:spPr>
        <p:txBody>
          <a:bodyPr/>
          <a:lstStyle/>
          <a:p>
            <a:fld id="{AEAA3239-9EA4-4A65-A281-97F994456D9F}" type="slidenum">
              <a:rPr lang="en-US" dirty="0"/>
              <a:t>‹#›</a:t>
            </a:fld>
            <a:endParaRPr lang="en-US"/>
          </a:p>
        </p:txBody>
      </p:sp>
      <p:sp>
        <p:nvSpPr>
          <p:cNvPr id="34" name="Rectangle 33">
            <a:extLst>
              <a:ext uri="{FF2B5EF4-FFF2-40B4-BE49-F238E27FC236}">
                <a16:creationId xmlns:a16="http://schemas.microsoft.com/office/drawing/2014/main" id="{F22AFB11-60F0-1BFB-3EE2-25A317606ED4}"/>
              </a:ext>
            </a:extLst>
          </p:cNvPr>
          <p:cNvSpPr/>
          <p:nvPr/>
        </p:nvSpPr>
        <p:spPr>
          <a:xfrm>
            <a:off x="9110040" y="6155911"/>
            <a:ext cx="3081959" cy="6400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3DB6C2DA-9756-1101-616C-92AE71300FD8}"/>
              </a:ext>
            </a:extLst>
          </p:cNvPr>
          <p:cNvSpPr/>
          <p:nvPr/>
        </p:nvSpPr>
        <p:spPr>
          <a:xfrm>
            <a:off x="3467745" y="6155911"/>
            <a:ext cx="5642289" cy="64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487665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398" y="1016956"/>
            <a:ext cx="11125201" cy="731520"/>
          </a:xfrm>
          <a:prstGeom prst="rect">
            <a:avLst/>
          </a:prstGeom>
        </p:spPr>
        <p:txBody>
          <a:bodyPr anchor="t"/>
          <a:lstStyle>
            <a:lvl1pPr>
              <a:defRPr cap="all" baseline="0"/>
            </a:lvl1pPr>
          </a:lstStyle>
          <a:p>
            <a:r>
              <a:rPr lang="en-US"/>
              <a:t>Click to edit Master title style</a:t>
            </a:r>
          </a:p>
        </p:txBody>
      </p:sp>
      <p:sp>
        <p:nvSpPr>
          <p:cNvPr id="37" name="Content Placeholder 5">
            <a:extLst>
              <a:ext uri="{FF2B5EF4-FFF2-40B4-BE49-F238E27FC236}">
                <a16:creationId xmlns:a16="http://schemas.microsoft.com/office/drawing/2014/main" id="{2D30AC1E-99F3-1176-72D1-F6FF258E3075}"/>
              </a:ext>
            </a:extLst>
          </p:cNvPr>
          <p:cNvSpPr>
            <a:spLocks noGrp="1"/>
          </p:cNvSpPr>
          <p:nvPr>
            <p:ph sz="quarter" idx="15"/>
          </p:nvPr>
        </p:nvSpPr>
        <p:spPr>
          <a:xfrm>
            <a:off x="533399" y="1883248"/>
            <a:ext cx="5075238" cy="43397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Content Placeholder 11">
            <a:extLst>
              <a:ext uri="{FF2B5EF4-FFF2-40B4-BE49-F238E27FC236}">
                <a16:creationId xmlns:a16="http://schemas.microsoft.com/office/drawing/2014/main" id="{54CE6F64-34A4-5E4B-21B9-E65B60D60DF7}"/>
              </a:ext>
            </a:extLst>
          </p:cNvPr>
          <p:cNvSpPr>
            <a:spLocks noGrp="1"/>
          </p:cNvSpPr>
          <p:nvPr>
            <p:ph sz="quarter" idx="16"/>
          </p:nvPr>
        </p:nvSpPr>
        <p:spPr>
          <a:xfrm>
            <a:off x="6583043" y="1883248"/>
            <a:ext cx="5075556" cy="43397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399" y="6492241"/>
            <a:ext cx="8576637" cy="365760"/>
          </a:xfrm>
          <a:prstGeom prst="rect">
            <a:avLst/>
          </a:prstGeom>
        </p:spPr>
        <p:txBody>
          <a:bodyPr/>
          <a:lstStyle/>
          <a:p>
            <a:r>
              <a:rPr lang="en-US"/>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110036" y="6492240"/>
            <a:ext cx="1891338" cy="365760"/>
          </a:xfrm>
          <a:prstGeom prst="rect">
            <a:avLst/>
          </a:prstGeom>
        </p:spPr>
        <p:txBody>
          <a:bodyPr/>
          <a:lstStyle/>
          <a:p>
            <a:fld id="{D0114CA0-7CEA-48F6-8B27-4A03BEF1B362}" type="datetimeFigureOut">
              <a:rPr lang="en-US" dirty="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995976" y="6492239"/>
            <a:ext cx="662624" cy="365761"/>
          </a:xfrm>
          <a:prstGeom prst="rect">
            <a:avLst/>
          </a:prstGeom>
        </p:spPr>
        <p:txBody>
          <a:bodyPr/>
          <a:lstStyle/>
          <a:p>
            <a:fld id="{AEAA3239-9EA4-4A65-A281-97F994456D9F}" type="slidenum">
              <a:rPr lang="en-US" dirty="0"/>
              <a:t>‹#›</a:t>
            </a:fld>
            <a:endParaRPr lang="en-US"/>
          </a:p>
        </p:txBody>
      </p:sp>
      <p:sp>
        <p:nvSpPr>
          <p:cNvPr id="8" name="Rectangle 7">
            <a:extLst>
              <a:ext uri="{FF2B5EF4-FFF2-40B4-BE49-F238E27FC236}">
                <a16:creationId xmlns:a16="http://schemas.microsoft.com/office/drawing/2014/main" id="{B0DF6D21-8591-4FB9-5FF0-44B10800DC79}"/>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7A7345B5-8AF1-C46D-5FB8-FF298EC5943D}"/>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229630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r>
              <a:rPr lang="en-US"/>
              <a:t>
              </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1EDD8A06-915F-45A0-B576-0929C47FD8AE}" type="datetimeFigureOut">
              <a:rPr lang="en-US" dirty="0"/>
              <a:t>9/24/2026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AEAA3239-9EA4-4A65-A281-97F994456D9F}" type="slidenum">
              <a:rPr lang="en-US" dirty="0"/>
              <a:t>‹#›</a:t>
            </a:fld>
            <a:endParaRPr lang="en-US"/>
          </a:p>
        </p:txBody>
      </p:sp>
      <p:sp>
        <p:nvSpPr>
          <p:cNvPr id="37" name="Rectangle 36">
            <a:extLst>
              <a:ext uri="{FF2B5EF4-FFF2-40B4-BE49-F238E27FC236}">
                <a16:creationId xmlns:a16="http://schemas.microsoft.com/office/drawing/2014/main" id="{AB0A7ECD-2835-13DC-1392-DC6E9D6B14EE}"/>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38" name="Rectangle 37">
            <a:extLst>
              <a:ext uri="{FF2B5EF4-FFF2-40B4-BE49-F238E27FC236}">
                <a16:creationId xmlns:a16="http://schemas.microsoft.com/office/drawing/2014/main" id="{33FF6D6A-BF5E-8499-2E05-993B26BA4977}"/>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762904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533398" y="1016955"/>
            <a:ext cx="11125201" cy="1112519"/>
          </a:xfrm>
          <a:prstGeom prst="rect">
            <a:avLst/>
          </a:prstGeom>
        </p:spPr>
        <p:txBody>
          <a:bodyPr anchor="t"/>
          <a:lstStyle>
            <a:lvl1pPr>
              <a:defRPr cap="all" baseline="0">
                <a:solidFill>
                  <a:schemeClr val="tx2"/>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3399" y="6492241"/>
            <a:ext cx="8576637" cy="365760"/>
          </a:xfrm>
          <a:prstGeom prst="rect">
            <a:avLst/>
          </a:prstGeom>
        </p:spPr>
        <p:txBody>
          <a:bodyPr/>
          <a:lstStyle>
            <a:lvl1pPr>
              <a:defRPr>
                <a:solidFill>
                  <a:schemeClr val="tx2"/>
                </a:solidFill>
              </a:defRPr>
            </a:lvl1pPr>
          </a:lstStyle>
          <a:p>
            <a:r>
              <a:rPr lang="en-US"/>
              <a:t>
              </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9110036" y="6492240"/>
            <a:ext cx="1891338" cy="365760"/>
          </a:xfrm>
          <a:prstGeom prst="rect">
            <a:avLst/>
          </a:prstGeom>
        </p:spPr>
        <p:txBody>
          <a:bodyPr/>
          <a:lstStyle>
            <a:lvl1pPr>
              <a:defRPr>
                <a:solidFill>
                  <a:schemeClr val="tx2"/>
                </a:solidFill>
              </a:defRPr>
            </a:lvl1pPr>
          </a:lstStyle>
          <a:p>
            <a:fld id="{74D05E5D-68FD-447C-A2DD-5EC26B56527F}" type="datetimeFigureOut">
              <a:rPr lang="en-US" dirty="0"/>
              <a:t>9/24/2026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0995976" y="6492241"/>
            <a:ext cx="662624" cy="36576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6" name="Rectangle 5">
            <a:extLst>
              <a:ext uri="{FF2B5EF4-FFF2-40B4-BE49-F238E27FC236}">
                <a16:creationId xmlns:a16="http://schemas.microsoft.com/office/drawing/2014/main" id="{D0F7BCB4-DC28-7382-4A0F-0498411C4247}"/>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DB5560D8-36FC-D0D1-04BB-54F2CCBC8B5E}"/>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204923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533399" y="6492241"/>
            <a:ext cx="8576637" cy="365760"/>
          </a:xfrm>
          <a:prstGeom prst="rect">
            <a:avLst/>
          </a:prstGeom>
        </p:spPr>
        <p:txBody>
          <a:bodyPr/>
          <a:lstStyle/>
          <a:p>
            <a:r>
              <a:rPr lang="en-US"/>
              <a:t>
              </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9110036" y="6492240"/>
            <a:ext cx="1891338" cy="365760"/>
          </a:xfrm>
          <a:prstGeom prst="rect">
            <a:avLst/>
          </a:prstGeom>
        </p:spPr>
        <p:txBody>
          <a:bodyPr/>
          <a:lstStyle/>
          <a:p>
            <a:fld id="{E5D97B4D-FF2F-4402-9FD4-AE767FCF1FF3}" type="datetimeFigureOut">
              <a:rPr lang="en-US" dirty="0"/>
              <a:t>9/24/2026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001374" y="6492241"/>
            <a:ext cx="657226" cy="365760"/>
          </a:xfrm>
          <a:prstGeom prst="rect">
            <a:avLst/>
          </a:prstGeom>
        </p:spPr>
        <p:txBody>
          <a:bodyPr/>
          <a:lstStyle/>
          <a:p>
            <a:fld id="{AEAA3239-9EA4-4A65-A281-97F994456D9F}" type="slidenum">
              <a:rPr lang="en-US" dirty="0"/>
              <a:t>‹#›</a:t>
            </a:fld>
            <a:endParaRPr lang="en-US"/>
          </a:p>
        </p:txBody>
      </p:sp>
    </p:spTree>
    <p:extLst>
      <p:ext uri="{BB962C8B-B14F-4D97-AF65-F5344CB8AC3E}">
        <p14:creationId xmlns:p14="http://schemas.microsoft.com/office/powerpoint/2010/main" val="23841955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398" y="1016955"/>
            <a:ext cx="11125201" cy="1860235"/>
          </a:xfrm>
          <a:prstGeom prst="rect">
            <a:avLst/>
          </a:prstGeom>
        </p:spPr>
        <p:txBody>
          <a:bodyPr anchor="t">
            <a:noAutofit/>
          </a:bodyPr>
          <a:lstStyle>
            <a:lvl1pPr>
              <a:defRPr sz="7200" cap="all" baseline="0">
                <a:solidFill>
                  <a:schemeClr val="tx2"/>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33398" y="3258190"/>
            <a:ext cx="11125201" cy="2964810"/>
          </a:xfrm>
          <a:prstGeom prst="rect">
            <a:avLst/>
          </a:prstGeom>
        </p:spPr>
        <p:txBody>
          <a:bodyPr/>
          <a:lstStyle>
            <a:lvl1pPr marL="0" indent="0">
              <a:buNone/>
              <a:defRPr>
                <a:solidFill>
                  <a:schemeClr val="tx2"/>
                </a:solidFill>
              </a:defRPr>
            </a:lvl1pPr>
            <a:lvl2pPr marL="228600" indent="0">
              <a:buNone/>
              <a:defRPr>
                <a:solidFill>
                  <a:schemeClr val="tx2"/>
                </a:solidFill>
              </a:defRPr>
            </a:lvl2pPr>
            <a:lvl3pPr marL="457200" indent="0">
              <a:buNone/>
              <a:defRPr>
                <a:solidFill>
                  <a:schemeClr val="tx2"/>
                </a:solidFill>
              </a:defRPr>
            </a:lvl3pPr>
            <a:lvl4pPr marL="685800" indent="0">
              <a:buNone/>
              <a:defRPr>
                <a:solidFill>
                  <a:schemeClr val="tx2"/>
                </a:solidFill>
              </a:defRPr>
            </a:lvl4pPr>
            <a:lvl5pPr marL="914400" indent="0">
              <a:buNone/>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399" y="6492241"/>
            <a:ext cx="8576637" cy="365760"/>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504949" cy="365760"/>
          </a:xfrm>
          <a:prstGeom prst="rect">
            <a:avLst/>
          </a:prstGeom>
        </p:spPr>
        <p:txBody>
          <a:bodyPr/>
          <a:lstStyle>
            <a:lvl1pPr>
              <a:defRPr>
                <a:solidFill>
                  <a:schemeClr val="tx2"/>
                </a:solidFill>
              </a:defRPr>
            </a:lvl1pPr>
          </a:lstStyle>
          <a:p>
            <a:fld id="{FC57766D-ED87-4A0C-9B23-F4979C5AA24E}" type="datetimeFigureOut">
              <a:rPr lang="en-US" dirty="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0614990" y="6492241"/>
            <a:ext cx="1043610" cy="36576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34" name="Rectangle 33">
            <a:extLst>
              <a:ext uri="{FF2B5EF4-FFF2-40B4-BE49-F238E27FC236}">
                <a16:creationId xmlns:a16="http://schemas.microsoft.com/office/drawing/2014/main" id="{C0612DD4-C154-5A34-CBE2-09022345DFF5}"/>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35" name="Rectangle 34">
            <a:extLst>
              <a:ext uri="{FF2B5EF4-FFF2-40B4-BE49-F238E27FC236}">
                <a16:creationId xmlns:a16="http://schemas.microsoft.com/office/drawing/2014/main" id="{A245B82D-4F13-20D2-DD25-C26E60C48A92}"/>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12046463"/>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3400" y="1016955"/>
            <a:ext cx="8576636" cy="1842020"/>
          </a:xfrm>
          <a:prstGeom prst="rect">
            <a:avLst/>
          </a:prstGeom>
        </p:spPr>
        <p:txBody>
          <a:bodyPr anchor="t">
            <a:noAutofit/>
          </a:bodyPr>
          <a:lstStyle>
            <a:lvl1pPr>
              <a:defRPr sz="7200" cap="all" baseline="0">
                <a:solidFill>
                  <a:schemeClr val="tx2"/>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3400" y="4614992"/>
            <a:ext cx="8576506" cy="1608008"/>
          </a:xfrm>
          <a:prstGeom prst="rect">
            <a:avLst/>
          </a:prstGeom>
        </p:spPr>
        <p:txBody>
          <a:bodyPr>
            <a:noAutofit/>
          </a:bodyPr>
          <a:lstStyle>
            <a:lvl1pPr marL="0" indent="0">
              <a:buNone/>
              <a:defRPr sz="2000" b="1" i="0">
                <a:solidFill>
                  <a:schemeClr val="tx2"/>
                </a:solidFill>
                <a:latin typeface="Arial" panose="020B0604020202020204" pitchFamily="34" charset="0"/>
                <a:cs typeface="Arial" panose="020B0604020202020204" pitchFamily="34" charset="0"/>
              </a:defRPr>
            </a:lvl1pPr>
            <a:lvl2pPr marL="228600" indent="0">
              <a:buNone/>
              <a:defRPr sz="2000" b="1" i="0">
                <a:solidFill>
                  <a:schemeClr val="tx2"/>
                </a:solidFill>
                <a:latin typeface="Arial" panose="020B0604020202020204" pitchFamily="34" charset="0"/>
                <a:cs typeface="Arial" panose="020B0604020202020204" pitchFamily="34" charset="0"/>
              </a:defRPr>
            </a:lvl2pPr>
            <a:lvl3pPr marL="457200" indent="0">
              <a:buNone/>
              <a:defRPr sz="2000" b="1" i="0">
                <a:solidFill>
                  <a:schemeClr val="tx2"/>
                </a:solidFill>
                <a:latin typeface="Arial" panose="020B0604020202020204" pitchFamily="34" charset="0"/>
                <a:cs typeface="Arial" panose="020B0604020202020204" pitchFamily="34" charset="0"/>
              </a:defRPr>
            </a:lvl3pPr>
            <a:lvl4pPr marL="685800" indent="0">
              <a:buNone/>
              <a:defRPr sz="2000" b="1" i="0">
                <a:solidFill>
                  <a:schemeClr val="tx2"/>
                </a:solidFill>
                <a:latin typeface="Arial" panose="020B0604020202020204" pitchFamily="34" charset="0"/>
                <a:cs typeface="Arial" panose="020B0604020202020204" pitchFamily="34" charset="0"/>
              </a:defRPr>
            </a:lvl4pPr>
            <a:lvl5pPr marL="914400" indent="0">
              <a:buNone/>
              <a:defRPr sz="2000" b="1" i="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533400" y="6492241"/>
            <a:ext cx="8576636" cy="365760"/>
          </a:xfrm>
          <a:prstGeom prst="rect">
            <a:avLst/>
          </a:prstGeom>
        </p:spPr>
        <p:txBody>
          <a:bodyPr/>
          <a:lstStyle>
            <a:lvl1pPr>
              <a:defRPr>
                <a:solidFill>
                  <a:schemeClr val="tx2"/>
                </a:solidFill>
              </a:defRPr>
            </a:lvl1pPr>
          </a:lstStyle>
          <a:p>
            <a:r>
              <a:rPr lang="en-US"/>
              <a:t>
              </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110036" y="6492240"/>
            <a:ext cx="1891338" cy="365760"/>
          </a:xfrm>
          <a:prstGeom prst="rect">
            <a:avLst/>
          </a:prstGeom>
        </p:spPr>
        <p:txBody>
          <a:bodyPr/>
          <a:lstStyle>
            <a:lvl1pPr>
              <a:defRPr>
                <a:solidFill>
                  <a:schemeClr val="tx2"/>
                </a:solidFill>
              </a:defRPr>
            </a:lvl1pPr>
          </a:lstStyle>
          <a:p>
            <a:fld id="{501450B2-75D0-4277-B6D7-7B5D301DCF72}" type="datetimeFigureOut">
              <a:rPr lang="en-US" dirty="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001374" y="6492241"/>
            <a:ext cx="657226" cy="365760"/>
          </a:xfrm>
          <a:prstGeom prst="rect">
            <a:avLst/>
          </a:prstGeom>
        </p:spPr>
        <p:txBody>
          <a:bodyPr/>
          <a:lstStyle>
            <a:lvl1pPr>
              <a:defRPr>
                <a:solidFill>
                  <a:schemeClr val="tx2"/>
                </a:solidFill>
              </a:defRPr>
            </a:lvl1pPr>
          </a:lstStyle>
          <a:p>
            <a:fld id="{AEAA3239-9EA4-4A65-A281-97F994456D9F}" type="slidenum">
              <a:rPr lang="en-US" dirty="0"/>
              <a:pPr/>
              <a:t>‹#›</a:t>
            </a:fld>
            <a:endParaRPr lang="en-US"/>
          </a:p>
        </p:txBody>
      </p:sp>
      <p:sp>
        <p:nvSpPr>
          <p:cNvPr id="58" name="Rectangle 57">
            <a:extLst>
              <a:ext uri="{FF2B5EF4-FFF2-40B4-BE49-F238E27FC236}">
                <a16:creationId xmlns:a16="http://schemas.microsoft.com/office/drawing/2014/main" id="{C0E45243-34A7-09D9-589C-A28D8FB592BD}"/>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sp>
      <p:sp>
        <p:nvSpPr>
          <p:cNvPr id="59" name="Rectangle 58">
            <a:extLst>
              <a:ext uri="{FF2B5EF4-FFF2-40B4-BE49-F238E27FC236}">
                <a16:creationId xmlns:a16="http://schemas.microsoft.com/office/drawing/2014/main" id="{377B2CF5-DB49-E6FB-F72A-24AA38988AEC}"/>
              </a:ext>
            </a:extLst>
          </p:cNvPr>
          <p:cNvSpPr/>
          <p:nvPr/>
        </p:nvSpPr>
        <p:spPr>
          <a:xfrm>
            <a:off x="9110036" y="570037"/>
            <a:ext cx="3081964" cy="6154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02158362"/>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1826799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Body Copy Heavy Slide">
    <p:bg>
      <p:bgPr>
        <a:solidFill>
          <a:schemeClr val="bg1"/>
        </a:solidFill>
        <a:effectLst/>
      </p:bgPr>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AAA20459-8D0A-C14C-A57A-C32235D3BB6A}"/>
              </a:ext>
            </a:extLst>
          </p:cNvPr>
          <p:cNvSpPr>
            <a:spLocks noGrp="1"/>
          </p:cNvSpPr>
          <p:nvPr>
            <p:ph type="title" hasCustomPrompt="1"/>
          </p:nvPr>
        </p:nvSpPr>
        <p:spPr>
          <a:xfrm>
            <a:off x="607272" y="330334"/>
            <a:ext cx="10244115" cy="662903"/>
          </a:xfrm>
          <a:prstGeom prst="rect">
            <a:avLst/>
          </a:prstGeom>
        </p:spPr>
        <p:txBody>
          <a:bodyPr lIns="0" tIns="0" rIns="0" bIns="0">
            <a:normAutofit/>
          </a:bodyPr>
          <a:lstStyle>
            <a:lvl1pPr>
              <a:defRPr sz="3600" b="1" i="0">
                <a:solidFill>
                  <a:schemeClr val="tx1"/>
                </a:solidFill>
                <a:latin typeface="+mj-lt"/>
              </a:defRPr>
            </a:lvl1pPr>
          </a:lstStyle>
          <a:p>
            <a:r>
              <a:rPr lang="en-US"/>
              <a:t>Slide title</a:t>
            </a:r>
          </a:p>
        </p:txBody>
      </p:sp>
      <p:sp>
        <p:nvSpPr>
          <p:cNvPr id="20" name="Text Placeholder 23">
            <a:extLst>
              <a:ext uri="{FF2B5EF4-FFF2-40B4-BE49-F238E27FC236}">
                <a16:creationId xmlns:a16="http://schemas.microsoft.com/office/drawing/2014/main" id="{5ACB7CE6-8F71-9F45-9966-F6E7C8B0B0BD}"/>
              </a:ext>
            </a:extLst>
          </p:cNvPr>
          <p:cNvSpPr>
            <a:spLocks noGrp="1"/>
          </p:cNvSpPr>
          <p:nvPr>
            <p:ph type="body" sz="quarter" idx="14" hasCustomPrompt="1"/>
          </p:nvPr>
        </p:nvSpPr>
        <p:spPr>
          <a:xfrm>
            <a:off x="607272" y="1458479"/>
            <a:ext cx="10271866" cy="4411765"/>
          </a:xfrm>
          <a:prstGeom prst="rect">
            <a:avLst/>
          </a:prstGeom>
        </p:spPr>
        <p:txBody>
          <a:bodyPr lIns="0" tIns="0" rIns="0" bIns="0" anchor="t"/>
          <a:lstStyle>
            <a:lvl1pPr marL="0" indent="0">
              <a:lnSpc>
                <a:spcPct val="100000"/>
              </a:lnSpc>
              <a:buNone/>
              <a:defRPr sz="1400" b="0">
                <a:solidFill>
                  <a:schemeClr val="tx1"/>
                </a:solidFill>
              </a:defRPr>
            </a:lvl1pPr>
          </a:lstStyle>
          <a:p>
            <a:pPr lvl="0"/>
            <a:r>
              <a:rPr lang="en-US"/>
              <a:t>Supporting copy</a:t>
            </a:r>
          </a:p>
        </p:txBody>
      </p:sp>
      <p:sp>
        <p:nvSpPr>
          <p:cNvPr id="2" name="Slide Number Placeholder 10">
            <a:extLst>
              <a:ext uri="{FF2B5EF4-FFF2-40B4-BE49-F238E27FC236}">
                <a16:creationId xmlns:a16="http://schemas.microsoft.com/office/drawing/2014/main" id="{927163F3-5127-1AAD-C218-E48DF2FCF0CF}"/>
              </a:ext>
            </a:extLst>
          </p:cNvPr>
          <p:cNvSpPr>
            <a:spLocks noGrp="1"/>
          </p:cNvSpPr>
          <p:nvPr>
            <p:ph type="sldNum" sz="quarter" idx="4"/>
          </p:nvPr>
        </p:nvSpPr>
        <p:spPr>
          <a:xfrm>
            <a:off x="9103593" y="6356350"/>
            <a:ext cx="2743200" cy="365125"/>
          </a:xfrm>
          <a:prstGeom prst="rect">
            <a:avLst/>
          </a:prstGeom>
        </p:spPr>
        <p:txBody>
          <a:bodyPr vert="horz" lIns="91440" tIns="45720" rIns="91440" bIns="45720" rtlCol="0" anchor="ctr"/>
          <a:lstStyle>
            <a:lvl1pPr algn="r">
              <a:defRPr sz="800">
                <a:solidFill>
                  <a:schemeClr val="tx1"/>
                </a:solidFill>
              </a:defRPr>
            </a:lvl1pPr>
          </a:lstStyle>
          <a:p>
            <a:fld id="{F558DD19-4C6A-874C-91EF-826192D6D935}" type="slidenum">
              <a:rPr lang="en-US" smtClean="0"/>
              <a:pPr/>
              <a:t>‹#›</a:t>
            </a:fld>
            <a:endParaRPr lang="en-US"/>
          </a:p>
        </p:txBody>
      </p:sp>
    </p:spTree>
    <p:extLst>
      <p:ext uri="{BB962C8B-B14F-4D97-AF65-F5344CB8AC3E}">
        <p14:creationId xmlns:p14="http://schemas.microsoft.com/office/powerpoint/2010/main" val="36494665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ody Copy">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8EEC8F-50F3-E78C-C397-FFB0CFCF26E0}"/>
              </a:ext>
            </a:extLst>
          </p:cNvPr>
          <p:cNvSpPr/>
          <p:nvPr userDrawn="1"/>
        </p:nvSpPr>
        <p:spPr>
          <a:xfrm>
            <a:off x="8803036" y="4386020"/>
            <a:ext cx="3388963" cy="2471980"/>
          </a:xfrm>
          <a:prstGeom prst="rect">
            <a:avLst/>
          </a:prstGeom>
          <a:gradFill>
            <a:gsLst>
              <a:gs pos="84000">
                <a:schemeClr val="accent5"/>
              </a:gs>
              <a:gs pos="100000">
                <a:schemeClr val="accent6"/>
              </a:gs>
              <a:gs pos="47000">
                <a:schemeClr val="accent3"/>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A91A7DBA-0559-4582-1B06-67CD44D3C2F4}"/>
              </a:ext>
            </a:extLst>
          </p:cNvPr>
          <p:cNvSpPr/>
          <p:nvPr userDrawn="1"/>
        </p:nvSpPr>
        <p:spPr>
          <a:xfrm>
            <a:off x="-4957" y="-21518"/>
            <a:ext cx="12930542" cy="6879519"/>
          </a:xfrm>
          <a:custGeom>
            <a:avLst/>
            <a:gdLst>
              <a:gd name="connsiteX0" fmla="*/ 0 w 12930542"/>
              <a:gd name="connsiteY0" fmla="*/ 0 h 6879519"/>
              <a:gd name="connsiteX1" fmla="*/ 3548904 w 12930542"/>
              <a:gd name="connsiteY1" fmla="*/ 0 h 6879519"/>
              <a:gd name="connsiteX2" fmla="*/ 3548904 w 12930542"/>
              <a:gd name="connsiteY2" fmla="*/ 21521 h 6879519"/>
              <a:gd name="connsiteX3" fmla="*/ 8653010 w 12930542"/>
              <a:gd name="connsiteY3" fmla="*/ 21521 h 6879519"/>
              <a:gd name="connsiteX4" fmla="*/ 8653010 w 12930542"/>
              <a:gd name="connsiteY4" fmla="*/ 21518 h 6879519"/>
              <a:gd name="connsiteX5" fmla="*/ 12930542 w 12930542"/>
              <a:gd name="connsiteY5" fmla="*/ 21518 h 6879519"/>
              <a:gd name="connsiteX6" fmla="*/ 12930542 w 12930542"/>
              <a:gd name="connsiteY6" fmla="*/ 3276162 h 6879519"/>
              <a:gd name="connsiteX7" fmla="*/ 12610996 w 12930542"/>
              <a:gd name="connsiteY7" fmla="*/ 3276162 h 6879519"/>
              <a:gd name="connsiteX8" fmla="*/ 12620578 w 12930542"/>
              <a:gd name="connsiteY8" fmla="*/ 3450523 h 6879519"/>
              <a:gd name="connsiteX9" fmla="*/ 8888674 w 12930542"/>
              <a:gd name="connsiteY9" fmla="*/ 6879519 h 6879519"/>
              <a:gd name="connsiteX10" fmla="*/ 2104978 w 12930542"/>
              <a:gd name="connsiteY10" fmla="*/ 6879519 h 6879519"/>
              <a:gd name="connsiteX11" fmla="*/ 2104978 w 12930542"/>
              <a:gd name="connsiteY11" fmla="*/ 6879518 h 6879519"/>
              <a:gd name="connsiteX12" fmla="*/ 0 w 12930542"/>
              <a:gd name="connsiteY12" fmla="*/ 6879518 h 687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542" h="6879519">
                <a:moveTo>
                  <a:pt x="0" y="0"/>
                </a:moveTo>
                <a:lnTo>
                  <a:pt x="3548904" y="0"/>
                </a:lnTo>
                <a:lnTo>
                  <a:pt x="3548904" y="21521"/>
                </a:lnTo>
                <a:lnTo>
                  <a:pt x="8653010" y="21521"/>
                </a:lnTo>
                <a:lnTo>
                  <a:pt x="8653010" y="21518"/>
                </a:lnTo>
                <a:lnTo>
                  <a:pt x="12930542" y="21518"/>
                </a:lnTo>
                <a:lnTo>
                  <a:pt x="12930542" y="3276162"/>
                </a:lnTo>
                <a:lnTo>
                  <a:pt x="12610996" y="3276162"/>
                </a:lnTo>
                <a:lnTo>
                  <a:pt x="12620578" y="3450523"/>
                </a:lnTo>
                <a:cubicBezTo>
                  <a:pt x="12620578" y="5344343"/>
                  <a:pt x="10949784" y="6879519"/>
                  <a:pt x="8888674" y="6879519"/>
                </a:cubicBezTo>
                <a:lnTo>
                  <a:pt x="2104978" y="6879519"/>
                </a:lnTo>
                <a:lnTo>
                  <a:pt x="2104978" y="6879518"/>
                </a:lnTo>
                <a:lnTo>
                  <a:pt x="0" y="687951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Title 1">
            <a:extLst>
              <a:ext uri="{FF2B5EF4-FFF2-40B4-BE49-F238E27FC236}">
                <a16:creationId xmlns:a16="http://schemas.microsoft.com/office/drawing/2014/main" id="{AAA20459-8D0A-C14C-A57A-C32235D3BB6A}"/>
              </a:ext>
            </a:extLst>
          </p:cNvPr>
          <p:cNvSpPr>
            <a:spLocks noGrp="1"/>
          </p:cNvSpPr>
          <p:nvPr>
            <p:ph type="title" hasCustomPrompt="1"/>
          </p:nvPr>
        </p:nvSpPr>
        <p:spPr>
          <a:xfrm>
            <a:off x="600292" y="330334"/>
            <a:ext cx="10251095" cy="662903"/>
          </a:xfrm>
          <a:prstGeom prst="rect">
            <a:avLst/>
          </a:prstGeom>
        </p:spPr>
        <p:txBody>
          <a:bodyPr lIns="0" tIns="0" rIns="0" bIns="0">
            <a:normAutofit/>
          </a:bodyPr>
          <a:lstStyle>
            <a:lvl1pPr>
              <a:defRPr sz="3600" b="1" i="0">
                <a:solidFill>
                  <a:schemeClr val="tx1"/>
                </a:solidFill>
                <a:latin typeface="+mj-lt"/>
              </a:defRPr>
            </a:lvl1pPr>
          </a:lstStyle>
          <a:p>
            <a:r>
              <a:rPr lang="en-US"/>
              <a:t>Slide title</a:t>
            </a:r>
          </a:p>
        </p:txBody>
      </p:sp>
      <p:sp>
        <p:nvSpPr>
          <p:cNvPr id="20" name="Text Placeholder 23">
            <a:extLst>
              <a:ext uri="{FF2B5EF4-FFF2-40B4-BE49-F238E27FC236}">
                <a16:creationId xmlns:a16="http://schemas.microsoft.com/office/drawing/2014/main" id="{5ACB7CE6-8F71-9F45-9966-F6E7C8B0B0BD}"/>
              </a:ext>
            </a:extLst>
          </p:cNvPr>
          <p:cNvSpPr>
            <a:spLocks noGrp="1"/>
          </p:cNvSpPr>
          <p:nvPr>
            <p:ph type="body" sz="quarter" idx="14" hasCustomPrompt="1"/>
          </p:nvPr>
        </p:nvSpPr>
        <p:spPr>
          <a:xfrm>
            <a:off x="600292" y="1458479"/>
            <a:ext cx="5329021" cy="4411765"/>
          </a:xfrm>
          <a:prstGeom prst="rect">
            <a:avLst/>
          </a:prstGeom>
        </p:spPr>
        <p:txBody>
          <a:bodyPr lIns="0" tIns="0" rIns="0" bIns="0" anchor="t"/>
          <a:lstStyle>
            <a:lvl1pPr marL="0" indent="0">
              <a:lnSpc>
                <a:spcPct val="100000"/>
              </a:lnSpc>
              <a:buNone/>
              <a:defRPr sz="1400" b="0">
                <a:solidFill>
                  <a:schemeClr val="tx1"/>
                </a:solidFill>
              </a:defRPr>
            </a:lvl1pPr>
          </a:lstStyle>
          <a:p>
            <a:pPr lvl="0"/>
            <a:r>
              <a:rPr lang="en-US"/>
              <a:t>Supporting copy</a:t>
            </a:r>
          </a:p>
        </p:txBody>
      </p:sp>
      <p:sp>
        <p:nvSpPr>
          <p:cNvPr id="21" name="Text Placeholder 23">
            <a:extLst>
              <a:ext uri="{FF2B5EF4-FFF2-40B4-BE49-F238E27FC236}">
                <a16:creationId xmlns:a16="http://schemas.microsoft.com/office/drawing/2014/main" id="{D00AA8D7-8A58-3B44-9654-E16CC02095DF}"/>
              </a:ext>
            </a:extLst>
          </p:cNvPr>
          <p:cNvSpPr>
            <a:spLocks noGrp="1"/>
          </p:cNvSpPr>
          <p:nvPr>
            <p:ph type="body" sz="quarter" idx="15" hasCustomPrompt="1"/>
          </p:nvPr>
        </p:nvSpPr>
        <p:spPr>
          <a:xfrm>
            <a:off x="6270057" y="1458479"/>
            <a:ext cx="5593525" cy="4411765"/>
          </a:xfrm>
          <a:prstGeom prst="rect">
            <a:avLst/>
          </a:prstGeom>
        </p:spPr>
        <p:txBody>
          <a:bodyPr lIns="0" tIns="0" rIns="0" bIns="0" anchor="t"/>
          <a:lstStyle>
            <a:lvl1pPr marL="0" indent="0">
              <a:lnSpc>
                <a:spcPct val="100000"/>
              </a:lnSpc>
              <a:buNone/>
              <a:defRPr sz="1400" b="0">
                <a:solidFill>
                  <a:schemeClr val="tx1"/>
                </a:solidFill>
              </a:defRPr>
            </a:lvl1pPr>
          </a:lstStyle>
          <a:p>
            <a:pPr lvl="0"/>
            <a:r>
              <a:rPr lang="en-US"/>
              <a:t>Supporting copy</a:t>
            </a:r>
          </a:p>
        </p:txBody>
      </p:sp>
      <p:pic>
        <p:nvPicPr>
          <p:cNvPr id="11" name="Picture 10" descr="RRH_Logo_OneLine_RGB.png">
            <a:extLst>
              <a:ext uri="{FF2B5EF4-FFF2-40B4-BE49-F238E27FC236}">
                <a16:creationId xmlns:a16="http://schemas.microsoft.com/office/drawing/2014/main" id="{34324231-0FAC-4BBC-1FE2-F4A549848E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00" y="6466251"/>
            <a:ext cx="2770909" cy="149120"/>
          </a:xfrm>
          <a:prstGeom prst="rect">
            <a:avLst/>
          </a:prstGeom>
        </p:spPr>
      </p:pic>
      <p:sp>
        <p:nvSpPr>
          <p:cNvPr id="2" name="Slide Number Placeholder 10">
            <a:extLst>
              <a:ext uri="{FF2B5EF4-FFF2-40B4-BE49-F238E27FC236}">
                <a16:creationId xmlns:a16="http://schemas.microsoft.com/office/drawing/2014/main" id="{C631F40D-1899-B7D9-44A5-5123EEF64FDA}"/>
              </a:ext>
            </a:extLst>
          </p:cNvPr>
          <p:cNvSpPr>
            <a:spLocks noGrp="1"/>
          </p:cNvSpPr>
          <p:nvPr>
            <p:ph type="sldNum" sz="quarter" idx="4"/>
          </p:nvPr>
        </p:nvSpPr>
        <p:spPr>
          <a:xfrm>
            <a:off x="9103593" y="6356350"/>
            <a:ext cx="2743200" cy="365125"/>
          </a:xfrm>
          <a:prstGeom prst="rect">
            <a:avLst/>
          </a:prstGeom>
        </p:spPr>
        <p:txBody>
          <a:bodyPr vert="horz" lIns="91440" tIns="45720" rIns="91440" bIns="45720" rtlCol="0" anchor="ctr"/>
          <a:lstStyle>
            <a:lvl1pPr algn="r">
              <a:defRPr sz="800">
                <a:solidFill>
                  <a:schemeClr val="bg1"/>
                </a:solidFill>
              </a:defRPr>
            </a:lvl1pPr>
          </a:lstStyle>
          <a:p>
            <a:fld id="{F558DD19-4C6A-874C-91EF-826192D6D935}" type="slidenum">
              <a:rPr lang="en-US" smtClean="0"/>
              <a:pPr/>
              <a:t>‹#›</a:t>
            </a:fld>
            <a:endParaRPr lang="en-US"/>
          </a:p>
        </p:txBody>
      </p:sp>
    </p:spTree>
    <p:extLst>
      <p:ext uri="{BB962C8B-B14F-4D97-AF65-F5344CB8AC3E}">
        <p14:creationId xmlns:p14="http://schemas.microsoft.com/office/powerpoint/2010/main" val="33787147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_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en-US"/>
              <a:t>Click to edit Master title style</a:t>
            </a:r>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en-US"/>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fld id="{59CF800B-E24A-4353-BA80-0CDC1F4DD4FC}" type="slidenum">
              <a:rPr lang="en-US" smtClean="0"/>
              <a:t>‹#›</a:t>
            </a:fld>
            <a:endParaRPr lang="en-US"/>
          </a:p>
        </p:txBody>
      </p:sp>
    </p:spTree>
    <p:extLst>
      <p:ext uri="{BB962C8B-B14F-4D97-AF65-F5344CB8AC3E}">
        <p14:creationId xmlns:p14="http://schemas.microsoft.com/office/powerpoint/2010/main" val="157651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9/24/2026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28526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33398" y="1016955"/>
            <a:ext cx="11125201" cy="74675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33398" y="1748474"/>
            <a:ext cx="11125202" cy="47285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533399" y="6476998"/>
            <a:ext cx="8576637" cy="381003"/>
          </a:xfrm>
          <a:prstGeom prst="rect">
            <a:avLst/>
          </a:prstGeom>
        </p:spPr>
        <p:txBody>
          <a:bodyPr vert="horz" lIns="91440" tIns="45720" rIns="91440" bIns="45720" rtlCol="0" anchor="ctr"/>
          <a:lstStyle>
            <a:lvl1pPr algn="l" rtl="0">
              <a:defRPr sz="800">
                <a:solidFill>
                  <a:schemeClr val="tx2"/>
                </a:solidFill>
                <a:latin typeface="+mn-lt"/>
                <a:cs typeface="Arial" panose="020B0604020202020204" pitchFamily="34" charset="0"/>
              </a:defRPr>
            </a:lvl1pPr>
          </a:lstStyle>
          <a:p>
            <a:r>
              <a:rPr lang="en-US"/>
              <a:t>
              </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110036" y="6476998"/>
            <a:ext cx="188595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35F68458-1A7A-4A29-A16B-4424C6D3B5E6}" type="datetimeFigureOut">
              <a:rPr lang="en-US" dirty="0"/>
              <a:pPr/>
              <a:t>9/24/2026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01379" y="6476998"/>
            <a:ext cx="657221" cy="381003"/>
          </a:xfrm>
          <a:prstGeom prst="rect">
            <a:avLst/>
          </a:prstGeom>
        </p:spPr>
        <p:txBody>
          <a:bodyPr vert="horz" lIns="91440" tIns="45720" rIns="91440" bIns="45720" rtlCol="0" anchor="ctr"/>
          <a:lstStyle>
            <a:lvl1pPr algn="r" rtl="0">
              <a:defRPr sz="800">
                <a:solidFill>
                  <a:schemeClr val="tx2"/>
                </a:solidFill>
                <a:latin typeface="+mn-lt"/>
                <a:cs typeface="Arial" panose="020B0604020202020204" pitchFamily="34" charset="0"/>
              </a:defRPr>
            </a:lvl1pPr>
          </a:lstStyle>
          <a:p>
            <a:fld id="{AEAA3239-9EA4-4A65-A281-97F994456D9F}" type="slidenum">
              <a:rPr lang="en-US" dirty="0"/>
              <a:pPr/>
              <a:t>‹#›</a:t>
            </a:fld>
            <a:endParaRPr lang="en-US"/>
          </a:p>
        </p:txBody>
      </p:sp>
    </p:spTree>
    <p:extLst>
      <p:ext uri="{BB962C8B-B14F-4D97-AF65-F5344CB8AC3E}">
        <p14:creationId xmlns:p14="http://schemas.microsoft.com/office/powerpoint/2010/main" val="125138329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 id="2147483704" r:id="rId30"/>
    <p:sldLayoutId id="2147483705" r:id="rId31"/>
  </p:sldLayoutIdLst>
  <p:hf sldNum="0" hdr="0" ftr="0" dt="0"/>
  <p:txStyles>
    <p:titleStyle>
      <a:lvl1pPr algn="l" defTabSz="914400" rtl="0" eaLnBrk="1" latinLnBrk="0" hangingPunct="1">
        <a:lnSpc>
          <a:spcPct val="80000"/>
        </a:lnSpc>
        <a:spcBef>
          <a:spcPct val="0"/>
        </a:spcBef>
        <a:buNone/>
        <a:defRPr sz="3600" b="0" kern="1200" spc="0" baseline="0">
          <a:solidFill>
            <a:schemeClr val="tx2"/>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2"/>
          </a:solidFill>
          <a:latin typeface="+mn-lt"/>
          <a:ea typeface="+mn-ea"/>
          <a:cs typeface="Arial" panose="020B060402020202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2pPr>
      <a:lvl3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3pPr>
      <a:lvl4pPr marL="9144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4pPr>
      <a:lvl5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0" orient="horz" pos="2160">
          <p15:clr>
            <a:srgbClr val="F26B43"/>
          </p15:clr>
        </p15:guide>
        <p15:guide id="31" pos="3840">
          <p15:clr>
            <a:srgbClr val="F26B43"/>
          </p15:clr>
        </p15:guide>
        <p15:guide id="32" pos="336">
          <p15:clr>
            <a:srgbClr val="F26B43"/>
          </p15:clr>
        </p15:guide>
        <p15:guide id="33" pos="7344">
          <p15:clr>
            <a:srgbClr val="F26B43"/>
          </p15:clr>
        </p15:guide>
        <p15:guide id="34" orient="horz" pos="4080">
          <p15:clr>
            <a:srgbClr val="F26B43"/>
          </p15:clr>
        </p15:guide>
        <p15:guide id="35" orient="horz" pos="1344">
          <p15:clr>
            <a:srgbClr val="F26B43"/>
          </p15:clr>
        </p15:guide>
        <p15:guide id="36"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4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77AA-82B8-B1E5-3425-55A7D131749B}"/>
              </a:ext>
            </a:extLst>
          </p:cNvPr>
          <p:cNvSpPr>
            <a:spLocks noGrp="1"/>
          </p:cNvSpPr>
          <p:nvPr>
            <p:ph type="title"/>
          </p:nvPr>
        </p:nvSpPr>
        <p:spPr>
          <a:xfrm>
            <a:off x="564294" y="312822"/>
            <a:ext cx="10890929" cy="1097280"/>
          </a:xfrm>
        </p:spPr>
        <p:txBody>
          <a:bodyPr/>
          <a:lstStyle/>
          <a:p>
            <a:r>
              <a:rPr lang="en-US" dirty="0"/>
              <a:t>Case #1: Cephalosporin allergy</a:t>
            </a:r>
          </a:p>
        </p:txBody>
      </p:sp>
      <p:sp>
        <p:nvSpPr>
          <p:cNvPr id="3" name="Content Placeholder 2">
            <a:extLst>
              <a:ext uri="{FF2B5EF4-FFF2-40B4-BE49-F238E27FC236}">
                <a16:creationId xmlns:a16="http://schemas.microsoft.com/office/drawing/2014/main" id="{44B6C0EB-56C1-4D7C-32FF-70621E2DD99B}"/>
              </a:ext>
            </a:extLst>
          </p:cNvPr>
          <p:cNvSpPr>
            <a:spLocks noGrp="1"/>
          </p:cNvSpPr>
          <p:nvPr>
            <p:ph idx="1"/>
          </p:nvPr>
        </p:nvSpPr>
        <p:spPr>
          <a:xfrm>
            <a:off x="736778" y="1410102"/>
            <a:ext cx="5888611" cy="3566160"/>
          </a:xfrm>
        </p:spPr>
        <p:txBody>
          <a:bodyPr/>
          <a:lstStyle/>
          <a:p>
            <a:r>
              <a:rPr lang="en-US" altLang="en-US" dirty="0"/>
              <a:t>55 </a:t>
            </a:r>
            <a:r>
              <a:rPr lang="en-US" altLang="en-US" dirty="0" err="1"/>
              <a:t>yo</a:t>
            </a:r>
            <a:r>
              <a:rPr lang="en-US" altLang="en-US" dirty="0"/>
              <a:t> M with PMHx of ESRD on HD undergoing kidney transplant who reports a history of allergy to cephalexin. He recalls a rash after taking this drug 6 years ago; he took Benadryl at home for this. </a:t>
            </a:r>
          </a:p>
          <a:p>
            <a:r>
              <a:rPr lang="en-US" altLang="en-US" dirty="0"/>
              <a:t>He believes he has avoided all cephalosporins since then. </a:t>
            </a:r>
          </a:p>
          <a:p>
            <a:endParaRPr lang="en-US" dirty="0"/>
          </a:p>
        </p:txBody>
      </p:sp>
      <p:sp>
        <p:nvSpPr>
          <p:cNvPr id="4" name="Rounded Rectangle 3">
            <a:extLst>
              <a:ext uri="{FF2B5EF4-FFF2-40B4-BE49-F238E27FC236}">
                <a16:creationId xmlns:a16="http://schemas.microsoft.com/office/drawing/2014/main" id="{F3C24A7C-80B5-A27D-59A7-55A76F7CC748}"/>
              </a:ext>
            </a:extLst>
          </p:cNvPr>
          <p:cNvSpPr/>
          <p:nvPr/>
        </p:nvSpPr>
        <p:spPr>
          <a:xfrm>
            <a:off x="7633252" y="834887"/>
            <a:ext cx="3994454" cy="550412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What questions are important to ask?</a:t>
            </a:r>
          </a:p>
        </p:txBody>
      </p:sp>
    </p:spTree>
    <p:extLst>
      <p:ext uri="{BB962C8B-B14F-4D97-AF65-F5344CB8AC3E}">
        <p14:creationId xmlns:p14="http://schemas.microsoft.com/office/powerpoint/2010/main" val="3371796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026752-9EA7-C803-409C-D001229859AE}"/>
              </a:ext>
            </a:extLst>
          </p:cNvPr>
          <p:cNvPicPr>
            <a:picLocks noChangeAspect="1"/>
          </p:cNvPicPr>
          <p:nvPr/>
        </p:nvPicPr>
        <p:blipFill>
          <a:blip r:embed="rId2"/>
          <a:stretch>
            <a:fillRect/>
          </a:stretch>
        </p:blipFill>
        <p:spPr>
          <a:xfrm>
            <a:off x="2445957" y="0"/>
            <a:ext cx="7300086" cy="6858000"/>
          </a:xfrm>
          <a:prstGeom prst="rect">
            <a:avLst/>
          </a:prstGeom>
        </p:spPr>
      </p:pic>
    </p:spTree>
    <p:extLst>
      <p:ext uri="{BB962C8B-B14F-4D97-AF65-F5344CB8AC3E}">
        <p14:creationId xmlns:p14="http://schemas.microsoft.com/office/powerpoint/2010/main" val="2830564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7971-F181-78BC-E1C9-20F4468BCE69}"/>
            </a:ext>
          </a:extLst>
        </p:cNvPr>
        <p:cNvGrpSpPr/>
        <p:nvPr/>
      </p:nvGrpSpPr>
      <p:grpSpPr>
        <a:xfrm>
          <a:off x="0" y="0"/>
          <a:ext cx="0" cy="0"/>
          <a:chOff x="0" y="0"/>
          <a:chExt cx="0" cy="0"/>
        </a:xfrm>
      </p:grpSpPr>
      <p:pic>
        <p:nvPicPr>
          <p:cNvPr id="2050" name="Picture 2" descr="CEPH-FAST Cephalosporin Allergy Clinical Decision Rule">
            <a:extLst>
              <a:ext uri="{FF2B5EF4-FFF2-40B4-BE49-F238E27FC236}">
                <a16:creationId xmlns:a16="http://schemas.microsoft.com/office/drawing/2014/main" id="{16A1A0E3-1E35-10DE-777E-99A7A6F0FC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88" y="0"/>
            <a:ext cx="68294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324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5BD23-4935-1991-6762-96E304B01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FB60D-92D3-F5D6-3DBB-53F9A70FDE74}"/>
              </a:ext>
            </a:extLst>
          </p:cNvPr>
          <p:cNvSpPr>
            <a:spLocks noGrp="1"/>
          </p:cNvSpPr>
          <p:nvPr>
            <p:ph type="title"/>
          </p:nvPr>
        </p:nvSpPr>
        <p:spPr>
          <a:xfrm>
            <a:off x="564294" y="312822"/>
            <a:ext cx="10890929" cy="1097280"/>
          </a:xfrm>
        </p:spPr>
        <p:txBody>
          <a:bodyPr/>
          <a:lstStyle/>
          <a:p>
            <a:endParaRPr lang="en-US" dirty="0"/>
          </a:p>
        </p:txBody>
      </p:sp>
      <p:sp>
        <p:nvSpPr>
          <p:cNvPr id="3" name="Content Placeholder 2">
            <a:extLst>
              <a:ext uri="{FF2B5EF4-FFF2-40B4-BE49-F238E27FC236}">
                <a16:creationId xmlns:a16="http://schemas.microsoft.com/office/drawing/2014/main" id="{429D98C7-8D81-B263-FB6B-F847B70F328D}"/>
              </a:ext>
            </a:extLst>
          </p:cNvPr>
          <p:cNvSpPr>
            <a:spLocks noGrp="1"/>
          </p:cNvSpPr>
          <p:nvPr>
            <p:ph idx="1"/>
          </p:nvPr>
        </p:nvSpPr>
        <p:spPr>
          <a:xfrm>
            <a:off x="736778" y="1410102"/>
            <a:ext cx="5888611" cy="3566160"/>
          </a:xfrm>
        </p:spPr>
        <p:txBody>
          <a:bodyPr/>
          <a:lstStyle/>
          <a:p>
            <a:r>
              <a:rPr lang="en-US" altLang="en-US" dirty="0"/>
              <a:t>55 </a:t>
            </a:r>
            <a:r>
              <a:rPr lang="en-US" altLang="en-US" dirty="0" err="1"/>
              <a:t>yo</a:t>
            </a:r>
            <a:r>
              <a:rPr lang="en-US" altLang="en-US" dirty="0"/>
              <a:t> M who is undergoing kidney transplant reports a history of allergy to cephalexin. He recalls a rash after taking this drug 6 years ago. He believes he has avoided all cephalosporins since then. </a:t>
            </a:r>
          </a:p>
          <a:p>
            <a:endParaRPr lang="en-US" dirty="0"/>
          </a:p>
        </p:txBody>
      </p:sp>
      <p:sp>
        <p:nvSpPr>
          <p:cNvPr id="4" name="Rounded Rectangle 3">
            <a:extLst>
              <a:ext uri="{FF2B5EF4-FFF2-40B4-BE49-F238E27FC236}">
                <a16:creationId xmlns:a16="http://schemas.microsoft.com/office/drawing/2014/main" id="{2EF8680B-17E2-4E94-BC0B-17418E1C5D3B}"/>
              </a:ext>
            </a:extLst>
          </p:cNvPr>
          <p:cNvSpPr/>
          <p:nvPr/>
        </p:nvSpPr>
        <p:spPr>
          <a:xfrm>
            <a:off x="9552214" y="630195"/>
            <a:ext cx="2075492" cy="466302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What questions are important to ask?</a:t>
            </a:r>
          </a:p>
        </p:txBody>
      </p:sp>
      <p:pic>
        <p:nvPicPr>
          <p:cNvPr id="7" name="Picture 6">
            <a:extLst>
              <a:ext uri="{FF2B5EF4-FFF2-40B4-BE49-F238E27FC236}">
                <a16:creationId xmlns:a16="http://schemas.microsoft.com/office/drawing/2014/main" id="{84A95410-1752-5B6A-AF99-BE933149C7B2}"/>
              </a:ext>
            </a:extLst>
          </p:cNvPr>
          <p:cNvPicPr>
            <a:picLocks noChangeAspect="1"/>
          </p:cNvPicPr>
          <p:nvPr/>
        </p:nvPicPr>
        <p:blipFill>
          <a:blip r:embed="rId3"/>
          <a:stretch>
            <a:fillRect/>
          </a:stretch>
        </p:blipFill>
        <p:spPr>
          <a:xfrm>
            <a:off x="301986" y="202414"/>
            <a:ext cx="5115431" cy="5981536"/>
          </a:xfrm>
          <a:prstGeom prst="rect">
            <a:avLst/>
          </a:prstGeom>
        </p:spPr>
      </p:pic>
      <p:pic>
        <p:nvPicPr>
          <p:cNvPr id="8" name="Picture 7">
            <a:extLst>
              <a:ext uri="{FF2B5EF4-FFF2-40B4-BE49-F238E27FC236}">
                <a16:creationId xmlns:a16="http://schemas.microsoft.com/office/drawing/2014/main" id="{071C4DEC-C218-D432-3AAB-29E052D56C69}"/>
              </a:ext>
            </a:extLst>
          </p:cNvPr>
          <p:cNvPicPr>
            <a:picLocks noChangeAspect="1"/>
          </p:cNvPicPr>
          <p:nvPr/>
        </p:nvPicPr>
        <p:blipFill>
          <a:blip r:embed="rId4"/>
          <a:stretch>
            <a:fillRect/>
          </a:stretch>
        </p:blipFill>
        <p:spPr>
          <a:xfrm>
            <a:off x="5364237" y="1410102"/>
            <a:ext cx="4056823" cy="2985362"/>
          </a:xfrm>
          <a:prstGeom prst="rect">
            <a:avLst/>
          </a:prstGeom>
        </p:spPr>
      </p:pic>
    </p:spTree>
    <p:extLst>
      <p:ext uri="{BB962C8B-B14F-4D97-AF65-F5344CB8AC3E}">
        <p14:creationId xmlns:p14="http://schemas.microsoft.com/office/powerpoint/2010/main" val="2595523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D050E9-B801-62AC-CE0D-F45DCC1B0064}"/>
              </a:ext>
            </a:extLst>
          </p:cNvPr>
          <p:cNvPicPr>
            <a:picLocks noChangeAspect="1"/>
          </p:cNvPicPr>
          <p:nvPr/>
        </p:nvPicPr>
        <p:blipFill>
          <a:blip r:embed="rId3"/>
          <a:stretch>
            <a:fillRect/>
          </a:stretch>
        </p:blipFill>
        <p:spPr>
          <a:xfrm>
            <a:off x="2796104" y="0"/>
            <a:ext cx="6599792" cy="6858000"/>
          </a:xfrm>
          <a:prstGeom prst="rect">
            <a:avLst/>
          </a:prstGeom>
        </p:spPr>
      </p:pic>
    </p:spTree>
    <p:extLst>
      <p:ext uri="{BB962C8B-B14F-4D97-AF65-F5344CB8AC3E}">
        <p14:creationId xmlns:p14="http://schemas.microsoft.com/office/powerpoint/2010/main" val="3349492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6EC2-25FD-E858-FBE2-3D064F3DB429}"/>
              </a:ext>
            </a:extLst>
          </p:cNvPr>
          <p:cNvSpPr>
            <a:spLocks noGrp="1"/>
          </p:cNvSpPr>
          <p:nvPr>
            <p:ph type="title"/>
          </p:nvPr>
        </p:nvSpPr>
        <p:spPr>
          <a:xfrm>
            <a:off x="527784" y="280738"/>
            <a:ext cx="10890929" cy="1097280"/>
          </a:xfrm>
        </p:spPr>
        <p:txBody>
          <a:bodyPr/>
          <a:lstStyle/>
          <a:p>
            <a:r>
              <a:rPr lang="en-US" dirty="0"/>
              <a:t>EHR: Test Dose Order Set for IV formulations</a:t>
            </a:r>
          </a:p>
        </p:txBody>
      </p:sp>
      <p:pic>
        <p:nvPicPr>
          <p:cNvPr id="4" name="Picture 2">
            <a:extLst>
              <a:ext uri="{FF2B5EF4-FFF2-40B4-BE49-F238E27FC236}">
                <a16:creationId xmlns:a16="http://schemas.microsoft.com/office/drawing/2014/main" id="{837EA13E-28B3-5111-E917-73A8E7F86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306513"/>
            <a:ext cx="4724400" cy="513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D2319DDA-93F9-82A3-348C-4B25049B98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343400"/>
            <a:ext cx="5334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4">
            <a:extLst>
              <a:ext uri="{FF2B5EF4-FFF2-40B4-BE49-F238E27FC236}">
                <a16:creationId xmlns:a16="http://schemas.microsoft.com/office/drawing/2014/main" id="{064274E6-1FA9-E59A-ABA1-9C528E80D1EE}"/>
              </a:ext>
            </a:extLst>
          </p:cNvPr>
          <p:cNvSpPr txBox="1">
            <a:spLocks noChangeArrowheads="1"/>
          </p:cNvSpPr>
          <p:nvPr/>
        </p:nvSpPr>
        <p:spPr bwMode="auto">
          <a:xfrm>
            <a:off x="685800" y="1401763"/>
            <a:ext cx="1600200" cy="830262"/>
          </a:xfrm>
          <a:prstGeom prst="rect">
            <a:avLst/>
          </a:prstGeom>
          <a:solidFill>
            <a:schemeClr val="accent5">
              <a:lumMod val="75000"/>
            </a:schemeClr>
          </a:solidFill>
          <a:ln>
            <a:noFill/>
          </a:ln>
        </p:spPr>
        <p:txBody>
          <a:bodyPr>
            <a:spAutoFit/>
          </a:bodyPr>
          <a:lstStyle>
            <a:lvl1pPr>
              <a:buClr>
                <a:srgbClr val="003366"/>
              </a:buClr>
              <a:buSzPct val="85000"/>
              <a:buFont typeface="Times" pitchFamily="2" charset="0"/>
              <a:buChar char="•"/>
              <a:defRPr sz="2800">
                <a:solidFill>
                  <a:schemeClr val="tx1"/>
                </a:solidFill>
                <a:latin typeface="Palatino Linotype" panose="02040502050505030304" pitchFamily="18" charset="0"/>
                <a:cs typeface="Arial" panose="020B0604020202020204" pitchFamily="34" charset="0"/>
              </a:defRPr>
            </a:lvl1pPr>
            <a:lvl2pPr marL="742950" indent="-285750">
              <a:buClr>
                <a:srgbClr val="003366"/>
              </a:buClr>
              <a:buSzPct val="85000"/>
              <a:buChar char="–"/>
              <a:defRPr sz="2800">
                <a:solidFill>
                  <a:schemeClr val="tx1"/>
                </a:solidFill>
                <a:latin typeface="Palatino Linotype" panose="02040502050505030304" pitchFamily="18" charset="0"/>
                <a:cs typeface="Arial" panose="020B0604020202020204" pitchFamily="34" charset="0"/>
              </a:defRPr>
            </a:lvl2pPr>
            <a:lvl3pPr marL="1143000" indent="-228600">
              <a:buClr>
                <a:srgbClr val="003366"/>
              </a:buClr>
              <a:buSzPct val="85000"/>
              <a:buFont typeface="Times" pitchFamily="2" charset="0"/>
              <a:buChar char="•"/>
              <a:defRPr sz="2800">
                <a:solidFill>
                  <a:schemeClr val="tx1"/>
                </a:solidFill>
                <a:latin typeface="Palatino Linotype" panose="02040502050505030304" pitchFamily="18" charset="0"/>
                <a:cs typeface="Arial" panose="020B0604020202020204" pitchFamily="34" charset="0"/>
              </a:defRPr>
            </a:lvl3pPr>
            <a:lvl4pPr marL="1600200" indent="-228600">
              <a:buClr>
                <a:srgbClr val="003366"/>
              </a:buClr>
              <a:buChar char="–"/>
              <a:defRPr sz="2800">
                <a:solidFill>
                  <a:schemeClr val="tx1"/>
                </a:solidFill>
                <a:latin typeface="Palatino Linotype" panose="02040502050505030304" pitchFamily="18" charset="0"/>
                <a:cs typeface="Arial" panose="020B0604020202020204" pitchFamily="34" charset="0"/>
              </a:defRPr>
            </a:lvl4pPr>
            <a:lvl5pPr marL="2057400" indent="-228600">
              <a:buClr>
                <a:srgbClr val="003366"/>
              </a:buClr>
              <a:buChar char="»"/>
              <a:defRPr sz="2800">
                <a:solidFill>
                  <a:schemeClr val="tx1"/>
                </a:solidFill>
                <a:latin typeface="Palatino Linotype" panose="02040502050505030304" pitchFamily="18" charset="0"/>
                <a:cs typeface="Arial" panose="020B0604020202020204" pitchFamily="34" charset="0"/>
              </a:defRPr>
            </a:lvl5pPr>
            <a:lvl6pPr marL="25146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6pPr>
            <a:lvl7pPr marL="29718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7pPr>
            <a:lvl8pPr marL="34290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8pPr>
            <a:lvl9pPr marL="3886200" indent="-228600" eaLnBrk="0" fontAlgn="base" hangingPunct="0">
              <a:spcBef>
                <a:spcPct val="0"/>
              </a:spcBef>
              <a:spcAft>
                <a:spcPct val="0"/>
              </a:spcAft>
              <a:buClr>
                <a:srgbClr val="003366"/>
              </a:buClr>
              <a:buChar char="»"/>
              <a:defRPr sz="2800">
                <a:solidFill>
                  <a:schemeClr val="tx1"/>
                </a:solidFill>
                <a:latin typeface="Palatino Linotype" panose="02040502050505030304" pitchFamily="18"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Links to computerized guideline/app</a:t>
            </a:r>
          </a:p>
        </p:txBody>
      </p:sp>
      <p:cxnSp>
        <p:nvCxnSpPr>
          <p:cNvPr id="7" name="Straight Connector 6">
            <a:extLst>
              <a:ext uri="{FF2B5EF4-FFF2-40B4-BE49-F238E27FC236}">
                <a16:creationId xmlns:a16="http://schemas.microsoft.com/office/drawing/2014/main" id="{038E3BD6-B8CC-8B00-1638-EF3615C61718}"/>
              </a:ext>
            </a:extLst>
          </p:cNvPr>
          <p:cNvCxnSpPr/>
          <p:nvPr/>
        </p:nvCxnSpPr>
        <p:spPr>
          <a:xfrm flipH="1" flipV="1">
            <a:off x="2286000" y="1676400"/>
            <a:ext cx="457200" cy="3048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8589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3D9DB-2114-5268-A29A-1DC79CDA68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9B700C-D1C2-CCDC-A838-EA5155382314}"/>
              </a:ext>
            </a:extLst>
          </p:cNvPr>
          <p:cNvSpPr>
            <a:spLocks noGrp="1"/>
          </p:cNvSpPr>
          <p:nvPr>
            <p:ph type="title"/>
          </p:nvPr>
        </p:nvSpPr>
        <p:spPr>
          <a:xfrm>
            <a:off x="640079" y="360952"/>
            <a:ext cx="10890929" cy="1097280"/>
          </a:xfrm>
        </p:spPr>
        <p:txBody>
          <a:bodyPr/>
          <a:lstStyle/>
          <a:p>
            <a:r>
              <a:rPr lang="en-US" dirty="0"/>
              <a:t>Case #2: ”sulfa” allergy</a:t>
            </a:r>
          </a:p>
        </p:txBody>
      </p:sp>
      <p:sp>
        <p:nvSpPr>
          <p:cNvPr id="3" name="Content Placeholder 2">
            <a:extLst>
              <a:ext uri="{FF2B5EF4-FFF2-40B4-BE49-F238E27FC236}">
                <a16:creationId xmlns:a16="http://schemas.microsoft.com/office/drawing/2014/main" id="{29E2CBAA-04D8-870C-8074-37959D87F4E9}"/>
              </a:ext>
            </a:extLst>
          </p:cNvPr>
          <p:cNvSpPr>
            <a:spLocks noGrp="1"/>
          </p:cNvSpPr>
          <p:nvPr>
            <p:ph idx="1"/>
          </p:nvPr>
        </p:nvSpPr>
        <p:spPr>
          <a:xfrm>
            <a:off x="720290" y="1475874"/>
            <a:ext cx="5455920" cy="4627506"/>
          </a:xfrm>
        </p:spPr>
        <p:txBody>
          <a:bodyPr/>
          <a:lstStyle/>
          <a:p>
            <a:r>
              <a:rPr lang="en-US" dirty="0"/>
              <a:t>22 </a:t>
            </a:r>
            <a:r>
              <a:rPr lang="en-US" dirty="0" err="1"/>
              <a:t>yo</a:t>
            </a:r>
            <a:r>
              <a:rPr lang="en-US" dirty="0"/>
              <a:t> F with history of leukemia undergoing evaluation for BMT, with a history of ”sulfa” allergy (rash 3 days after taking Bactrim for </a:t>
            </a:r>
            <a:r>
              <a:rPr lang="en-US" dirty="0" err="1"/>
              <a:t>tx</a:t>
            </a:r>
            <a:r>
              <a:rPr lang="en-US" dirty="0"/>
              <a:t> of UTI 4 years ago).</a:t>
            </a:r>
          </a:p>
          <a:p>
            <a:r>
              <a:rPr lang="en-US" dirty="0"/>
              <a:t>she recalls this rash self-resolved after a few days and did not require treatment</a:t>
            </a:r>
          </a:p>
          <a:p>
            <a:endParaRPr lang="en-US" dirty="0"/>
          </a:p>
        </p:txBody>
      </p:sp>
      <p:sp>
        <p:nvSpPr>
          <p:cNvPr id="4" name="Rounded Rectangle 3">
            <a:extLst>
              <a:ext uri="{FF2B5EF4-FFF2-40B4-BE49-F238E27FC236}">
                <a16:creationId xmlns:a16="http://schemas.microsoft.com/office/drawing/2014/main" id="{2A8DC3C1-C050-4CBB-C76B-71D7D796A2DC}"/>
              </a:ext>
            </a:extLst>
          </p:cNvPr>
          <p:cNvSpPr/>
          <p:nvPr/>
        </p:nvSpPr>
        <p:spPr>
          <a:xfrm>
            <a:off x="7187831" y="630195"/>
            <a:ext cx="4439875" cy="5708821"/>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What questions are important to ask?</a:t>
            </a:r>
          </a:p>
        </p:txBody>
      </p:sp>
    </p:spTree>
    <p:extLst>
      <p:ext uri="{BB962C8B-B14F-4D97-AF65-F5344CB8AC3E}">
        <p14:creationId xmlns:p14="http://schemas.microsoft.com/office/powerpoint/2010/main" val="1203483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3ECC61-7C63-DC83-0ED1-1F19B1546B42}"/>
              </a:ext>
            </a:extLst>
          </p:cNvPr>
          <p:cNvPicPr>
            <a:picLocks noChangeAspect="1"/>
          </p:cNvPicPr>
          <p:nvPr/>
        </p:nvPicPr>
        <p:blipFill rotWithShape="1">
          <a:blip r:embed="rId3">
            <a:extLst>
              <a:ext uri="{28A0092B-C50C-407E-A947-70E740481C1C}">
                <a14:useLocalDpi xmlns:a14="http://schemas.microsoft.com/office/drawing/2010/main" val="0"/>
              </a:ext>
            </a:extLst>
          </a:blip>
          <a:srcRect l="2376" t="5677" r="22850" b="2900"/>
          <a:stretch/>
        </p:blipFill>
        <p:spPr bwMode="auto">
          <a:xfrm>
            <a:off x="2208363" y="469470"/>
            <a:ext cx="8523806" cy="586335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1321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380BF4-8321-9320-6DDF-FAE00176D0C6}"/>
              </a:ext>
            </a:extLst>
          </p:cNvPr>
          <p:cNvPicPr>
            <a:picLocks noChangeAspect="1"/>
          </p:cNvPicPr>
          <p:nvPr/>
        </p:nvPicPr>
        <p:blipFill>
          <a:blip r:embed="rId3"/>
          <a:stretch>
            <a:fillRect/>
          </a:stretch>
        </p:blipFill>
        <p:spPr>
          <a:xfrm>
            <a:off x="2294846" y="1023582"/>
            <a:ext cx="7052354" cy="4462818"/>
          </a:xfrm>
          <a:prstGeom prst="rect">
            <a:avLst/>
          </a:prstGeom>
        </p:spPr>
      </p:pic>
      <p:sp>
        <p:nvSpPr>
          <p:cNvPr id="5" name="TextBox 4">
            <a:extLst>
              <a:ext uri="{FF2B5EF4-FFF2-40B4-BE49-F238E27FC236}">
                <a16:creationId xmlns:a16="http://schemas.microsoft.com/office/drawing/2014/main" id="{440FFFB8-1930-8A21-9F24-B50FE79E594A}"/>
              </a:ext>
            </a:extLst>
          </p:cNvPr>
          <p:cNvSpPr txBox="1"/>
          <p:nvPr/>
        </p:nvSpPr>
        <p:spPr>
          <a:xfrm>
            <a:off x="6096000" y="5926918"/>
            <a:ext cx="314425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Waldron,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PMID 37273210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randview Display"/>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randview Display"/>
              <a:ea typeface="+mn-ea"/>
              <a:cs typeface="+mn-cs"/>
            </a:endParaRPr>
          </a:p>
        </p:txBody>
      </p:sp>
    </p:spTree>
    <p:extLst>
      <p:ext uri="{BB962C8B-B14F-4D97-AF65-F5344CB8AC3E}">
        <p14:creationId xmlns:p14="http://schemas.microsoft.com/office/powerpoint/2010/main" val="2923500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4B86F-7EE7-3BFA-CDDA-8715C9432C4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21C49719-BE23-B422-038F-CD66D696E2D3}"/>
              </a:ext>
            </a:extLst>
          </p:cNvPr>
          <p:cNvPicPr>
            <a:picLocks noChangeAspect="1"/>
          </p:cNvPicPr>
          <p:nvPr/>
        </p:nvPicPr>
        <p:blipFill>
          <a:blip r:embed="rId3"/>
          <a:stretch>
            <a:fillRect/>
          </a:stretch>
        </p:blipFill>
        <p:spPr>
          <a:xfrm>
            <a:off x="5294538" y="1091821"/>
            <a:ext cx="4574248" cy="4674358"/>
          </a:xfrm>
          <a:prstGeom prst="rect">
            <a:avLst/>
          </a:prstGeom>
        </p:spPr>
      </p:pic>
      <p:sp>
        <p:nvSpPr>
          <p:cNvPr id="7" name="Content Placeholder 2">
            <a:extLst>
              <a:ext uri="{FF2B5EF4-FFF2-40B4-BE49-F238E27FC236}">
                <a16:creationId xmlns:a16="http://schemas.microsoft.com/office/drawing/2014/main" id="{FE7B4A40-EF35-264C-0B8D-0EF8D04FEAB0}"/>
              </a:ext>
            </a:extLst>
          </p:cNvPr>
          <p:cNvSpPr>
            <a:spLocks noGrp="1"/>
          </p:cNvSpPr>
          <p:nvPr>
            <p:ph idx="1"/>
          </p:nvPr>
        </p:nvSpPr>
        <p:spPr>
          <a:xfrm>
            <a:off x="720290" y="1475874"/>
            <a:ext cx="4574248" cy="4627506"/>
          </a:xfrm>
        </p:spPr>
        <p:txBody>
          <a:bodyPr/>
          <a:lstStyle/>
          <a:p>
            <a:r>
              <a:rPr lang="en-US" dirty="0"/>
              <a:t>Treatment is complicated by fluid overload; the primary team would like to give Lasix, but are avoiding this due to her “sulfa” allergy.</a:t>
            </a:r>
          </a:p>
          <a:p>
            <a:endParaRPr lang="en-US" dirty="0"/>
          </a:p>
          <a:p>
            <a:r>
              <a:rPr lang="en-US" dirty="0"/>
              <a:t>Can she receive medications that contain ‘sulfa’ components?</a:t>
            </a:r>
          </a:p>
          <a:p>
            <a:endParaRPr lang="en-US" dirty="0"/>
          </a:p>
        </p:txBody>
      </p:sp>
      <p:sp>
        <p:nvSpPr>
          <p:cNvPr id="8" name="TextBox 7">
            <a:extLst>
              <a:ext uri="{FF2B5EF4-FFF2-40B4-BE49-F238E27FC236}">
                <a16:creationId xmlns:a16="http://schemas.microsoft.com/office/drawing/2014/main" id="{6DECE02B-9F1B-EBD8-9A64-8C9D83D2A9E7}"/>
              </a:ext>
            </a:extLst>
          </p:cNvPr>
          <p:cNvSpPr txBox="1"/>
          <p:nvPr/>
        </p:nvSpPr>
        <p:spPr>
          <a:xfrm>
            <a:off x="6096000" y="6103380"/>
            <a:ext cx="314425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Waldron, et 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PMID 42103429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randview Display"/>
              <a:ea typeface="+mn-ea"/>
              <a:cs typeface="+mn-cs"/>
            </a:endParaRPr>
          </a:p>
        </p:txBody>
      </p:sp>
    </p:spTree>
    <p:extLst>
      <p:ext uri="{BB962C8B-B14F-4D97-AF65-F5344CB8AC3E}">
        <p14:creationId xmlns:p14="http://schemas.microsoft.com/office/powerpoint/2010/main" val="2822689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7CA4F-67C3-4518-B93A-BE32E5D8CB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FA4980-FF98-7BB7-3855-B696212926B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D07F761-E876-8431-FFD8-DE8D2F8884A1}"/>
              </a:ext>
            </a:extLst>
          </p:cNvPr>
          <p:cNvPicPr>
            <a:picLocks noChangeAspect="1"/>
          </p:cNvPicPr>
          <p:nvPr/>
        </p:nvPicPr>
        <p:blipFill>
          <a:blip r:embed="rId3"/>
          <a:stretch>
            <a:fillRect/>
          </a:stretch>
        </p:blipFill>
        <p:spPr>
          <a:xfrm>
            <a:off x="660992" y="814539"/>
            <a:ext cx="8908774" cy="5651087"/>
          </a:xfrm>
          <a:prstGeom prst="rect">
            <a:avLst/>
          </a:prstGeom>
        </p:spPr>
      </p:pic>
    </p:spTree>
    <p:extLst>
      <p:ext uri="{BB962C8B-B14F-4D97-AF65-F5344CB8AC3E}">
        <p14:creationId xmlns:p14="http://schemas.microsoft.com/office/powerpoint/2010/main" val="868406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4294" y="312822"/>
            <a:ext cx="10890929" cy="1097280"/>
          </a:xfrm>
        </p:spPr>
        <p:txBody>
          <a:bodyPr/>
          <a:lstStyle/>
          <a:p>
            <a:r>
              <a:rPr lang="en-US" dirty="0"/>
              <a:t>Pediatric Case #1</a:t>
            </a:r>
          </a:p>
        </p:txBody>
      </p:sp>
      <p:sp>
        <p:nvSpPr>
          <p:cNvPr id="6" name="Content Placeholder 5"/>
          <p:cNvSpPr>
            <a:spLocks noGrp="1"/>
          </p:cNvSpPr>
          <p:nvPr>
            <p:ph idx="1"/>
          </p:nvPr>
        </p:nvSpPr>
        <p:spPr>
          <a:xfrm>
            <a:off x="736778" y="1410102"/>
            <a:ext cx="5888611" cy="3566160"/>
          </a:xfrm>
        </p:spPr>
        <p:txBody>
          <a:bodyPr/>
          <a:lstStyle/>
          <a:p>
            <a:r>
              <a:rPr lang="en-US" altLang="en-US" dirty="0"/>
              <a:t>2.5 year-old male presents for a reaction to amoxicillin. His parents report that he experienced a rash with amoxicillin around 1 year ago while on this for an episode of otitis media.</a:t>
            </a:r>
          </a:p>
          <a:p>
            <a:r>
              <a:rPr lang="en-US" altLang="en-US" dirty="0"/>
              <a:t>He had a slightly bumpy, diffuse red rash without any oral / ocular / genital involvement. He was not particularly itchy and did not need urgent medical attention.</a:t>
            </a:r>
          </a:p>
        </p:txBody>
      </p:sp>
      <p:sp>
        <p:nvSpPr>
          <p:cNvPr id="7" name="Rounded Rectangle 7"/>
          <p:cNvSpPr/>
          <p:nvPr/>
        </p:nvSpPr>
        <p:spPr>
          <a:xfrm>
            <a:off x="7633252" y="834887"/>
            <a:ext cx="3994454" cy="550412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What questions are important to ask?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B2C74-30FA-2526-AF23-A2ABE99E3249}"/>
              </a:ext>
            </a:extLst>
          </p:cNvPr>
          <p:cNvSpPr>
            <a:spLocks noGrp="1"/>
          </p:cNvSpPr>
          <p:nvPr>
            <p:ph type="title"/>
          </p:nvPr>
        </p:nvSpPr>
        <p:spPr>
          <a:xfrm>
            <a:off x="607272" y="108668"/>
            <a:ext cx="10244115" cy="662903"/>
          </a:xfrm>
        </p:spPr>
        <p:txBody>
          <a:bodyPr/>
          <a:lstStyle/>
          <a:p>
            <a:r>
              <a:rPr lang="en-US" b="0"/>
              <a:t>Non-Allergist Challenges</a:t>
            </a:r>
          </a:p>
        </p:txBody>
      </p:sp>
      <p:sp>
        <p:nvSpPr>
          <p:cNvPr id="4" name="Slide Number Placeholder 3">
            <a:extLst>
              <a:ext uri="{FF2B5EF4-FFF2-40B4-BE49-F238E27FC236}">
                <a16:creationId xmlns:a16="http://schemas.microsoft.com/office/drawing/2014/main" id="{192521C2-7FF2-70AF-CAFA-04BEC690026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58DD19-4C6A-874C-91EF-826192D6D935}" type="slidenum">
              <a:rPr kumimoji="0" lang="en-US" sz="800" b="0" i="0" u="none" strike="noStrike" kern="1200" cap="none" spc="0" normalizeH="0" baseline="0" noProof="0" smtClean="0">
                <a:ln>
                  <a:noFill/>
                </a:ln>
                <a:solidFill>
                  <a:srgbClr val="000000"/>
                </a:solidFill>
                <a:effectLst/>
                <a:uLnTx/>
                <a:uFillTx/>
                <a:latin typeface="Arial" panose="020B06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000000"/>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0D24FD5C-255D-F91A-EC76-8C2620FADD19}"/>
              </a:ext>
            </a:extLst>
          </p:cNvPr>
          <p:cNvPicPr>
            <a:picLocks noChangeAspect="1"/>
          </p:cNvPicPr>
          <p:nvPr/>
        </p:nvPicPr>
        <p:blipFill>
          <a:blip r:embed="rId2"/>
          <a:stretch>
            <a:fillRect/>
          </a:stretch>
        </p:blipFill>
        <p:spPr>
          <a:xfrm>
            <a:off x="143277" y="0"/>
            <a:ext cx="10735861" cy="6927261"/>
          </a:xfrm>
          <a:prstGeom prst="rect">
            <a:avLst/>
          </a:prstGeom>
        </p:spPr>
      </p:pic>
      <p:sp>
        <p:nvSpPr>
          <p:cNvPr id="8" name="TextBox 7">
            <a:extLst>
              <a:ext uri="{FF2B5EF4-FFF2-40B4-BE49-F238E27FC236}">
                <a16:creationId xmlns:a16="http://schemas.microsoft.com/office/drawing/2014/main" id="{D23DA552-E1C7-0709-E291-35FC4B221CFC}"/>
              </a:ext>
            </a:extLst>
          </p:cNvPr>
          <p:cNvSpPr txBox="1"/>
          <p:nvPr/>
        </p:nvSpPr>
        <p:spPr>
          <a:xfrm>
            <a:off x="8716094" y="6540500"/>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dvOT97231e80.B"/>
                <a:ea typeface="+mn-ea"/>
                <a:cs typeface="+mn-cs"/>
              </a:rPr>
              <a:t>J Allergy Clin Immunol </a:t>
            </a:r>
            <a:r>
              <a:rPr kumimoji="0" lang="en-US" sz="1400" b="0" i="0" u="none" strike="noStrike" kern="1200" cap="none" spc="0" normalizeH="0" baseline="0" noProof="0" err="1">
                <a:ln>
                  <a:noFill/>
                </a:ln>
                <a:solidFill>
                  <a:srgbClr val="000000"/>
                </a:solidFill>
                <a:effectLst/>
                <a:uLnTx/>
                <a:uFillTx/>
                <a:latin typeface="AdvOT97231e80.B"/>
                <a:ea typeface="+mn-ea"/>
                <a:cs typeface="+mn-cs"/>
              </a:rPr>
              <a:t>Pract</a:t>
            </a:r>
            <a:r>
              <a:rPr kumimoji="0" lang="en-US" sz="1400" b="0" i="0" u="none" strike="noStrike" kern="1200" cap="none" spc="0" normalizeH="0" baseline="0" noProof="0">
                <a:ln>
                  <a:noFill/>
                </a:ln>
                <a:solidFill>
                  <a:srgbClr val="000000"/>
                </a:solidFill>
                <a:effectLst/>
                <a:uLnTx/>
                <a:uFillTx/>
                <a:latin typeface="AdvOT97231e80.B"/>
                <a:ea typeface="+mn-ea"/>
                <a:cs typeface="+mn-cs"/>
              </a:rPr>
              <a:t> 2025;13:1011-7</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BD67D8FE-AF03-3F5C-0C6E-5132F38CDB50}"/>
              </a:ext>
            </a:extLst>
          </p:cNvPr>
          <p:cNvSpPr/>
          <p:nvPr/>
        </p:nvSpPr>
        <p:spPr>
          <a:xfrm>
            <a:off x="5329382" y="2733964"/>
            <a:ext cx="5190836" cy="212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2E4D7213-89BE-ED7C-E1C8-B06EEDA5E9F3}"/>
              </a:ext>
            </a:extLst>
          </p:cNvPr>
          <p:cNvSpPr/>
          <p:nvPr/>
        </p:nvSpPr>
        <p:spPr>
          <a:xfrm>
            <a:off x="6179127" y="2216727"/>
            <a:ext cx="1163782" cy="3075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13585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52400"/>
            <a:ext cx="10515600" cy="1325563"/>
          </a:xfrm>
        </p:spPr>
        <p:txBody>
          <a:bodyPr/>
          <a:lstStyle/>
          <a:p>
            <a:r>
              <a:rPr lang="en-US" dirty="0"/>
              <a:t>PEN-FAST Doesn’t Work in Pediatrics</a:t>
            </a:r>
          </a:p>
        </p:txBody>
      </p:sp>
      <p:sp>
        <p:nvSpPr>
          <p:cNvPr id="3" name="Content Placeholder 2"/>
          <p:cNvSpPr>
            <a:spLocks noGrp="1"/>
          </p:cNvSpPr>
          <p:nvPr>
            <p:ph idx="1"/>
          </p:nvPr>
        </p:nvSpPr>
        <p:spPr/>
        <p:txBody>
          <a:bodyPr/>
          <a:lstStyle/>
          <a:p>
            <a:endParaRPr lang="en-US"/>
          </a:p>
          <a:p>
            <a:pPr lvl="1"/>
            <a:r>
              <a:rPr lang="en-US"/>
              <a:t> </a:t>
            </a:r>
          </a:p>
        </p:txBody>
      </p:sp>
      <p:pic>
        <p:nvPicPr>
          <p:cNvPr id="8" name="Picture 7"/>
          <p:cNvPicPr>
            <a:picLocks noChangeAspect="1"/>
          </p:cNvPicPr>
          <p:nvPr/>
        </p:nvPicPr>
        <p:blipFill>
          <a:blip r:embed="rId2"/>
          <a:stretch>
            <a:fillRect/>
          </a:stretch>
        </p:blipFill>
        <p:spPr>
          <a:xfrm>
            <a:off x="16242" y="2106760"/>
            <a:ext cx="12175758" cy="3970043"/>
          </a:xfrm>
          <a:prstGeom prst="rect">
            <a:avLst/>
          </a:prstGeom>
        </p:spPr>
      </p:pic>
      <p:sp>
        <p:nvSpPr>
          <p:cNvPr id="9" name="Rectangle 8"/>
          <p:cNvSpPr/>
          <p:nvPr/>
        </p:nvSpPr>
        <p:spPr>
          <a:xfrm>
            <a:off x="8329431" y="6492875"/>
            <a:ext cx="332244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JAMA Network Open. 2022;5(9):e2233703.</a:t>
            </a:r>
          </a:p>
        </p:txBody>
      </p:sp>
      <p:sp>
        <p:nvSpPr>
          <p:cNvPr id="5" name="TextBox 4">
            <a:extLst>
              <a:ext uri="{FF2B5EF4-FFF2-40B4-BE49-F238E27FC236}">
                <a16:creationId xmlns:a16="http://schemas.microsoft.com/office/drawing/2014/main" id="{1DD020F9-D6EE-83B6-A464-FE74F2870449}"/>
              </a:ext>
            </a:extLst>
          </p:cNvPr>
          <p:cNvSpPr txBox="1"/>
          <p:nvPr/>
        </p:nvSpPr>
        <p:spPr>
          <a:xfrm>
            <a:off x="4027054" y="1315726"/>
            <a:ext cx="4202546" cy="369332"/>
          </a:xfrm>
          <a:prstGeom prst="rect">
            <a:avLst/>
          </a:prstGeom>
          <a:solidFill>
            <a:srgbClr val="FFFF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Poor predictive values in 2028 children</a:t>
            </a:r>
          </a:p>
        </p:txBody>
      </p:sp>
      <p:sp>
        <p:nvSpPr>
          <p:cNvPr id="4" name="Oval 3">
            <a:extLst>
              <a:ext uri="{FF2B5EF4-FFF2-40B4-BE49-F238E27FC236}">
                <a16:creationId xmlns:a16="http://schemas.microsoft.com/office/drawing/2014/main" id="{65CC01C6-7824-5B34-322F-DB709EF0627C}"/>
              </a:ext>
            </a:extLst>
          </p:cNvPr>
          <p:cNvSpPr/>
          <p:nvPr/>
        </p:nvSpPr>
        <p:spPr>
          <a:xfrm>
            <a:off x="5393965" y="2015362"/>
            <a:ext cx="3888580" cy="469023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90452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1094"/>
            <a:ext cx="10515600" cy="1325563"/>
          </a:xfrm>
        </p:spPr>
        <p:txBody>
          <a:bodyPr/>
          <a:lstStyle/>
          <a:p>
            <a:r>
              <a:rPr lang="en-US"/>
              <a:t>Beta-lactam Challenge Meta-Analysis</a:t>
            </a:r>
          </a:p>
        </p:txBody>
      </p:sp>
      <p:pic>
        <p:nvPicPr>
          <p:cNvPr id="4" name="Content Placeholder 3"/>
          <p:cNvPicPr>
            <a:picLocks noGrp="1" noChangeAspect="1"/>
          </p:cNvPicPr>
          <p:nvPr>
            <p:ph idx="1"/>
          </p:nvPr>
        </p:nvPicPr>
        <p:blipFill>
          <a:blip r:embed="rId2"/>
          <a:stretch>
            <a:fillRect/>
          </a:stretch>
        </p:blipFill>
        <p:spPr>
          <a:xfrm>
            <a:off x="2704617" y="1279245"/>
            <a:ext cx="6782765" cy="1909313"/>
          </a:xfrm>
          <a:prstGeom prst="rect">
            <a:avLst/>
          </a:prstGeom>
        </p:spPr>
      </p:pic>
      <p:sp>
        <p:nvSpPr>
          <p:cNvPr id="5" name="TextBox 4"/>
          <p:cNvSpPr txBox="1"/>
          <p:nvPr/>
        </p:nvSpPr>
        <p:spPr>
          <a:xfrm>
            <a:off x="8301712" y="6499129"/>
            <a:ext cx="38181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J Allergy </a:t>
            </a:r>
            <a:r>
              <a:rPr kumimoji="0" lang="en-US" sz="1400" b="0" i="0" u="none" strike="noStrike" kern="1200" cap="none" spc="0" normalizeH="0" baseline="0" noProof="0" err="1">
                <a:ln>
                  <a:noFill/>
                </a:ln>
                <a:solidFill>
                  <a:srgbClr val="000000"/>
                </a:solidFill>
                <a:effectLst/>
                <a:uLnTx/>
                <a:uFillTx/>
                <a:latin typeface="Arial" panose="020B0604020202020204"/>
                <a:ea typeface="+mn-ea"/>
                <a:cs typeface="+mn-cs"/>
              </a:rPr>
              <a:t>Clin</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1400" b="0" i="0" u="none" strike="noStrike" kern="1200" cap="none" spc="0" normalizeH="0" baseline="0" noProof="0" err="1">
                <a:ln>
                  <a:noFill/>
                </a:ln>
                <a:solidFill>
                  <a:srgbClr val="000000"/>
                </a:solidFill>
                <a:effectLst/>
                <a:uLnTx/>
                <a:uFillTx/>
                <a:latin typeface="Arial" panose="020B0604020202020204"/>
                <a:ea typeface="+mn-ea"/>
                <a:cs typeface="+mn-cs"/>
              </a:rPr>
              <a:t>Immunol</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1400" b="0" i="0" u="none" strike="noStrike" kern="1200" cap="none" spc="0" normalizeH="0" baseline="0" noProof="0" err="1">
                <a:ln>
                  <a:noFill/>
                </a:ln>
                <a:solidFill>
                  <a:srgbClr val="000000"/>
                </a:solidFill>
                <a:effectLst/>
                <a:uLnTx/>
                <a:uFillTx/>
                <a:latin typeface="Arial" panose="020B0604020202020204"/>
                <a:ea typeface="+mn-ea"/>
                <a:cs typeface="+mn-cs"/>
              </a:rPr>
              <a:t>Pract</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2023;11:506-18</a:t>
            </a:r>
          </a:p>
        </p:txBody>
      </p:sp>
      <p:graphicFrame>
        <p:nvGraphicFramePr>
          <p:cNvPr id="6" name="Table 5"/>
          <p:cNvGraphicFramePr>
            <a:graphicFrameLocks noGrp="1"/>
          </p:cNvGraphicFramePr>
          <p:nvPr/>
        </p:nvGraphicFramePr>
        <p:xfrm>
          <a:off x="3047999" y="3467100"/>
          <a:ext cx="6096000" cy="17526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904192088"/>
                    </a:ext>
                  </a:extLst>
                </a:gridCol>
                <a:gridCol w="2032000">
                  <a:extLst>
                    <a:ext uri="{9D8B030D-6E8A-4147-A177-3AD203B41FA5}">
                      <a16:colId xmlns:a16="http://schemas.microsoft.com/office/drawing/2014/main" val="375439005"/>
                    </a:ext>
                  </a:extLst>
                </a:gridCol>
                <a:gridCol w="2032000">
                  <a:extLst>
                    <a:ext uri="{9D8B030D-6E8A-4147-A177-3AD203B41FA5}">
                      <a16:colId xmlns:a16="http://schemas.microsoft.com/office/drawing/2014/main" val="3429581538"/>
                    </a:ext>
                  </a:extLst>
                </a:gridCol>
              </a:tblGrid>
              <a:tr h="370840">
                <a:tc gridSpan="3">
                  <a:txBody>
                    <a:bodyPr/>
                    <a:lstStyle/>
                    <a:p>
                      <a:pPr algn="ctr"/>
                      <a:r>
                        <a:rPr lang="en-US">
                          <a:solidFill>
                            <a:schemeClr val="bg1"/>
                          </a:solidFill>
                        </a:rPr>
                        <a:t>8334 patients</a:t>
                      </a:r>
                      <a:r>
                        <a:rPr lang="en-US" baseline="0">
                          <a:solidFill>
                            <a:schemeClr val="bg1"/>
                          </a:solidFill>
                        </a:rPr>
                        <a:t> total, 28 studies</a:t>
                      </a:r>
                      <a:endParaRPr lang="en-US">
                        <a:solidFill>
                          <a:schemeClr val="bg1"/>
                        </a:solidFill>
                      </a:endParaRPr>
                    </a:p>
                  </a:txBody>
                  <a:tcPr/>
                </a:tc>
                <a:tc hMerge="1">
                  <a:txBody>
                    <a:bodyPr/>
                    <a:lstStyle/>
                    <a:p>
                      <a:pPr algn="ctr"/>
                      <a:endParaRPr lang="en-US"/>
                    </a:p>
                  </a:txBody>
                  <a:tcPr/>
                </a:tc>
                <a:tc hMerge="1">
                  <a:txBody>
                    <a:bodyPr/>
                    <a:lstStyle/>
                    <a:p>
                      <a:pPr algn="ctr"/>
                      <a:endParaRPr lang="en-US"/>
                    </a:p>
                  </a:txBody>
                  <a:tcPr/>
                </a:tc>
                <a:extLst>
                  <a:ext uri="{0D108BD9-81ED-4DB2-BD59-A6C34878D82A}">
                    <a16:rowId xmlns:a16="http://schemas.microsoft.com/office/drawing/2014/main" val="4132612159"/>
                  </a:ext>
                </a:extLst>
              </a:tr>
              <a:tr h="370840">
                <a:tc>
                  <a:txBody>
                    <a:bodyPr/>
                    <a:lstStyle/>
                    <a:p>
                      <a:pPr algn="l"/>
                      <a:r>
                        <a:rPr lang="en-US" b="1"/>
                        <a:t>Type</a:t>
                      </a:r>
                      <a:r>
                        <a:rPr lang="en-US" b="1" baseline="0"/>
                        <a:t> of reaction</a:t>
                      </a:r>
                      <a:endParaRPr lang="en-US" b="1"/>
                    </a:p>
                  </a:txBody>
                  <a:tcPr/>
                </a:tc>
                <a:tc>
                  <a:txBody>
                    <a:bodyPr/>
                    <a:lstStyle/>
                    <a:p>
                      <a:pPr algn="l"/>
                      <a:r>
                        <a:rPr lang="en-US" b="1"/>
                        <a:t>%</a:t>
                      </a:r>
                      <a:r>
                        <a:rPr lang="en-US" b="1" baseline="0"/>
                        <a:t> Reaction</a:t>
                      </a:r>
                      <a:endParaRPr lang="en-US" b="1"/>
                    </a:p>
                  </a:txBody>
                  <a:tcPr/>
                </a:tc>
                <a:tc>
                  <a:txBody>
                    <a:bodyPr/>
                    <a:lstStyle/>
                    <a:p>
                      <a:pPr algn="l"/>
                      <a:r>
                        <a:rPr lang="en-US" b="1"/>
                        <a:t>Severe</a:t>
                      </a:r>
                      <a:r>
                        <a:rPr lang="en-US" b="1" baseline="0"/>
                        <a:t> Reaction </a:t>
                      </a:r>
                      <a:endParaRPr lang="en-US" b="1"/>
                    </a:p>
                  </a:txBody>
                  <a:tcPr/>
                </a:tc>
                <a:extLst>
                  <a:ext uri="{0D108BD9-81ED-4DB2-BD59-A6C34878D82A}">
                    <a16:rowId xmlns:a16="http://schemas.microsoft.com/office/drawing/2014/main" val="3713357000"/>
                  </a:ext>
                </a:extLst>
              </a:tr>
              <a:tr h="370840">
                <a:tc>
                  <a:txBody>
                    <a:bodyPr/>
                    <a:lstStyle/>
                    <a:p>
                      <a:pPr algn="l"/>
                      <a:r>
                        <a:rPr lang="en-US"/>
                        <a:t>Non-immediate</a:t>
                      </a:r>
                    </a:p>
                  </a:txBody>
                  <a:tcPr/>
                </a:tc>
                <a:tc>
                  <a:txBody>
                    <a:bodyPr/>
                    <a:lstStyle/>
                    <a:p>
                      <a:pPr algn="l"/>
                      <a:r>
                        <a:rPr lang="en-US"/>
                        <a:t>5.23%</a:t>
                      </a:r>
                    </a:p>
                  </a:txBody>
                  <a:tcPr/>
                </a:tc>
                <a:tc>
                  <a:txBody>
                    <a:bodyPr/>
                    <a:lstStyle/>
                    <a:p>
                      <a:pPr algn="l"/>
                      <a:r>
                        <a:rPr lang="en-US"/>
                        <a:t>2 (1</a:t>
                      </a:r>
                      <a:r>
                        <a:rPr lang="en-US" baseline="0"/>
                        <a:t> SSLR, 1 DILI)</a:t>
                      </a:r>
                      <a:endParaRPr lang="en-US"/>
                    </a:p>
                  </a:txBody>
                  <a:tcPr/>
                </a:tc>
                <a:extLst>
                  <a:ext uri="{0D108BD9-81ED-4DB2-BD59-A6C34878D82A}">
                    <a16:rowId xmlns:a16="http://schemas.microsoft.com/office/drawing/2014/main" val="2765449158"/>
                  </a:ext>
                </a:extLst>
              </a:tr>
              <a:tr h="370840">
                <a:tc>
                  <a:txBody>
                    <a:bodyPr/>
                    <a:lstStyle/>
                    <a:p>
                      <a:pPr algn="l"/>
                      <a:r>
                        <a:rPr lang="en-US"/>
                        <a:t>Immediate</a:t>
                      </a:r>
                    </a:p>
                  </a:txBody>
                  <a:tcPr/>
                </a:tc>
                <a:tc>
                  <a:txBody>
                    <a:bodyPr/>
                    <a:lstStyle/>
                    <a:p>
                      <a:pPr algn="l"/>
                      <a:r>
                        <a:rPr lang="en-US"/>
                        <a:t>0.08%</a:t>
                      </a:r>
                    </a:p>
                  </a:txBody>
                  <a:tcPr/>
                </a:tc>
                <a:tc>
                  <a:txBody>
                    <a:bodyPr/>
                    <a:lstStyle/>
                    <a:p>
                      <a:pPr algn="l"/>
                      <a:r>
                        <a:rPr lang="en-US"/>
                        <a:t>1 (anaphylaxis)</a:t>
                      </a:r>
                      <a:r>
                        <a:rPr lang="en-US" baseline="0"/>
                        <a:t> </a:t>
                      </a:r>
                      <a:endParaRPr lang="en-US"/>
                    </a:p>
                  </a:txBody>
                  <a:tcPr/>
                </a:tc>
                <a:extLst>
                  <a:ext uri="{0D108BD9-81ED-4DB2-BD59-A6C34878D82A}">
                    <a16:rowId xmlns:a16="http://schemas.microsoft.com/office/drawing/2014/main" val="240873594"/>
                  </a:ext>
                </a:extLst>
              </a:tr>
            </a:tbl>
          </a:graphicData>
        </a:graphic>
      </p:graphicFrame>
      <p:sp>
        <p:nvSpPr>
          <p:cNvPr id="7" name="TextBox 6"/>
          <p:cNvSpPr txBox="1"/>
          <p:nvPr/>
        </p:nvSpPr>
        <p:spPr>
          <a:xfrm>
            <a:off x="4239490" y="5419898"/>
            <a:ext cx="4156365" cy="369332"/>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***Severe reaction risk = 0.0004%***</a:t>
            </a:r>
          </a:p>
        </p:txBody>
      </p:sp>
    </p:spTree>
    <p:extLst>
      <p:ext uri="{BB962C8B-B14F-4D97-AF65-F5344CB8AC3E}">
        <p14:creationId xmlns:p14="http://schemas.microsoft.com/office/powerpoint/2010/main" val="1248714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294" y="312822"/>
            <a:ext cx="10890929" cy="1097280"/>
          </a:xfrm>
        </p:spPr>
        <p:txBody>
          <a:bodyPr/>
          <a:lstStyle/>
          <a:p>
            <a:r>
              <a:rPr lang="en-US" dirty="0"/>
              <a:t>Pediatric Case #2</a:t>
            </a:r>
          </a:p>
        </p:txBody>
      </p:sp>
      <p:sp>
        <p:nvSpPr>
          <p:cNvPr id="3" name="Content Placeholder 2"/>
          <p:cNvSpPr>
            <a:spLocks noGrp="1"/>
          </p:cNvSpPr>
          <p:nvPr>
            <p:ph idx="1"/>
          </p:nvPr>
        </p:nvSpPr>
        <p:spPr>
          <a:xfrm>
            <a:off x="736778" y="1410102"/>
            <a:ext cx="5888611" cy="3566160"/>
          </a:xfrm>
        </p:spPr>
        <p:txBody>
          <a:bodyPr/>
          <a:lstStyle/>
          <a:p>
            <a:r>
              <a:rPr lang="en-US" altLang="en-US" dirty="0"/>
              <a:t>Upon further questioning, the patient was referred because he had a similar reaction to cefdinir about 6 months ago. His parents show you pictures that are consistent with urticaria.</a:t>
            </a:r>
          </a:p>
          <a:p>
            <a:r>
              <a:rPr lang="en-US" altLang="en-US" dirty="0"/>
              <a:t>He did not have any other symptoms. He was seen at his pediatrician and was treated with cetirizine. The urticaria lasted about 2 weeks.</a:t>
            </a:r>
          </a:p>
        </p:txBody>
      </p:sp>
      <p:sp>
        <p:nvSpPr>
          <p:cNvPr id="4" name="Rounded Rectangle 4"/>
          <p:cNvSpPr/>
          <p:nvPr/>
        </p:nvSpPr>
        <p:spPr>
          <a:xfrm>
            <a:off x="7633252" y="834887"/>
            <a:ext cx="3994454" cy="550412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What questions are important to ask?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A8312-6BFE-F5AC-C8B2-3D8EE054D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CF42B0-F3A6-3981-27AB-62D7DFFC6D50}"/>
              </a:ext>
            </a:extLst>
          </p:cNvPr>
          <p:cNvSpPr>
            <a:spLocks noGrp="1"/>
          </p:cNvSpPr>
          <p:nvPr>
            <p:ph type="title"/>
          </p:nvPr>
        </p:nvSpPr>
        <p:spPr>
          <a:xfrm>
            <a:off x="607272" y="108668"/>
            <a:ext cx="10244115" cy="662903"/>
          </a:xfrm>
        </p:spPr>
        <p:txBody>
          <a:bodyPr/>
          <a:lstStyle/>
          <a:p>
            <a:r>
              <a:rPr lang="en-US" b="0"/>
              <a:t>Non-Allergist Challenges</a:t>
            </a:r>
          </a:p>
        </p:txBody>
      </p:sp>
      <p:sp>
        <p:nvSpPr>
          <p:cNvPr id="4" name="Slide Number Placeholder 3">
            <a:extLst>
              <a:ext uri="{FF2B5EF4-FFF2-40B4-BE49-F238E27FC236}">
                <a16:creationId xmlns:a16="http://schemas.microsoft.com/office/drawing/2014/main" id="{BCDBB666-1124-1E53-0B4F-2DE87434965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58DD19-4C6A-874C-91EF-826192D6D935}" type="slidenum">
              <a:rPr kumimoji="0" lang="en-US" sz="800" b="0" i="0" u="none" strike="noStrike" kern="1200" cap="none" spc="0" normalizeH="0" baseline="0" noProof="0" smtClean="0">
                <a:ln>
                  <a:noFill/>
                </a:ln>
                <a:solidFill>
                  <a:srgbClr val="000000"/>
                </a:solidFill>
                <a:effectLst/>
                <a:uLnTx/>
                <a:uFillTx/>
                <a:latin typeface="Arial" panose="020B06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000000"/>
              </a:solidFill>
              <a:effectLst/>
              <a:uLnTx/>
              <a:uFillTx/>
              <a:latin typeface="Arial" panose="020B0604020202020204"/>
              <a:ea typeface="+mn-ea"/>
              <a:cs typeface="Arial" panose="020B0604020202020204" pitchFamily="34" charset="0"/>
            </a:endParaRPr>
          </a:p>
        </p:txBody>
      </p:sp>
      <p:pic>
        <p:nvPicPr>
          <p:cNvPr id="6" name="Picture 5">
            <a:extLst>
              <a:ext uri="{FF2B5EF4-FFF2-40B4-BE49-F238E27FC236}">
                <a16:creationId xmlns:a16="http://schemas.microsoft.com/office/drawing/2014/main" id="{C4B38320-58AA-498C-DA24-59E7EBE9713A}"/>
              </a:ext>
            </a:extLst>
          </p:cNvPr>
          <p:cNvPicPr>
            <a:picLocks noChangeAspect="1"/>
          </p:cNvPicPr>
          <p:nvPr/>
        </p:nvPicPr>
        <p:blipFill>
          <a:blip r:embed="rId2"/>
          <a:stretch>
            <a:fillRect/>
          </a:stretch>
        </p:blipFill>
        <p:spPr>
          <a:xfrm>
            <a:off x="143277" y="0"/>
            <a:ext cx="10735861" cy="6927261"/>
          </a:xfrm>
          <a:prstGeom prst="rect">
            <a:avLst/>
          </a:prstGeom>
        </p:spPr>
      </p:pic>
      <p:sp>
        <p:nvSpPr>
          <p:cNvPr id="8" name="TextBox 7">
            <a:extLst>
              <a:ext uri="{FF2B5EF4-FFF2-40B4-BE49-F238E27FC236}">
                <a16:creationId xmlns:a16="http://schemas.microsoft.com/office/drawing/2014/main" id="{CACC00BF-1687-755E-791B-BC79976B2798}"/>
              </a:ext>
            </a:extLst>
          </p:cNvPr>
          <p:cNvSpPr txBox="1"/>
          <p:nvPr/>
        </p:nvSpPr>
        <p:spPr>
          <a:xfrm>
            <a:off x="8716094" y="6540500"/>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dvOT97231e80.B"/>
                <a:ea typeface="+mn-ea"/>
                <a:cs typeface="+mn-cs"/>
              </a:rPr>
              <a:t>J Allergy Clin Immunol </a:t>
            </a:r>
            <a:r>
              <a:rPr kumimoji="0" lang="en-US" sz="1400" b="0" i="0" u="none" strike="noStrike" kern="1200" cap="none" spc="0" normalizeH="0" baseline="0" noProof="0" err="1">
                <a:ln>
                  <a:noFill/>
                </a:ln>
                <a:solidFill>
                  <a:srgbClr val="000000"/>
                </a:solidFill>
                <a:effectLst/>
                <a:uLnTx/>
                <a:uFillTx/>
                <a:latin typeface="AdvOT97231e80.B"/>
                <a:ea typeface="+mn-ea"/>
                <a:cs typeface="+mn-cs"/>
              </a:rPr>
              <a:t>Pract</a:t>
            </a:r>
            <a:r>
              <a:rPr kumimoji="0" lang="en-US" sz="1400" b="0" i="0" u="none" strike="noStrike" kern="1200" cap="none" spc="0" normalizeH="0" baseline="0" noProof="0">
                <a:ln>
                  <a:noFill/>
                </a:ln>
                <a:solidFill>
                  <a:srgbClr val="000000"/>
                </a:solidFill>
                <a:effectLst/>
                <a:uLnTx/>
                <a:uFillTx/>
                <a:latin typeface="AdvOT97231e80.B"/>
                <a:ea typeface="+mn-ea"/>
                <a:cs typeface="+mn-cs"/>
              </a:rPr>
              <a:t> 2025;13:1011-7</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42622B2B-9B57-6826-5E11-60BEBB0925A7}"/>
              </a:ext>
            </a:extLst>
          </p:cNvPr>
          <p:cNvSpPr/>
          <p:nvPr/>
        </p:nvSpPr>
        <p:spPr>
          <a:xfrm>
            <a:off x="5329382" y="2733964"/>
            <a:ext cx="5190836" cy="212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98F39FC6-6906-7F55-0304-CBAAEB3BB5A8}"/>
              </a:ext>
            </a:extLst>
          </p:cNvPr>
          <p:cNvSpPr/>
          <p:nvPr/>
        </p:nvSpPr>
        <p:spPr>
          <a:xfrm>
            <a:off x="6179127" y="2216727"/>
            <a:ext cx="1163782" cy="3075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3B7E3289-DFBB-8098-E169-0AACCC4436EE}"/>
              </a:ext>
            </a:extLst>
          </p:cNvPr>
          <p:cNvSpPr/>
          <p:nvPr/>
        </p:nvSpPr>
        <p:spPr>
          <a:xfrm>
            <a:off x="3730428" y="0"/>
            <a:ext cx="2969777" cy="7715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457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FCC36-6B2A-57AB-7122-4B11CA9F8D70}"/>
              </a:ext>
            </a:extLst>
          </p:cNvPr>
          <p:cNvSpPr>
            <a:spLocks noGrp="1"/>
          </p:cNvSpPr>
          <p:nvPr>
            <p:ph type="title"/>
          </p:nvPr>
        </p:nvSpPr>
        <p:spPr/>
        <p:txBody>
          <a:bodyPr/>
          <a:lstStyle/>
          <a:p>
            <a:r>
              <a:rPr lang="en-US" b="0"/>
              <a:t>Cephalosporin Challenges </a:t>
            </a:r>
          </a:p>
        </p:txBody>
      </p:sp>
      <p:graphicFrame>
        <p:nvGraphicFramePr>
          <p:cNvPr id="5" name="Content Placeholder 4">
            <a:extLst>
              <a:ext uri="{FF2B5EF4-FFF2-40B4-BE49-F238E27FC236}">
                <a16:creationId xmlns:a16="http://schemas.microsoft.com/office/drawing/2014/main" id="{096D4B29-BD8E-1220-D97C-ED6DF1C27D31}"/>
              </a:ext>
            </a:extLst>
          </p:cNvPr>
          <p:cNvGraphicFramePr>
            <a:graphicFrameLocks noGrp="1"/>
          </p:cNvGraphicFramePr>
          <p:nvPr>
            <p:ph idx="1"/>
          </p:nvPr>
        </p:nvGraphicFramePr>
        <p:xfrm>
          <a:off x="533400" y="1747838"/>
          <a:ext cx="11125200" cy="4729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CA2F2CA3-CA59-2A93-13C0-BBF88E8EF0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032566-B321-8541-A258-748C568C9F7E}" type="slidenum">
              <a:rPr kumimoji="0" lang="en-US" sz="800" b="0" i="0" u="none" strike="noStrike" kern="1200" cap="none" spc="0" normalizeH="0" baseline="0" noProof="0" smtClean="0">
                <a:ln>
                  <a:noFill/>
                </a:ln>
                <a:solidFill>
                  <a:srgbClr val="3B4546"/>
                </a:solidFill>
                <a:effectLst/>
                <a:uLnTx/>
                <a:uFillTx/>
                <a:latin typeface="Arial" panose="020B06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3B4546"/>
              </a:solidFill>
              <a:effectLst/>
              <a:uLnTx/>
              <a:uFillTx/>
              <a:latin typeface="Arial" panose="020B0604020202020204"/>
              <a:ea typeface="+mn-ea"/>
              <a:cs typeface="Arial" panose="020B0604020202020204" pitchFamily="34" charset="0"/>
            </a:endParaRPr>
          </a:p>
        </p:txBody>
      </p:sp>
      <p:sp>
        <p:nvSpPr>
          <p:cNvPr id="6" name="Rectangle 5">
            <a:extLst>
              <a:ext uri="{FF2B5EF4-FFF2-40B4-BE49-F238E27FC236}">
                <a16:creationId xmlns:a16="http://schemas.microsoft.com/office/drawing/2014/main" id="{7CB5B0E7-034F-1389-175D-9F08D7EDAA46}"/>
              </a:ext>
            </a:extLst>
          </p:cNvPr>
          <p:cNvSpPr/>
          <p:nvPr/>
        </p:nvSpPr>
        <p:spPr>
          <a:xfrm>
            <a:off x="8329431" y="6492875"/>
            <a:ext cx="3583866"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Allergy, Asthma Proc. 2025.  46: 235-239. .</a:t>
            </a:r>
          </a:p>
        </p:txBody>
      </p:sp>
    </p:spTree>
    <p:extLst>
      <p:ext uri="{BB962C8B-B14F-4D97-AF65-F5344CB8AC3E}">
        <p14:creationId xmlns:p14="http://schemas.microsoft.com/office/powerpoint/2010/main" val="282727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B1383-0E45-51E2-84A7-9A0D8186EFFC}"/>
              </a:ext>
            </a:extLst>
          </p:cNvPr>
          <p:cNvSpPr>
            <a:spLocks noGrp="1"/>
          </p:cNvSpPr>
          <p:nvPr>
            <p:ph type="title"/>
          </p:nvPr>
        </p:nvSpPr>
        <p:spPr/>
        <p:txBody>
          <a:bodyPr/>
          <a:lstStyle/>
          <a:p>
            <a:r>
              <a:rPr lang="en-US" b="0"/>
              <a:t>Cephalosporin Challenges</a:t>
            </a:r>
          </a:p>
        </p:txBody>
      </p:sp>
      <p:sp>
        <p:nvSpPr>
          <p:cNvPr id="9" name="Text Placeholder 8">
            <a:extLst>
              <a:ext uri="{FF2B5EF4-FFF2-40B4-BE49-F238E27FC236}">
                <a16:creationId xmlns:a16="http://schemas.microsoft.com/office/drawing/2014/main" id="{36F27870-14CF-CB43-7CBA-AEC483849ACE}"/>
              </a:ext>
            </a:extLst>
          </p:cNvPr>
          <p:cNvSpPr>
            <a:spLocks noGrp="1"/>
          </p:cNvSpPr>
          <p:nvPr>
            <p:ph type="body" sz="quarter" idx="14"/>
          </p:nvPr>
        </p:nvSpPr>
        <p:spPr>
          <a:xfrm>
            <a:off x="7608001" y="1380301"/>
            <a:ext cx="4583999" cy="4411765"/>
          </a:xfrm>
        </p:spPr>
        <p:txBody>
          <a:bodyPr>
            <a:normAutofit/>
          </a:bodyPr>
          <a:lstStyle/>
          <a:p>
            <a:r>
              <a:rPr lang="en-US" sz="1800"/>
              <a:t>Predictor of positive immediate challenge</a:t>
            </a:r>
          </a:p>
          <a:p>
            <a:r>
              <a:rPr lang="en-US" sz="1800"/>
              <a:t>	Older age</a:t>
            </a:r>
          </a:p>
          <a:p>
            <a:endParaRPr lang="en-US" sz="1800"/>
          </a:p>
          <a:p>
            <a:r>
              <a:rPr lang="en-US" sz="1800"/>
              <a:t>Predictors of positive delayed challenges</a:t>
            </a:r>
          </a:p>
          <a:p>
            <a:r>
              <a:rPr lang="en-US" sz="1800"/>
              <a:t>	Older age, longer time elapsed</a:t>
            </a:r>
          </a:p>
          <a:p>
            <a:endParaRPr lang="en-US" sz="1800"/>
          </a:p>
        </p:txBody>
      </p:sp>
      <p:sp>
        <p:nvSpPr>
          <p:cNvPr id="4" name="Slide Number Placeholder 3">
            <a:extLst>
              <a:ext uri="{FF2B5EF4-FFF2-40B4-BE49-F238E27FC236}">
                <a16:creationId xmlns:a16="http://schemas.microsoft.com/office/drawing/2014/main" id="{AD814C6F-65CE-1ABF-40F9-561C95BBFD6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032566-B321-8541-A258-748C568C9F7E}" type="slidenum">
              <a:rPr kumimoji="0" lang="en-US" sz="800" b="0" i="0" u="none" strike="noStrike" kern="1200" cap="none" spc="0" normalizeH="0" baseline="0" noProof="0" smtClean="0">
                <a:ln>
                  <a:noFill/>
                </a:ln>
                <a:solidFill>
                  <a:srgbClr val="FFFFFF"/>
                </a:solidFill>
                <a:effectLst/>
                <a:uLnTx/>
                <a:uFillTx/>
                <a:latin typeface="Arial" panose="020B06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FFFFFF"/>
              </a:solidFill>
              <a:effectLst/>
              <a:uLnTx/>
              <a:uFillTx/>
              <a:latin typeface="Arial" panose="020B0604020202020204"/>
              <a:ea typeface="+mn-ea"/>
              <a:cs typeface="Arial" panose="020B0604020202020204" pitchFamily="34" charset="0"/>
            </a:endParaRPr>
          </a:p>
        </p:txBody>
      </p:sp>
      <p:pic>
        <p:nvPicPr>
          <p:cNvPr id="6" name="Content Placeholder 5">
            <a:extLst>
              <a:ext uri="{FF2B5EF4-FFF2-40B4-BE49-F238E27FC236}">
                <a16:creationId xmlns:a16="http://schemas.microsoft.com/office/drawing/2014/main" id="{CF21F94F-952F-9425-4A3A-27EBB6E2E512}"/>
              </a:ext>
            </a:extLst>
          </p:cNvPr>
          <p:cNvPicPr>
            <a:picLocks noGrp="1" noChangeAspect="1"/>
          </p:cNvPicPr>
          <p:nvPr>
            <p:ph idx="4294967295"/>
          </p:nvPr>
        </p:nvPicPr>
        <p:blipFill>
          <a:blip r:embed="rId3"/>
          <a:srcRect l="9378" t="-907" r="16704" b="907"/>
          <a:stretch>
            <a:fillRect/>
          </a:stretch>
        </p:blipFill>
        <p:spPr>
          <a:xfrm>
            <a:off x="0" y="1185863"/>
            <a:ext cx="7354888" cy="4313237"/>
          </a:xfrm>
          <a:prstGeom prst="rect">
            <a:avLst/>
          </a:prstGeom>
        </p:spPr>
      </p:pic>
      <p:sp>
        <p:nvSpPr>
          <p:cNvPr id="12" name="Arrow: Right 11">
            <a:extLst>
              <a:ext uri="{FF2B5EF4-FFF2-40B4-BE49-F238E27FC236}">
                <a16:creationId xmlns:a16="http://schemas.microsoft.com/office/drawing/2014/main" id="{D1CA95F3-E02C-8C93-28CA-E4ADCFC1A1C9}"/>
              </a:ext>
            </a:extLst>
          </p:cNvPr>
          <p:cNvSpPr/>
          <p:nvPr/>
        </p:nvSpPr>
        <p:spPr>
          <a:xfrm>
            <a:off x="7693891" y="1847273"/>
            <a:ext cx="785091" cy="21243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Arrow: Right 12">
            <a:extLst>
              <a:ext uri="{FF2B5EF4-FFF2-40B4-BE49-F238E27FC236}">
                <a16:creationId xmlns:a16="http://schemas.microsoft.com/office/drawing/2014/main" id="{67A8CFC1-164C-4261-629B-CD92D6ABD7F6}"/>
              </a:ext>
            </a:extLst>
          </p:cNvPr>
          <p:cNvSpPr/>
          <p:nvPr/>
        </p:nvSpPr>
        <p:spPr>
          <a:xfrm>
            <a:off x="7693891" y="3043382"/>
            <a:ext cx="785091" cy="21243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50A18629-62F6-320F-B2FB-3C66DD08F279}"/>
              </a:ext>
            </a:extLst>
          </p:cNvPr>
          <p:cNvSpPr txBox="1"/>
          <p:nvPr/>
        </p:nvSpPr>
        <p:spPr>
          <a:xfrm>
            <a:off x="5991205" y="6538912"/>
            <a:ext cx="648392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J Allergy Clin Immunol </a:t>
            </a:r>
            <a:r>
              <a:rPr kumimoji="0" lang="en-US" sz="1400" b="0" i="0" u="none" strike="noStrike" kern="1200" cap="none" spc="0" normalizeH="0" baseline="0" noProof="0" err="1">
                <a:ln>
                  <a:noFill/>
                </a:ln>
                <a:solidFill>
                  <a:srgbClr val="000000"/>
                </a:solidFill>
                <a:effectLst/>
                <a:uLnTx/>
                <a:uFillTx/>
                <a:latin typeface="Arial" panose="020B0604020202020204"/>
                <a:ea typeface="+mn-ea"/>
                <a:cs typeface="+mn-cs"/>
              </a:rPr>
              <a:t>Pract</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2024;12:156-64</a:t>
            </a:r>
          </a:p>
        </p:txBody>
      </p:sp>
    </p:spTree>
    <p:extLst>
      <p:ext uri="{BB962C8B-B14F-4D97-AF65-F5344CB8AC3E}">
        <p14:creationId xmlns:p14="http://schemas.microsoft.com/office/powerpoint/2010/main" val="3878052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4294" y="312822"/>
            <a:ext cx="10890929" cy="1097280"/>
          </a:xfrm>
        </p:spPr>
        <p:txBody>
          <a:bodyPr/>
          <a:lstStyle/>
          <a:p>
            <a:r>
              <a:rPr lang="en-US" dirty="0"/>
              <a:t>Pediatric Case #3</a:t>
            </a:r>
          </a:p>
        </p:txBody>
      </p:sp>
      <p:sp>
        <p:nvSpPr>
          <p:cNvPr id="6" name="Content Placeholder 5"/>
          <p:cNvSpPr>
            <a:spLocks noGrp="1"/>
          </p:cNvSpPr>
          <p:nvPr>
            <p:ph idx="1"/>
          </p:nvPr>
        </p:nvSpPr>
        <p:spPr>
          <a:xfrm>
            <a:off x="736778" y="1410102"/>
            <a:ext cx="5888611" cy="3566160"/>
          </a:xfrm>
        </p:spPr>
        <p:txBody>
          <a:bodyPr/>
          <a:lstStyle/>
          <a:p>
            <a:r>
              <a:rPr lang="en-US" altLang="en-US" dirty="0"/>
              <a:t>A 15 yo wrestler comes in with a suspected MRSA infection. He has a history of “a red rash” with trimethoprim/sulfamethoxazole around 3 years ago while on it for the same reason.</a:t>
            </a:r>
          </a:p>
          <a:p>
            <a:r>
              <a:rPr lang="en-US" altLang="en-US" dirty="0"/>
              <a:t>He did not have any other symptoms. His symptoms resolved over a few days.</a:t>
            </a:r>
          </a:p>
        </p:txBody>
      </p:sp>
      <p:sp>
        <p:nvSpPr>
          <p:cNvPr id="7" name="Rounded Rectangle 7"/>
          <p:cNvSpPr/>
          <p:nvPr/>
        </p:nvSpPr>
        <p:spPr>
          <a:xfrm>
            <a:off x="7633252" y="834887"/>
            <a:ext cx="3994454" cy="550412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What questions are important to ask?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DE0D-4E61-DEB3-14AA-37B957205E9F}"/>
              </a:ext>
            </a:extLst>
          </p:cNvPr>
          <p:cNvSpPr>
            <a:spLocks noGrp="1"/>
          </p:cNvSpPr>
          <p:nvPr>
            <p:ph type="title"/>
          </p:nvPr>
        </p:nvSpPr>
        <p:spPr/>
        <p:txBody>
          <a:bodyPr/>
          <a:lstStyle/>
          <a:p>
            <a:r>
              <a:rPr lang="en-US" b="0"/>
              <a:t>Other Antibiotic Epidemiology </a:t>
            </a:r>
          </a:p>
        </p:txBody>
      </p:sp>
      <p:sp>
        <p:nvSpPr>
          <p:cNvPr id="4" name="Slide Number Placeholder 3">
            <a:extLst>
              <a:ext uri="{FF2B5EF4-FFF2-40B4-BE49-F238E27FC236}">
                <a16:creationId xmlns:a16="http://schemas.microsoft.com/office/drawing/2014/main" id="{34E4411E-26C7-4B9D-C197-CA787693CAB0}"/>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58DD19-4C6A-874C-91EF-826192D6D935}" type="slidenum">
              <a:rPr kumimoji="0" lang="en-US" sz="800" b="0" i="0" u="none" strike="noStrike" kern="1200" cap="none" spc="0" normalizeH="0" baseline="0" noProof="0" smtClean="0">
                <a:ln>
                  <a:noFill/>
                </a:ln>
                <a:solidFill>
                  <a:srgbClr val="000000"/>
                </a:solidFill>
                <a:effectLst/>
                <a:uLnTx/>
                <a:uFillTx/>
                <a:latin typeface="Arial" panose="020B06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000000"/>
              </a:solidFill>
              <a:effectLst/>
              <a:uLnTx/>
              <a:uFillTx/>
              <a:latin typeface="Arial" panose="020B0604020202020204"/>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067FFC47-B06D-4A39-24D6-626B893A3445}"/>
              </a:ext>
            </a:extLst>
          </p:cNvPr>
          <p:cNvGraphicFramePr/>
          <p:nvPr/>
        </p:nvGraphicFramePr>
        <p:xfrm>
          <a:off x="2253673" y="93768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3ABE035B-99AC-A6EF-A50D-45CDB5D38365}"/>
              </a:ext>
            </a:extLst>
          </p:cNvPr>
          <p:cNvSpPr txBox="1"/>
          <p:nvPr/>
        </p:nvSpPr>
        <p:spPr>
          <a:xfrm>
            <a:off x="7831138" y="6527666"/>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Arial" panose="020B0604020202020204"/>
                <a:ea typeface="+mn-ea"/>
                <a:cs typeface="+mn-cs"/>
              </a:rPr>
              <a:t>Immunol Allergy Clin N Am 42 (2022) 433–452</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90448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821A7-B428-8625-A024-ED473D22BAC2}"/>
              </a:ext>
            </a:extLst>
          </p:cNvPr>
          <p:cNvSpPr>
            <a:spLocks noGrp="1"/>
          </p:cNvSpPr>
          <p:nvPr>
            <p:ph type="title"/>
          </p:nvPr>
        </p:nvSpPr>
        <p:spPr/>
        <p:txBody>
          <a:bodyPr/>
          <a:lstStyle/>
          <a:p>
            <a:r>
              <a:rPr lang="en-US" b="0"/>
              <a:t>Other Antibiotic Reaction Presentations</a:t>
            </a:r>
          </a:p>
        </p:txBody>
      </p:sp>
      <p:sp>
        <p:nvSpPr>
          <p:cNvPr id="4" name="Slide Number Placeholder 3">
            <a:extLst>
              <a:ext uri="{FF2B5EF4-FFF2-40B4-BE49-F238E27FC236}">
                <a16:creationId xmlns:a16="http://schemas.microsoft.com/office/drawing/2014/main" id="{723B0E99-D571-9EFA-AD61-ABD9B978B942}"/>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58DD19-4C6A-874C-91EF-826192D6D935}" type="slidenum">
              <a:rPr kumimoji="0" lang="en-US" sz="800" b="0" i="0" u="none" strike="noStrike" kern="1200" cap="none" spc="0" normalizeH="0" baseline="0" noProof="0" smtClean="0">
                <a:ln>
                  <a:noFill/>
                </a:ln>
                <a:solidFill>
                  <a:srgbClr val="000000"/>
                </a:solidFill>
                <a:effectLst/>
                <a:uLnTx/>
                <a:uFillTx/>
                <a:latin typeface="Arial" panose="020B06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srgbClr val="000000"/>
              </a:solidFill>
              <a:effectLst/>
              <a:uLnTx/>
              <a:uFillTx/>
              <a:latin typeface="Arial" panose="020B0604020202020204"/>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14C0DC14-E085-D343-C5E0-CEF301D70357}"/>
              </a:ext>
            </a:extLst>
          </p:cNvPr>
          <p:cNvGraphicFramePr/>
          <p:nvPr/>
        </p:nvGraphicFramePr>
        <p:xfrm>
          <a:off x="2253673" y="93768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157EDD97-2525-329A-DAA9-B2A3E7652AD3}"/>
              </a:ext>
            </a:extLst>
          </p:cNvPr>
          <p:cNvSpPr txBox="1"/>
          <p:nvPr/>
        </p:nvSpPr>
        <p:spPr>
          <a:xfrm>
            <a:off x="7910513" y="6527666"/>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solidFill>
                <a:effectLst/>
                <a:uLnTx/>
                <a:uFillTx/>
                <a:latin typeface="Arial" panose="020B0604020202020204"/>
                <a:ea typeface="+mn-ea"/>
                <a:cs typeface="+mn-cs"/>
              </a:rPr>
              <a:t>Immunol Allergy Clin N Am 42 (2022) 433–452</a:t>
            </a:r>
            <a:endParaRPr kumimoji="0" lang="en-US" sz="14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35692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294" y="312822"/>
            <a:ext cx="10890929" cy="1097280"/>
          </a:xfrm>
        </p:spPr>
        <p:txBody>
          <a:bodyPr/>
          <a:lstStyle/>
          <a:p>
            <a:r>
              <a:rPr lang="en-US" dirty="0"/>
              <a:t>Case #4</a:t>
            </a:r>
          </a:p>
        </p:txBody>
      </p:sp>
      <p:sp>
        <p:nvSpPr>
          <p:cNvPr id="3" name="Text Placeholder 2"/>
          <p:cNvSpPr>
            <a:spLocks noGrp="1"/>
          </p:cNvSpPr>
          <p:nvPr>
            <p:ph idx="1"/>
          </p:nvPr>
        </p:nvSpPr>
        <p:spPr>
          <a:xfrm>
            <a:off x="736778" y="1410102"/>
            <a:ext cx="5888611" cy="4928914"/>
          </a:xfrm>
        </p:spPr>
        <p:txBody>
          <a:bodyPr/>
          <a:lstStyle/>
          <a:p>
            <a:r>
              <a:rPr lang="en-US" altLang="en-US" sz="1400" dirty="0"/>
              <a:t>A 57 yo female presents with 23 listed drug allergies in her allergy field. She needs upcoming dental work for which her dentist would like to use either amoxicillin or cephalexin.</a:t>
            </a:r>
          </a:p>
          <a:p>
            <a:endParaRPr lang="en-US" sz="1400" dirty="0"/>
          </a:p>
          <a:p>
            <a:r>
              <a:rPr lang="en-US" altLang="en-US" sz="1400" dirty="0"/>
              <a:t>She reports the following ALL cause “hives, itching, and nausea”</a:t>
            </a:r>
          </a:p>
          <a:p>
            <a:r>
              <a:rPr lang="en-US" altLang="en-US" sz="1400" dirty="0"/>
              <a:t>All cephalosporins</a:t>
            </a:r>
          </a:p>
          <a:p>
            <a:r>
              <a:rPr lang="en-US" altLang="en-US" sz="1400" dirty="0"/>
              <a:t>All penicillins</a:t>
            </a:r>
          </a:p>
          <a:p>
            <a:r>
              <a:rPr lang="en-US" altLang="en-US" sz="1400" dirty="0"/>
              <a:t>Clindamycin</a:t>
            </a:r>
          </a:p>
          <a:p>
            <a:r>
              <a:rPr lang="en-US" altLang="en-US" sz="1400" dirty="0"/>
              <a:t>Azithromycin</a:t>
            </a:r>
          </a:p>
          <a:p>
            <a:r>
              <a:rPr lang="en-US" altLang="en-US" sz="1400" dirty="0"/>
              <a:t>Sulfa</a:t>
            </a:r>
          </a:p>
          <a:p>
            <a:r>
              <a:rPr lang="en-US" altLang="en-US" sz="1400" dirty="0"/>
              <a:t>Her other non-antibiotic listed allergies cause similar symptoms.</a:t>
            </a:r>
          </a:p>
        </p:txBody>
      </p:sp>
      <p:sp>
        <p:nvSpPr>
          <p:cNvPr id="4" name="Rounded Rectangle 4"/>
          <p:cNvSpPr/>
          <p:nvPr/>
        </p:nvSpPr>
        <p:spPr>
          <a:xfrm>
            <a:off x="7633252" y="834887"/>
            <a:ext cx="3994454" cy="5504129"/>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randview Display"/>
                <a:ea typeface="+mn-ea"/>
                <a:cs typeface="+mn-cs"/>
              </a:rPr>
              <a:t>How to proceed?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80C7C4-B1DB-36C7-697B-8498FBF1A0AB}"/>
              </a:ext>
            </a:extLst>
          </p:cNvPr>
          <p:cNvPicPr>
            <a:picLocks noChangeAspect="1"/>
          </p:cNvPicPr>
          <p:nvPr/>
        </p:nvPicPr>
        <p:blipFill>
          <a:blip r:embed="rId2"/>
          <a:stretch>
            <a:fillRect/>
          </a:stretch>
        </p:blipFill>
        <p:spPr>
          <a:xfrm>
            <a:off x="1682885" y="233464"/>
            <a:ext cx="8620475" cy="6547344"/>
          </a:xfrm>
          <a:prstGeom prst="rect">
            <a:avLst/>
          </a:prstGeom>
        </p:spPr>
      </p:pic>
      <p:sp>
        <p:nvSpPr>
          <p:cNvPr id="7" name="TextBox 6">
            <a:extLst>
              <a:ext uri="{FF2B5EF4-FFF2-40B4-BE49-F238E27FC236}">
                <a16:creationId xmlns:a16="http://schemas.microsoft.com/office/drawing/2014/main" id="{83DC352F-6436-262A-1147-0EB722049669}"/>
              </a:ext>
            </a:extLst>
          </p:cNvPr>
          <p:cNvSpPr txBox="1"/>
          <p:nvPr/>
        </p:nvSpPr>
        <p:spPr>
          <a:xfrm>
            <a:off x="8384418" y="6470647"/>
            <a:ext cx="6094378"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dvOT97231e80.B"/>
                <a:ea typeface="+mn-ea"/>
                <a:cs typeface="+mn-cs"/>
              </a:rPr>
              <a:t>J Allergy Clin Immunol </a:t>
            </a:r>
            <a:r>
              <a:rPr kumimoji="0" lang="en-US" sz="1400" b="0" i="0" u="none" strike="noStrike" kern="1200" cap="none" spc="0" normalizeH="0" baseline="0" noProof="0" err="1">
                <a:ln>
                  <a:noFill/>
                </a:ln>
                <a:solidFill>
                  <a:srgbClr val="000000"/>
                </a:solidFill>
                <a:effectLst/>
                <a:uLnTx/>
                <a:uFillTx/>
                <a:latin typeface="AdvOT97231e80.B"/>
                <a:ea typeface="+mn-ea"/>
                <a:cs typeface="+mn-cs"/>
              </a:rPr>
              <a:t>Pract</a:t>
            </a:r>
            <a:r>
              <a:rPr kumimoji="0" lang="en-US" sz="1400" b="0" i="0" u="none" strike="noStrike" kern="1200" cap="none" spc="0" normalizeH="0" baseline="0" noProof="0">
                <a:ln>
                  <a:noFill/>
                </a:ln>
                <a:solidFill>
                  <a:srgbClr val="000000"/>
                </a:solidFill>
                <a:effectLst/>
                <a:uLnTx/>
                <a:uFillTx/>
                <a:latin typeface="AdvOT97231e80.B"/>
                <a:ea typeface="+mn-ea"/>
                <a:cs typeface="+mn-cs"/>
              </a:rPr>
              <a:t> 2019;7:236-43</a:t>
            </a:r>
            <a:endParaRPr kumimoji="0" lang="en-US" sz="36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5039039"/>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Modulo">
  <a:themeElements>
    <a:clrScheme name="Modulo">
      <a:dk1>
        <a:srgbClr val="000000"/>
      </a:dk1>
      <a:lt1>
        <a:srgbClr val="FFFFFF"/>
      </a:lt1>
      <a:dk2>
        <a:srgbClr val="3B4546"/>
      </a:dk2>
      <a:lt2>
        <a:srgbClr val="E7E6E6"/>
      </a:lt2>
      <a:accent1>
        <a:srgbClr val="B36041"/>
      </a:accent1>
      <a:accent2>
        <a:srgbClr val="6F8185"/>
      </a:accent2>
      <a:accent3>
        <a:srgbClr val="C78F8F"/>
      </a:accent3>
      <a:accent4>
        <a:srgbClr val="647961"/>
      </a:accent4>
      <a:accent5>
        <a:srgbClr val="B09C54"/>
      </a:accent5>
      <a:accent6>
        <a:srgbClr val="9AA749"/>
      </a:accent6>
      <a:hlink>
        <a:srgbClr val="75A073"/>
      </a:hlink>
      <a:folHlink>
        <a:srgbClr val="BD9C5C"/>
      </a:folHlink>
    </a:clrScheme>
    <a:fontScheme name="Modulo">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ulo" id="{F82CE580-7C94-4A50-B8FD-C32A34CD4AC2}" vid="{2D85724B-79BC-48FD-92DE-E2ED0CD587A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90794cc-8ced-4156-9787-a1fbf819c752}" enabled="1" method="Standard" siteId="{a25fff9c-3f63-4fb2-9a8a-d9bdd0321f9a}" contentBits="0" removed="0"/>
</clbl:labelList>
</file>

<file path=docProps/app.xml><?xml version="1.0" encoding="utf-8"?>
<Properties xmlns="http://schemas.openxmlformats.org/officeDocument/2006/extended-properties" xmlns:vt="http://schemas.openxmlformats.org/officeDocument/2006/docPropsVTypes">
  <TotalTime>121</TotalTime>
  <Words>1273</Words>
  <Application>Microsoft Office PowerPoint</Application>
  <PresentationFormat>Widescreen</PresentationFormat>
  <Paragraphs>158</Paragraphs>
  <Slides>24</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AdvOT97231e80.B</vt:lpstr>
      <vt:lpstr>Aptos</vt:lpstr>
      <vt:lpstr>Arial</vt:lpstr>
      <vt:lpstr>Grandview Display</vt:lpstr>
      <vt:lpstr>DashVTI</vt:lpstr>
      <vt:lpstr>Modulo</vt:lpstr>
      <vt:lpstr>Case #1: Cephalosporin allergy</vt:lpstr>
      <vt:lpstr>PowerPoint Presentation</vt:lpstr>
      <vt:lpstr>PowerPoint Presentation</vt:lpstr>
      <vt:lpstr>PowerPoint Presentation</vt:lpstr>
      <vt:lpstr>PowerPoint Presentation</vt:lpstr>
      <vt:lpstr>EHR: Test Dose Order Set for IV formulations</vt:lpstr>
      <vt:lpstr>Case #2: ”sulfa” allergy</vt:lpstr>
      <vt:lpstr>PowerPoint Presentation</vt:lpstr>
      <vt:lpstr>PowerPoint Presentation</vt:lpstr>
      <vt:lpstr>PowerPoint Presentation</vt:lpstr>
      <vt:lpstr>PowerPoint Presentation</vt:lpstr>
      <vt:lpstr>Pediatric Case #1</vt:lpstr>
      <vt:lpstr>Non-Allergist Challenges</vt:lpstr>
      <vt:lpstr>PEN-FAST Doesn’t Work in Pediatrics</vt:lpstr>
      <vt:lpstr>Beta-lactam Challenge Meta-Analysis</vt:lpstr>
      <vt:lpstr>Pediatric Case #2</vt:lpstr>
      <vt:lpstr>Non-Allergist Challenges</vt:lpstr>
      <vt:lpstr>Cephalosporin Challenges </vt:lpstr>
      <vt:lpstr>Cephalosporin Challenges</vt:lpstr>
      <vt:lpstr>Pediatric Case #3</vt:lpstr>
      <vt:lpstr>Other Antibiotic Epidemiology </vt:lpstr>
      <vt:lpstr>Other Antibiotic Reaction Presentations</vt:lpstr>
      <vt:lpstr>Case #4</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Karki, Deepika, M.B.B.S.</dc:creator>
  <cp:lastModifiedBy>Karki, Deepika, M.B.B.S.</cp:lastModifiedBy>
  <cp:revision>2</cp:revision>
  <dcterms:created xsi:type="dcterms:W3CDTF">2026-09-16T21:52:55Z</dcterms:created>
  <dcterms:modified xsi:type="dcterms:W3CDTF">2026-09-24T15:58:15Z</dcterms:modified>
</cp:coreProperties>
</file>