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 id="2147483877" r:id="rId3"/>
    <p:sldMasterId id="2147483890" r:id="rId4"/>
    <p:sldMasterId id="2147483902" r:id="rId5"/>
  </p:sldMasterIdLst>
  <p:notesMasterIdLst>
    <p:notesMasterId r:id="rId81"/>
  </p:notesMasterIdLst>
  <p:sldIdLst>
    <p:sldId id="1490" r:id="rId6"/>
    <p:sldId id="257" r:id="rId7"/>
    <p:sldId id="1295" r:id="rId8"/>
    <p:sldId id="1296" r:id="rId9"/>
    <p:sldId id="1301" r:id="rId10"/>
    <p:sldId id="1300" r:id="rId11"/>
    <p:sldId id="1424" r:id="rId12"/>
    <p:sldId id="1305" r:id="rId13"/>
    <p:sldId id="1309" r:id="rId14"/>
    <p:sldId id="1304" r:id="rId15"/>
    <p:sldId id="1306" r:id="rId16"/>
    <p:sldId id="1311" r:id="rId17"/>
    <p:sldId id="1425" r:id="rId18"/>
    <p:sldId id="1313" r:id="rId19"/>
    <p:sldId id="1307" r:id="rId20"/>
    <p:sldId id="1696" r:id="rId21"/>
    <p:sldId id="1312" r:id="rId22"/>
    <p:sldId id="1697" r:id="rId23"/>
    <p:sldId id="1698" r:id="rId24"/>
    <p:sldId id="1699" r:id="rId25"/>
    <p:sldId id="1324" r:id="rId26"/>
    <p:sldId id="1302" r:id="rId27"/>
    <p:sldId id="1316" r:id="rId28"/>
    <p:sldId id="1700" r:id="rId29"/>
    <p:sldId id="1702" r:id="rId30"/>
    <p:sldId id="1703" r:id="rId31"/>
    <p:sldId id="1704" r:id="rId32"/>
    <p:sldId id="1175" r:id="rId33"/>
    <p:sldId id="1705" r:id="rId34"/>
    <p:sldId id="1706" r:id="rId35"/>
    <p:sldId id="1173" r:id="rId36"/>
    <p:sldId id="1176" r:id="rId37"/>
    <p:sldId id="1707" r:id="rId38"/>
    <p:sldId id="1226" r:id="rId39"/>
    <p:sldId id="1708" r:id="rId40"/>
    <p:sldId id="1625" r:id="rId41"/>
    <p:sldId id="1626" r:id="rId42"/>
    <p:sldId id="1401" r:id="rId43"/>
    <p:sldId id="1547" r:id="rId44"/>
    <p:sldId id="1588" r:id="rId45"/>
    <p:sldId id="1586" r:id="rId46"/>
    <p:sldId id="1622" r:id="rId47"/>
    <p:sldId id="1524" r:id="rId48"/>
    <p:sldId id="1590" r:id="rId49"/>
    <p:sldId id="1591" r:id="rId50"/>
    <p:sldId id="1709" r:id="rId51"/>
    <p:sldId id="1240" r:id="rId52"/>
    <p:sldId id="1088" r:id="rId53"/>
    <p:sldId id="1579" r:id="rId54"/>
    <p:sldId id="1578" r:id="rId55"/>
    <p:sldId id="1529" r:id="rId56"/>
    <p:sldId id="1629" r:id="rId57"/>
    <p:sldId id="1530" r:id="rId58"/>
    <p:sldId id="1551" r:id="rId59"/>
    <p:sldId id="1280" r:id="rId60"/>
    <p:sldId id="1281" r:id="rId61"/>
    <p:sldId id="1431" r:id="rId62"/>
    <p:sldId id="1710" r:id="rId63"/>
    <p:sldId id="1711" r:id="rId64"/>
    <p:sldId id="1593" r:id="rId65"/>
    <p:sldId id="1592" r:id="rId66"/>
    <p:sldId id="1630" r:id="rId67"/>
    <p:sldId id="1581" r:id="rId68"/>
    <p:sldId id="1686" r:id="rId69"/>
    <p:sldId id="1687" r:id="rId70"/>
    <p:sldId id="1695" r:id="rId71"/>
    <p:sldId id="1597" r:id="rId72"/>
    <p:sldId id="1631" r:id="rId73"/>
    <p:sldId id="1632" r:id="rId74"/>
    <p:sldId id="1688" r:id="rId75"/>
    <p:sldId id="1612" r:id="rId76"/>
    <p:sldId id="1600" r:id="rId77"/>
    <p:sldId id="1601" r:id="rId78"/>
    <p:sldId id="1462" r:id="rId79"/>
    <p:sldId id="1620" r:id="rId8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CAEC"/>
    <a:srgbClr val="BFB3BB"/>
    <a:srgbClr val="BCA4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306"/>
    <p:restoredTop sz="95652"/>
  </p:normalViewPr>
  <p:slideViewPr>
    <p:cSldViewPr snapToGrid="0">
      <p:cViewPr varScale="1">
        <p:scale>
          <a:sx n="103" d="100"/>
          <a:sy n="103" d="100"/>
        </p:scale>
        <p:origin x="114" y="168"/>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5.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notesMaster" Target="notesMasters/notesMaster1.xml"/><Relationship Id="rId86"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61" Type="http://schemas.openxmlformats.org/officeDocument/2006/relationships/slide" Target="slides/slide56.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epika Karki" userId="IXBeWMS0L2vb/v1cBkx1Rw8xQq6hdNJygRyK0P/eYSU=" providerId="None" clId="Web-{4A2EF0E9-248C-4282-93ED-3575B706EFD5}"/>
    <pc:docChg chg="delSld">
      <pc:chgData name="Deepika Karki" userId="IXBeWMS0L2vb/v1cBkx1Rw8xQq6hdNJygRyK0P/eYSU=" providerId="None" clId="Web-{4A2EF0E9-248C-4282-93ED-3575B706EFD5}" dt="2026-09-15T17:42:37.076" v="0"/>
      <pc:docMkLst>
        <pc:docMk/>
      </pc:docMkLst>
    </pc:docChg>
  </pc:docChgLst>
  <pc:docChgLst>
    <pc:chgData name="Deepika Karki" userId="IXBeWMS0L2vb/v1cBkx1Rw8xQq6hdNJygRyK0P/eYSU=" providerId="None" clId="Web-{1502B205-F9E9-46FB-A8D6-F0B12E6CE445}"/>
    <pc:docChg chg="addSld delSld modSld sldOrd">
      <pc:chgData name="Deepika Karki" userId="IXBeWMS0L2vb/v1cBkx1Rw8xQq6hdNJygRyK0P/eYSU=" providerId="None" clId="Web-{1502B205-F9E9-46FB-A8D6-F0B12E6CE445}" dt="2026-09-09T14:09:21.125" v="10"/>
      <pc:docMkLst>
        <pc:docMk/>
      </pc:docMkLst>
      <pc:sldMasterChg chg="addSldLayout">
        <pc:chgData name="Deepika Karki" userId="IXBeWMS0L2vb/v1cBkx1Rw8xQq6hdNJygRyK0P/eYSU=" providerId="None" clId="Web-{1502B205-F9E9-46FB-A8D6-F0B12E6CE445}" dt="2026-09-09T14:08:03.263" v="2"/>
        <pc:sldMasterMkLst>
          <pc:docMk/>
          <pc:sldMasterMk cId="0" sldId="2147483840"/>
        </pc:sldMasterMkLst>
        <pc:sldLayoutChg chg="add replId">
          <pc:chgData name="Deepika Karki" userId="IXBeWMS0L2vb/v1cBkx1Rw8xQq6hdNJygRyK0P/eYSU=" providerId="None" clId="Web-{1502B205-F9E9-46FB-A8D6-F0B12E6CE445}" dt="2026-09-09T14:08:03.263" v="2"/>
          <pc:sldLayoutMkLst>
            <pc:docMk/>
            <pc:sldMasterMk cId="0" sldId="2147483840"/>
            <pc:sldLayoutMk cId="1875639524" sldId="2147483915"/>
          </pc:sldLayoutMkLst>
        </pc:sldLayoutChg>
      </pc:sldMasterChg>
    </pc:docChg>
  </pc:docChgLst>
  <pc:docChgLst>
    <pc:chgData name="Deepika Karki" userId="IXBeWMS0L2vb/v1cBkx1Rw8xQq6hdNJygRyK0P/eYSU=" providerId="None" clId="Web-{8757429E-4054-4DAE-9DC8-E09696EC33FD}"/>
    <pc:docChg chg="modSld">
      <pc:chgData name="Deepika Karki" userId="IXBeWMS0L2vb/v1cBkx1Rw8xQq6hdNJygRyK0P/eYSU=" providerId="None" clId="Web-{8757429E-4054-4DAE-9DC8-E09696EC33FD}" dt="2026-09-09T15:42:22.543" v="2"/>
      <pc:docMkLst>
        <pc:docMk/>
      </pc:docMkLst>
    </pc:docChg>
  </pc:docChgLst>
  <pc:docChgLst>
    <pc:chgData name="Karki, Deepika, M.B.B.S." userId="44132465-4729-4f44-8b12-824cfe564b62" providerId="ADAL" clId="{AB746A88-52A3-4875-922E-BCFEF0643A5E}"/>
    <pc:docChg chg="addSld delSld modSld sldOrd">
      <pc:chgData name="Karki, Deepika, M.B.B.S." userId="44132465-4729-4f44-8b12-824cfe564b62" providerId="ADAL" clId="{AB746A88-52A3-4875-922E-BCFEF0643A5E}" dt="2026-09-17T18:07:45.472" v="11" actId="2696"/>
      <pc:docMkLst>
        <pc:docMk/>
      </pc:docMkLst>
      <pc:sldChg chg="modSp add del mod ord">
        <pc:chgData name="Karki, Deepika, M.B.B.S." userId="44132465-4729-4f44-8b12-824cfe564b62" providerId="ADAL" clId="{AB746A88-52A3-4875-922E-BCFEF0643A5E}" dt="2026-09-17T18:07:45.472" v="11" actId="2696"/>
        <pc:sldMkLst>
          <pc:docMk/>
          <pc:sldMk cId="0" sldId="1712"/>
        </pc:sldMkLst>
        <pc:spChg chg="mod">
          <ac:chgData name="Karki, Deepika, M.B.B.S." userId="44132465-4729-4f44-8b12-824cfe564b62" providerId="ADAL" clId="{AB746A88-52A3-4875-922E-BCFEF0643A5E}" dt="2026-09-16T19:21:23.548" v="10" actId="14100"/>
          <ac:spMkLst>
            <pc:docMk/>
            <pc:sldMk cId="0" sldId="1712"/>
            <ac:spMk id="2" creationId="{00000000-0000-0000-0000-000000000000}"/>
          </ac:spMkLst>
        </pc:spChg>
        <pc:spChg chg="mod">
          <ac:chgData name="Karki, Deepika, M.B.B.S." userId="44132465-4729-4f44-8b12-824cfe564b62" providerId="ADAL" clId="{AB746A88-52A3-4875-922E-BCFEF0643A5E}" dt="2026-09-16T19:20:15.083" v="4" actId="255"/>
          <ac:spMkLst>
            <pc:docMk/>
            <pc:sldMk cId="0" sldId="1712"/>
            <ac:spMk id="6" creationId="{00000000-0000-0000-0000-000000000000}"/>
          </ac:spMkLst>
        </pc:spChg>
        <pc:spChg chg="mod">
          <ac:chgData name="Karki, Deepika, M.B.B.S." userId="44132465-4729-4f44-8b12-824cfe564b62" providerId="ADAL" clId="{AB746A88-52A3-4875-922E-BCFEF0643A5E}" dt="2026-09-16T19:20:32.436" v="5" actId="2711"/>
          <ac:spMkLst>
            <pc:docMk/>
            <pc:sldMk cId="0" sldId="1712"/>
            <ac:spMk id="9" creationId="{00000000-0000-0000-0000-000000000000}"/>
          </ac:spMkLst>
        </pc:spChg>
        <pc:spChg chg="mod">
          <ac:chgData name="Karki, Deepika, M.B.B.S." userId="44132465-4729-4f44-8b12-824cfe564b62" providerId="ADAL" clId="{AB746A88-52A3-4875-922E-BCFEF0643A5E}" dt="2026-09-16T19:20:42.546" v="6" actId="2711"/>
          <ac:spMkLst>
            <pc:docMk/>
            <pc:sldMk cId="0" sldId="1712"/>
            <ac:spMk id="10" creationId="{00000000-0000-0000-0000-000000000000}"/>
          </ac:spMkLst>
        </pc:spChg>
      </pc:sldChg>
      <pc:sldMasterChg chg="delSldLayout">
        <pc:chgData name="Karki, Deepika, M.B.B.S." userId="44132465-4729-4f44-8b12-824cfe564b62" providerId="ADAL" clId="{AB746A88-52A3-4875-922E-BCFEF0643A5E}" dt="2026-09-17T18:07:45.472" v="11" actId="2696"/>
        <pc:sldMasterMkLst>
          <pc:docMk/>
          <pc:sldMasterMk cId="0" sldId="2147483840"/>
        </pc:sldMasterMkLst>
        <pc:sldLayoutChg chg="del">
          <pc:chgData name="Karki, Deepika, M.B.B.S." userId="44132465-4729-4f44-8b12-824cfe564b62" providerId="ADAL" clId="{AB746A88-52A3-4875-922E-BCFEF0643A5E}" dt="2026-09-17T18:07:45.472" v="11" actId="2696"/>
          <pc:sldLayoutMkLst>
            <pc:docMk/>
            <pc:sldMasterMk cId="0" sldId="2147483840"/>
            <pc:sldLayoutMk cId="1717720716" sldId="2147483916"/>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2FB582-79B2-4095-85A4-57EFBD6CADB0}" type="doc">
      <dgm:prSet loTypeId="urn:microsoft.com/office/officeart/2005/8/layout/vList2" loCatId="list" qsTypeId="urn:microsoft.com/office/officeart/2005/8/quickstyle/simple1#1" qsCatId="simple" csTypeId="urn:microsoft.com/office/officeart/2005/8/colors/colorful5#1" csCatId="colorful" phldr="1"/>
      <dgm:spPr/>
      <dgm:t>
        <a:bodyPr/>
        <a:lstStyle/>
        <a:p>
          <a:endParaRPr lang="en-US"/>
        </a:p>
      </dgm:t>
    </dgm:pt>
    <dgm:pt modelId="{73C94DFC-2BB5-4D15-B34A-B4FE351827EE}">
      <dgm:prSet/>
      <dgm:spPr/>
      <dgm:t>
        <a:bodyPr/>
        <a:lstStyle/>
        <a:p>
          <a:r>
            <a:rPr lang="en-US"/>
            <a:t>Consensus Based Statement</a:t>
          </a:r>
        </a:p>
      </dgm:t>
    </dgm:pt>
    <dgm:pt modelId="{A0326619-616A-4409-AD2F-5E7AA370D40D}" type="parTrans" cxnId="{B10DCF55-A421-4051-800B-D3B6EAF2392B}">
      <dgm:prSet/>
      <dgm:spPr/>
      <dgm:t>
        <a:bodyPr/>
        <a:lstStyle/>
        <a:p>
          <a:endParaRPr lang="en-US"/>
        </a:p>
      </dgm:t>
    </dgm:pt>
    <dgm:pt modelId="{C4574613-E5AF-4B00-A923-3F37DE5BDCD5}" type="sibTrans" cxnId="{B10DCF55-A421-4051-800B-D3B6EAF2392B}">
      <dgm:prSet/>
      <dgm:spPr/>
      <dgm:t>
        <a:bodyPr/>
        <a:lstStyle/>
        <a:p>
          <a:endParaRPr lang="en-US"/>
        </a:p>
      </dgm:t>
    </dgm:pt>
    <dgm:pt modelId="{A068240D-202F-4AB1-A658-3845D828B46A}">
      <dgm:prSet/>
      <dgm:spPr/>
      <dgm:t>
        <a:bodyPr/>
        <a:lstStyle/>
        <a:p>
          <a:r>
            <a:rPr lang="en-US" dirty="0">
              <a:effectLst/>
              <a:latin typeface="Calibri" panose="020F0502020204030204" pitchFamily="34" charset="0"/>
              <a:ea typeface="Yu Mincho" panose="02020400000000000000" pitchFamily="18" charset="-128"/>
              <a:cs typeface="Times New Roman" panose="02020603050405020304" pitchFamily="18" charset="0"/>
            </a:rPr>
            <a:t>We recommend that a proactive effort should be made to </a:t>
          </a:r>
          <a:r>
            <a:rPr lang="en-US" dirty="0" err="1">
              <a:effectLst/>
              <a:latin typeface="Calibri" panose="020F0502020204030204" pitchFamily="34" charset="0"/>
              <a:ea typeface="Yu Mincho" panose="02020400000000000000" pitchFamily="18" charset="-128"/>
              <a:cs typeface="Times New Roman" panose="02020603050405020304" pitchFamily="18" charset="0"/>
            </a:rPr>
            <a:t>delabel</a:t>
          </a:r>
          <a:r>
            <a:rPr lang="en-US" dirty="0">
              <a:effectLst/>
              <a:latin typeface="Calibri" panose="020F0502020204030204" pitchFamily="34" charset="0"/>
              <a:ea typeface="Yu Mincho" panose="02020400000000000000" pitchFamily="18" charset="-128"/>
              <a:cs typeface="Times New Roman" panose="02020603050405020304" pitchFamily="18" charset="0"/>
            </a:rPr>
            <a:t> a penicillin allergy, if appropriate. </a:t>
          </a:r>
          <a:endParaRPr lang="en-US" dirty="0"/>
        </a:p>
      </dgm:t>
    </dgm:pt>
    <dgm:pt modelId="{5B9E60A0-4415-44F2-820A-20F7E3B24032}" type="parTrans" cxnId="{208499E3-6D8C-447D-915E-D7D4E0C629B9}">
      <dgm:prSet/>
      <dgm:spPr/>
      <dgm:t>
        <a:bodyPr/>
        <a:lstStyle/>
        <a:p>
          <a:endParaRPr lang="en-US"/>
        </a:p>
      </dgm:t>
    </dgm:pt>
    <dgm:pt modelId="{A95DBD3B-A18F-4F9F-8218-328CCB226285}" type="sibTrans" cxnId="{208499E3-6D8C-447D-915E-D7D4E0C629B9}">
      <dgm:prSet/>
      <dgm:spPr/>
      <dgm:t>
        <a:bodyPr/>
        <a:lstStyle/>
        <a:p>
          <a:endParaRPr lang="en-US"/>
        </a:p>
      </dgm:t>
    </dgm:pt>
    <dgm:pt modelId="{BA66BB71-9FCD-4B51-8281-1B9857650189}">
      <dgm:prSet/>
      <dgm:spPr/>
      <dgm:t>
        <a:bodyPr/>
        <a:lstStyle/>
        <a:p>
          <a:r>
            <a:rPr lang="en-US"/>
            <a:t>Strength of Recommendation</a:t>
          </a:r>
        </a:p>
      </dgm:t>
    </dgm:pt>
    <dgm:pt modelId="{EE3E5D4A-70A6-4CE7-BCED-BA03BDD4D3A1}" type="parTrans" cxnId="{9E676321-47E7-43BA-BFEC-643FEE6B40B2}">
      <dgm:prSet/>
      <dgm:spPr/>
      <dgm:t>
        <a:bodyPr/>
        <a:lstStyle/>
        <a:p>
          <a:endParaRPr lang="en-US"/>
        </a:p>
      </dgm:t>
    </dgm:pt>
    <dgm:pt modelId="{004FD978-286E-43FC-AFCE-F0041FE0C885}" type="sibTrans" cxnId="{9E676321-47E7-43BA-BFEC-643FEE6B40B2}">
      <dgm:prSet/>
      <dgm:spPr/>
      <dgm:t>
        <a:bodyPr/>
        <a:lstStyle/>
        <a:p>
          <a:endParaRPr lang="en-US"/>
        </a:p>
      </dgm:t>
    </dgm:pt>
    <dgm:pt modelId="{6E07B7B8-72CF-4DEA-AFC7-644794313C91}">
      <dgm:prSet/>
      <dgm:spPr/>
      <dgm:t>
        <a:bodyPr/>
        <a:lstStyle/>
        <a:p>
          <a:r>
            <a:rPr lang="en-US"/>
            <a:t>Strong</a:t>
          </a:r>
        </a:p>
      </dgm:t>
    </dgm:pt>
    <dgm:pt modelId="{F11B56D6-3C0D-450E-B7DB-CB9A77DE6293}" type="parTrans" cxnId="{11F53266-8583-4E99-A4E8-ED4B75946775}">
      <dgm:prSet/>
      <dgm:spPr/>
      <dgm:t>
        <a:bodyPr/>
        <a:lstStyle/>
        <a:p>
          <a:endParaRPr lang="en-US"/>
        </a:p>
      </dgm:t>
    </dgm:pt>
    <dgm:pt modelId="{8E08BDD6-08EE-4DC8-BBCC-EF564342EFF5}" type="sibTrans" cxnId="{11F53266-8583-4E99-A4E8-ED4B75946775}">
      <dgm:prSet/>
      <dgm:spPr/>
      <dgm:t>
        <a:bodyPr/>
        <a:lstStyle/>
        <a:p>
          <a:endParaRPr lang="en-US"/>
        </a:p>
      </dgm:t>
    </dgm:pt>
    <dgm:pt modelId="{0D0D6BB9-0FCB-427B-8551-B23B2705F114}">
      <dgm:prSet/>
      <dgm:spPr/>
      <dgm:t>
        <a:bodyPr/>
        <a:lstStyle/>
        <a:p>
          <a:r>
            <a:rPr lang="en-US"/>
            <a:t>Certainty of Evidence</a:t>
          </a:r>
        </a:p>
      </dgm:t>
    </dgm:pt>
    <dgm:pt modelId="{AE8C73C9-94B7-4B0D-BA32-5BB415C4E32C}" type="parTrans" cxnId="{2032D616-A917-443B-9D4D-D1636FB9601E}">
      <dgm:prSet/>
      <dgm:spPr/>
      <dgm:t>
        <a:bodyPr/>
        <a:lstStyle/>
        <a:p>
          <a:endParaRPr lang="en-US"/>
        </a:p>
      </dgm:t>
    </dgm:pt>
    <dgm:pt modelId="{613EE045-8FA3-4D42-93E5-1F4CD15797E1}" type="sibTrans" cxnId="{2032D616-A917-443B-9D4D-D1636FB9601E}">
      <dgm:prSet/>
      <dgm:spPr/>
      <dgm:t>
        <a:bodyPr/>
        <a:lstStyle/>
        <a:p>
          <a:endParaRPr lang="en-US"/>
        </a:p>
      </dgm:t>
    </dgm:pt>
    <dgm:pt modelId="{A3919DFE-B79F-459D-9ED9-34B73E42DC2A}">
      <dgm:prSet/>
      <dgm:spPr/>
      <dgm:t>
        <a:bodyPr/>
        <a:lstStyle/>
        <a:p>
          <a:r>
            <a:rPr lang="en-US"/>
            <a:t>Moderate</a:t>
          </a:r>
        </a:p>
      </dgm:t>
    </dgm:pt>
    <dgm:pt modelId="{AE50C357-8DA5-4651-A2C3-5001F3AFACDB}" type="parTrans" cxnId="{29A2CFDF-98DD-4357-A1CA-32543377704E}">
      <dgm:prSet/>
      <dgm:spPr/>
      <dgm:t>
        <a:bodyPr/>
        <a:lstStyle/>
        <a:p>
          <a:endParaRPr lang="en-US"/>
        </a:p>
      </dgm:t>
    </dgm:pt>
    <dgm:pt modelId="{5773B509-E818-480C-933F-C77C94E0F46D}" type="sibTrans" cxnId="{29A2CFDF-98DD-4357-A1CA-32543377704E}">
      <dgm:prSet/>
      <dgm:spPr/>
      <dgm:t>
        <a:bodyPr/>
        <a:lstStyle/>
        <a:p>
          <a:endParaRPr lang="en-US"/>
        </a:p>
      </dgm:t>
    </dgm:pt>
    <dgm:pt modelId="{B9D5FA29-D4E7-724F-9C87-B8D8E47AA0CD}" type="pres">
      <dgm:prSet presAssocID="{B52FB582-79B2-4095-85A4-57EFBD6CADB0}" presName="linear" presStyleCnt="0">
        <dgm:presLayoutVars>
          <dgm:animLvl val="lvl"/>
          <dgm:resizeHandles val="exact"/>
        </dgm:presLayoutVars>
      </dgm:prSet>
      <dgm:spPr/>
    </dgm:pt>
    <dgm:pt modelId="{2F298EC4-CF3C-2540-B57D-2E1B8E453D36}" type="pres">
      <dgm:prSet presAssocID="{73C94DFC-2BB5-4D15-B34A-B4FE351827EE}" presName="parentText" presStyleLbl="node1" presStyleIdx="0" presStyleCnt="3">
        <dgm:presLayoutVars>
          <dgm:chMax val="0"/>
          <dgm:bulletEnabled val="1"/>
        </dgm:presLayoutVars>
      </dgm:prSet>
      <dgm:spPr/>
    </dgm:pt>
    <dgm:pt modelId="{7278C1A3-9E50-6846-9197-CB38612F4879}" type="pres">
      <dgm:prSet presAssocID="{73C94DFC-2BB5-4D15-B34A-B4FE351827EE}" presName="childText" presStyleLbl="revTx" presStyleIdx="0" presStyleCnt="3">
        <dgm:presLayoutVars>
          <dgm:bulletEnabled val="1"/>
        </dgm:presLayoutVars>
      </dgm:prSet>
      <dgm:spPr/>
    </dgm:pt>
    <dgm:pt modelId="{36A1C00D-67AE-0A4D-9328-FC393F05158F}" type="pres">
      <dgm:prSet presAssocID="{BA66BB71-9FCD-4B51-8281-1B9857650189}" presName="parentText" presStyleLbl="node1" presStyleIdx="1" presStyleCnt="3">
        <dgm:presLayoutVars>
          <dgm:chMax val="0"/>
          <dgm:bulletEnabled val="1"/>
        </dgm:presLayoutVars>
      </dgm:prSet>
      <dgm:spPr/>
    </dgm:pt>
    <dgm:pt modelId="{4DD40AC4-0397-EC4F-BC39-86B049A88CD2}" type="pres">
      <dgm:prSet presAssocID="{BA66BB71-9FCD-4B51-8281-1B9857650189}" presName="childText" presStyleLbl="revTx" presStyleIdx="1" presStyleCnt="3">
        <dgm:presLayoutVars>
          <dgm:bulletEnabled val="1"/>
        </dgm:presLayoutVars>
      </dgm:prSet>
      <dgm:spPr/>
    </dgm:pt>
    <dgm:pt modelId="{D8453EF6-3A34-C044-858F-821761212FD1}" type="pres">
      <dgm:prSet presAssocID="{0D0D6BB9-0FCB-427B-8551-B23B2705F114}" presName="parentText" presStyleLbl="node1" presStyleIdx="2" presStyleCnt="3">
        <dgm:presLayoutVars>
          <dgm:chMax val="0"/>
          <dgm:bulletEnabled val="1"/>
        </dgm:presLayoutVars>
      </dgm:prSet>
      <dgm:spPr/>
    </dgm:pt>
    <dgm:pt modelId="{7DFEFB63-E976-FE4F-B9A5-78B70562416A}" type="pres">
      <dgm:prSet presAssocID="{0D0D6BB9-0FCB-427B-8551-B23B2705F114}" presName="childText" presStyleLbl="revTx" presStyleIdx="2" presStyleCnt="3">
        <dgm:presLayoutVars>
          <dgm:bulletEnabled val="1"/>
        </dgm:presLayoutVars>
      </dgm:prSet>
      <dgm:spPr/>
    </dgm:pt>
  </dgm:ptLst>
  <dgm:cxnLst>
    <dgm:cxn modelId="{931C280C-6252-C147-85F4-CF387FF78588}" type="presOf" srcId="{BA66BB71-9FCD-4B51-8281-1B9857650189}" destId="{36A1C00D-67AE-0A4D-9328-FC393F05158F}" srcOrd="0" destOrd="0" presId="urn:microsoft.com/office/officeart/2005/8/layout/vList2"/>
    <dgm:cxn modelId="{2032D616-A917-443B-9D4D-D1636FB9601E}" srcId="{B52FB582-79B2-4095-85A4-57EFBD6CADB0}" destId="{0D0D6BB9-0FCB-427B-8551-B23B2705F114}" srcOrd="2" destOrd="0" parTransId="{AE8C73C9-94B7-4B0D-BA32-5BB415C4E32C}" sibTransId="{613EE045-8FA3-4D42-93E5-1F4CD15797E1}"/>
    <dgm:cxn modelId="{9E676321-47E7-43BA-BFEC-643FEE6B40B2}" srcId="{B52FB582-79B2-4095-85A4-57EFBD6CADB0}" destId="{BA66BB71-9FCD-4B51-8281-1B9857650189}" srcOrd="1" destOrd="0" parTransId="{EE3E5D4A-70A6-4CE7-BCED-BA03BDD4D3A1}" sibTransId="{004FD978-286E-43FC-AFCE-F0041FE0C885}"/>
    <dgm:cxn modelId="{19C9712E-7BDC-A342-82B3-EAE425BE21AA}" type="presOf" srcId="{B52FB582-79B2-4095-85A4-57EFBD6CADB0}" destId="{B9D5FA29-D4E7-724F-9C87-B8D8E47AA0CD}" srcOrd="0" destOrd="0" presId="urn:microsoft.com/office/officeart/2005/8/layout/vList2"/>
    <dgm:cxn modelId="{50592737-78A7-1A43-93B5-F8AF49F3D0D6}" type="presOf" srcId="{A068240D-202F-4AB1-A658-3845D828B46A}" destId="{7278C1A3-9E50-6846-9197-CB38612F4879}" srcOrd="0" destOrd="0" presId="urn:microsoft.com/office/officeart/2005/8/layout/vList2"/>
    <dgm:cxn modelId="{11F53266-8583-4E99-A4E8-ED4B75946775}" srcId="{BA66BB71-9FCD-4B51-8281-1B9857650189}" destId="{6E07B7B8-72CF-4DEA-AFC7-644794313C91}" srcOrd="0" destOrd="0" parTransId="{F11B56D6-3C0D-450E-B7DB-CB9A77DE6293}" sibTransId="{8E08BDD6-08EE-4DC8-BBCC-EF564342EFF5}"/>
    <dgm:cxn modelId="{B10DCF55-A421-4051-800B-D3B6EAF2392B}" srcId="{B52FB582-79B2-4095-85A4-57EFBD6CADB0}" destId="{73C94DFC-2BB5-4D15-B34A-B4FE351827EE}" srcOrd="0" destOrd="0" parTransId="{A0326619-616A-4409-AD2F-5E7AA370D40D}" sibTransId="{C4574613-E5AF-4B00-A923-3F37DE5BDCD5}"/>
    <dgm:cxn modelId="{C203E3AB-C8BB-F94E-9634-9597D1EB631B}" type="presOf" srcId="{0D0D6BB9-0FCB-427B-8551-B23B2705F114}" destId="{D8453EF6-3A34-C044-858F-821761212FD1}" srcOrd="0" destOrd="0" presId="urn:microsoft.com/office/officeart/2005/8/layout/vList2"/>
    <dgm:cxn modelId="{3A7B2CC6-8719-C345-B243-6C18E01901DB}" type="presOf" srcId="{A3919DFE-B79F-459D-9ED9-34B73E42DC2A}" destId="{7DFEFB63-E976-FE4F-B9A5-78B70562416A}" srcOrd="0" destOrd="0" presId="urn:microsoft.com/office/officeart/2005/8/layout/vList2"/>
    <dgm:cxn modelId="{29A2CFDF-98DD-4357-A1CA-32543377704E}" srcId="{0D0D6BB9-0FCB-427B-8551-B23B2705F114}" destId="{A3919DFE-B79F-459D-9ED9-34B73E42DC2A}" srcOrd="0" destOrd="0" parTransId="{AE50C357-8DA5-4651-A2C3-5001F3AFACDB}" sibTransId="{5773B509-E818-480C-933F-C77C94E0F46D}"/>
    <dgm:cxn modelId="{C4F0B8E0-C83B-EB43-A51F-069CA4539E03}" type="presOf" srcId="{73C94DFC-2BB5-4D15-B34A-B4FE351827EE}" destId="{2F298EC4-CF3C-2540-B57D-2E1B8E453D36}" srcOrd="0" destOrd="0" presId="urn:microsoft.com/office/officeart/2005/8/layout/vList2"/>
    <dgm:cxn modelId="{208499E3-6D8C-447D-915E-D7D4E0C629B9}" srcId="{73C94DFC-2BB5-4D15-B34A-B4FE351827EE}" destId="{A068240D-202F-4AB1-A658-3845D828B46A}" srcOrd="0" destOrd="0" parTransId="{5B9E60A0-4415-44F2-820A-20F7E3B24032}" sibTransId="{A95DBD3B-A18F-4F9F-8218-328CCB226285}"/>
    <dgm:cxn modelId="{621572F7-3642-9046-8345-3E06E599E82E}" type="presOf" srcId="{6E07B7B8-72CF-4DEA-AFC7-644794313C91}" destId="{4DD40AC4-0397-EC4F-BC39-86B049A88CD2}" srcOrd="0" destOrd="0" presId="urn:microsoft.com/office/officeart/2005/8/layout/vList2"/>
    <dgm:cxn modelId="{5BC7F883-D6FE-5E47-AF03-9FC73848749B}" type="presParOf" srcId="{B9D5FA29-D4E7-724F-9C87-B8D8E47AA0CD}" destId="{2F298EC4-CF3C-2540-B57D-2E1B8E453D36}" srcOrd="0" destOrd="0" presId="urn:microsoft.com/office/officeart/2005/8/layout/vList2"/>
    <dgm:cxn modelId="{55571105-DC38-0044-9BD7-5644F922BFE1}" type="presParOf" srcId="{B9D5FA29-D4E7-724F-9C87-B8D8E47AA0CD}" destId="{7278C1A3-9E50-6846-9197-CB38612F4879}" srcOrd="1" destOrd="0" presId="urn:microsoft.com/office/officeart/2005/8/layout/vList2"/>
    <dgm:cxn modelId="{B55CA590-DB1F-5E4B-957A-3F9D5D76C42A}" type="presParOf" srcId="{B9D5FA29-D4E7-724F-9C87-B8D8E47AA0CD}" destId="{36A1C00D-67AE-0A4D-9328-FC393F05158F}" srcOrd="2" destOrd="0" presId="urn:microsoft.com/office/officeart/2005/8/layout/vList2"/>
    <dgm:cxn modelId="{CC92AB56-8CE4-2A4F-B48E-7AA6CA1B983D}" type="presParOf" srcId="{B9D5FA29-D4E7-724F-9C87-B8D8E47AA0CD}" destId="{4DD40AC4-0397-EC4F-BC39-86B049A88CD2}" srcOrd="3" destOrd="0" presId="urn:microsoft.com/office/officeart/2005/8/layout/vList2"/>
    <dgm:cxn modelId="{F9FEF9D4-2606-1847-B93A-0A41E47C4BC7}" type="presParOf" srcId="{B9D5FA29-D4E7-724F-9C87-B8D8E47AA0CD}" destId="{D8453EF6-3A34-C044-858F-821761212FD1}" srcOrd="4" destOrd="0" presId="urn:microsoft.com/office/officeart/2005/8/layout/vList2"/>
    <dgm:cxn modelId="{289FFAE7-1CC0-9F47-AE1B-3FC1D5BC2BBC}" type="presParOf" srcId="{B9D5FA29-D4E7-724F-9C87-B8D8E47AA0CD}" destId="{7DFEFB63-E976-FE4F-B9A5-78B70562416A}"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6BA569-C71F-4E34-9D22-43AFF2C6499D}" type="doc">
      <dgm:prSet loTypeId="urn:microsoft.com/office/officeart/2005/8/layout/vList2" loCatId="list" qsTypeId="urn:microsoft.com/office/officeart/2005/8/quickstyle/simple1#2" qsCatId="simple" csTypeId="urn:microsoft.com/office/officeart/2005/8/colors/colorful5#2" csCatId="colorful"/>
      <dgm:spPr/>
      <dgm:t>
        <a:bodyPr/>
        <a:lstStyle/>
        <a:p>
          <a:endParaRPr lang="en-US"/>
        </a:p>
      </dgm:t>
    </dgm:pt>
    <dgm:pt modelId="{CF2B82BD-E6BF-4C72-99FF-B86A63B97191}">
      <dgm:prSet/>
      <dgm:spPr/>
      <dgm:t>
        <a:bodyPr/>
        <a:lstStyle/>
        <a:p>
          <a:r>
            <a:rPr lang="en-US" dirty="0"/>
            <a:t>1914 children underwent direct challenges</a:t>
          </a:r>
        </a:p>
      </dgm:t>
    </dgm:pt>
    <dgm:pt modelId="{73549F1C-8FCE-4A51-8EDB-43C70364B0F4}" type="parTrans" cxnId="{BB75F3CD-EFF8-47E9-A954-D8B877247D67}">
      <dgm:prSet/>
      <dgm:spPr/>
      <dgm:t>
        <a:bodyPr/>
        <a:lstStyle/>
        <a:p>
          <a:endParaRPr lang="en-US"/>
        </a:p>
      </dgm:t>
    </dgm:pt>
    <dgm:pt modelId="{ED04C3B1-FDA7-46F8-AE15-92C0B6D88E9F}" type="sibTrans" cxnId="{BB75F3CD-EFF8-47E9-A954-D8B877247D67}">
      <dgm:prSet/>
      <dgm:spPr/>
      <dgm:t>
        <a:bodyPr/>
        <a:lstStyle/>
        <a:p>
          <a:endParaRPr lang="en-US"/>
        </a:p>
      </dgm:t>
    </dgm:pt>
    <dgm:pt modelId="{C47BECC2-E832-4FF5-BDCB-EBC20D5CB1E9}">
      <dgm:prSet/>
      <dgm:spPr/>
      <dgm:t>
        <a:bodyPr/>
        <a:lstStyle/>
        <a:p>
          <a:r>
            <a:rPr lang="en-US"/>
            <a:t>94.6% passed</a:t>
          </a:r>
        </a:p>
      </dgm:t>
    </dgm:pt>
    <dgm:pt modelId="{47CA3D17-09B3-4A67-8CA0-8F713F2555E4}" type="parTrans" cxnId="{1E1DC8E5-4C76-4CD2-93CD-03EDE9C77B53}">
      <dgm:prSet/>
      <dgm:spPr/>
      <dgm:t>
        <a:bodyPr/>
        <a:lstStyle/>
        <a:p>
          <a:endParaRPr lang="en-US"/>
        </a:p>
      </dgm:t>
    </dgm:pt>
    <dgm:pt modelId="{63757E02-B064-4D7C-8D72-D5A3C0816ED6}" type="sibTrans" cxnId="{1E1DC8E5-4C76-4CD2-93CD-03EDE9C77B53}">
      <dgm:prSet/>
      <dgm:spPr/>
      <dgm:t>
        <a:bodyPr/>
        <a:lstStyle/>
        <a:p>
          <a:endParaRPr lang="en-US"/>
        </a:p>
      </dgm:t>
    </dgm:pt>
    <dgm:pt modelId="{F786EEB5-DC54-42FB-AE40-B9681142C20B}">
      <dgm:prSet/>
      <dgm:spPr/>
      <dgm:t>
        <a:bodyPr/>
        <a:lstStyle/>
        <a:p>
          <a:r>
            <a:rPr lang="en-US"/>
            <a:t>Median age 1.7 yrs</a:t>
          </a:r>
        </a:p>
      </dgm:t>
    </dgm:pt>
    <dgm:pt modelId="{7D3F2B6D-727D-408A-B865-0DFB90AF5D41}" type="parTrans" cxnId="{5542EC04-D183-4DD3-9B2E-E92C6EC35627}">
      <dgm:prSet/>
      <dgm:spPr/>
      <dgm:t>
        <a:bodyPr/>
        <a:lstStyle/>
        <a:p>
          <a:endParaRPr lang="en-US"/>
        </a:p>
      </dgm:t>
    </dgm:pt>
    <dgm:pt modelId="{B66A2D76-0783-4D4E-8E9C-7978BEB0F0A3}" type="sibTrans" cxnId="{5542EC04-D183-4DD3-9B2E-E92C6EC35627}">
      <dgm:prSet/>
      <dgm:spPr/>
      <dgm:t>
        <a:bodyPr/>
        <a:lstStyle/>
        <a:p>
          <a:endParaRPr lang="en-US"/>
        </a:p>
      </dgm:t>
    </dgm:pt>
    <dgm:pt modelId="{DD57210A-D952-4D49-89C2-62AAB249132D}">
      <dgm:prSet/>
      <dgm:spPr/>
      <dgm:t>
        <a:bodyPr/>
        <a:lstStyle/>
        <a:p>
          <a:r>
            <a:rPr lang="en-US"/>
            <a:t>Median time from reaction 1.1 yrs</a:t>
          </a:r>
        </a:p>
      </dgm:t>
    </dgm:pt>
    <dgm:pt modelId="{000535CF-759D-4730-931C-3D22B9B343AC}" type="parTrans" cxnId="{D6BC8656-04CE-4765-9E46-C13E458967F2}">
      <dgm:prSet/>
      <dgm:spPr/>
      <dgm:t>
        <a:bodyPr/>
        <a:lstStyle/>
        <a:p>
          <a:endParaRPr lang="en-US"/>
        </a:p>
      </dgm:t>
    </dgm:pt>
    <dgm:pt modelId="{615AC652-6B88-46EC-BF8E-FA5F55204CC9}" type="sibTrans" cxnId="{D6BC8656-04CE-4765-9E46-C13E458967F2}">
      <dgm:prSet/>
      <dgm:spPr/>
      <dgm:t>
        <a:bodyPr/>
        <a:lstStyle/>
        <a:p>
          <a:endParaRPr lang="en-US"/>
        </a:p>
      </dgm:t>
    </dgm:pt>
    <dgm:pt modelId="{D01F1B05-E44E-1B47-A4B3-B86837E910A6}" type="pres">
      <dgm:prSet presAssocID="{486BA569-C71F-4E34-9D22-43AFF2C6499D}" presName="linear" presStyleCnt="0">
        <dgm:presLayoutVars>
          <dgm:animLvl val="lvl"/>
          <dgm:resizeHandles val="exact"/>
        </dgm:presLayoutVars>
      </dgm:prSet>
      <dgm:spPr/>
    </dgm:pt>
    <dgm:pt modelId="{582AC3D6-7072-D24E-82A8-02D17B6DF3C8}" type="pres">
      <dgm:prSet presAssocID="{CF2B82BD-E6BF-4C72-99FF-B86A63B97191}" presName="parentText" presStyleLbl="node1" presStyleIdx="0" presStyleCnt="4">
        <dgm:presLayoutVars>
          <dgm:chMax val="0"/>
          <dgm:bulletEnabled val="1"/>
        </dgm:presLayoutVars>
      </dgm:prSet>
      <dgm:spPr/>
    </dgm:pt>
    <dgm:pt modelId="{CDF953E6-67A5-614B-9B9A-A10EEB130E65}" type="pres">
      <dgm:prSet presAssocID="{ED04C3B1-FDA7-46F8-AE15-92C0B6D88E9F}" presName="spacer" presStyleCnt="0"/>
      <dgm:spPr/>
    </dgm:pt>
    <dgm:pt modelId="{B4B51EE5-9E86-524D-9685-FBA5F2370BB8}" type="pres">
      <dgm:prSet presAssocID="{C47BECC2-E832-4FF5-BDCB-EBC20D5CB1E9}" presName="parentText" presStyleLbl="node1" presStyleIdx="1" presStyleCnt="4">
        <dgm:presLayoutVars>
          <dgm:chMax val="0"/>
          <dgm:bulletEnabled val="1"/>
        </dgm:presLayoutVars>
      </dgm:prSet>
      <dgm:spPr/>
    </dgm:pt>
    <dgm:pt modelId="{E86D8AA0-63CB-2C4E-90AF-F6DB3EF2D19E}" type="pres">
      <dgm:prSet presAssocID="{63757E02-B064-4D7C-8D72-D5A3C0816ED6}" presName="spacer" presStyleCnt="0"/>
      <dgm:spPr/>
    </dgm:pt>
    <dgm:pt modelId="{89EA88B7-76D9-1F43-9810-E5A46BF2FCE8}" type="pres">
      <dgm:prSet presAssocID="{F786EEB5-DC54-42FB-AE40-B9681142C20B}" presName="parentText" presStyleLbl="node1" presStyleIdx="2" presStyleCnt="4">
        <dgm:presLayoutVars>
          <dgm:chMax val="0"/>
          <dgm:bulletEnabled val="1"/>
        </dgm:presLayoutVars>
      </dgm:prSet>
      <dgm:spPr/>
    </dgm:pt>
    <dgm:pt modelId="{45792B5A-A948-C94F-AB5E-B46EB9220D2A}" type="pres">
      <dgm:prSet presAssocID="{B66A2D76-0783-4D4E-8E9C-7978BEB0F0A3}" presName="spacer" presStyleCnt="0"/>
      <dgm:spPr/>
    </dgm:pt>
    <dgm:pt modelId="{56C556CA-61E5-D64E-B6CD-A82AF17F7D04}" type="pres">
      <dgm:prSet presAssocID="{DD57210A-D952-4D49-89C2-62AAB249132D}" presName="parentText" presStyleLbl="node1" presStyleIdx="3" presStyleCnt="4">
        <dgm:presLayoutVars>
          <dgm:chMax val="0"/>
          <dgm:bulletEnabled val="1"/>
        </dgm:presLayoutVars>
      </dgm:prSet>
      <dgm:spPr/>
    </dgm:pt>
  </dgm:ptLst>
  <dgm:cxnLst>
    <dgm:cxn modelId="{79401604-0087-2349-A8E1-731E263AD1F8}" type="presOf" srcId="{C47BECC2-E832-4FF5-BDCB-EBC20D5CB1E9}" destId="{B4B51EE5-9E86-524D-9685-FBA5F2370BB8}" srcOrd="0" destOrd="0" presId="urn:microsoft.com/office/officeart/2005/8/layout/vList2"/>
    <dgm:cxn modelId="{5542EC04-D183-4DD3-9B2E-E92C6EC35627}" srcId="{486BA569-C71F-4E34-9D22-43AFF2C6499D}" destId="{F786EEB5-DC54-42FB-AE40-B9681142C20B}" srcOrd="2" destOrd="0" parTransId="{7D3F2B6D-727D-408A-B865-0DFB90AF5D41}" sibTransId="{B66A2D76-0783-4D4E-8E9C-7978BEB0F0A3}"/>
    <dgm:cxn modelId="{0F91B83F-001A-E142-8F9F-CA49B393502C}" type="presOf" srcId="{CF2B82BD-E6BF-4C72-99FF-B86A63B97191}" destId="{582AC3D6-7072-D24E-82A8-02D17B6DF3C8}" srcOrd="0" destOrd="0" presId="urn:microsoft.com/office/officeart/2005/8/layout/vList2"/>
    <dgm:cxn modelId="{6C61944A-E714-F547-AC54-A8CC92A2D943}" type="presOf" srcId="{486BA569-C71F-4E34-9D22-43AFF2C6499D}" destId="{D01F1B05-E44E-1B47-A4B3-B86837E910A6}" srcOrd="0" destOrd="0" presId="urn:microsoft.com/office/officeart/2005/8/layout/vList2"/>
    <dgm:cxn modelId="{D6BC8656-04CE-4765-9E46-C13E458967F2}" srcId="{486BA569-C71F-4E34-9D22-43AFF2C6499D}" destId="{DD57210A-D952-4D49-89C2-62AAB249132D}" srcOrd="3" destOrd="0" parTransId="{000535CF-759D-4730-931C-3D22B9B343AC}" sibTransId="{615AC652-6B88-46EC-BF8E-FA5F55204CC9}"/>
    <dgm:cxn modelId="{F25A36BA-5386-0944-A5A3-377F3235C2D8}" type="presOf" srcId="{DD57210A-D952-4D49-89C2-62AAB249132D}" destId="{56C556CA-61E5-D64E-B6CD-A82AF17F7D04}" srcOrd="0" destOrd="0" presId="urn:microsoft.com/office/officeart/2005/8/layout/vList2"/>
    <dgm:cxn modelId="{BB75F3CD-EFF8-47E9-A954-D8B877247D67}" srcId="{486BA569-C71F-4E34-9D22-43AFF2C6499D}" destId="{CF2B82BD-E6BF-4C72-99FF-B86A63B97191}" srcOrd="0" destOrd="0" parTransId="{73549F1C-8FCE-4A51-8EDB-43C70364B0F4}" sibTransId="{ED04C3B1-FDA7-46F8-AE15-92C0B6D88E9F}"/>
    <dgm:cxn modelId="{1E1DC8E5-4C76-4CD2-93CD-03EDE9C77B53}" srcId="{486BA569-C71F-4E34-9D22-43AFF2C6499D}" destId="{C47BECC2-E832-4FF5-BDCB-EBC20D5CB1E9}" srcOrd="1" destOrd="0" parTransId="{47CA3D17-09B3-4A67-8CA0-8F713F2555E4}" sibTransId="{63757E02-B064-4D7C-8D72-D5A3C0816ED6}"/>
    <dgm:cxn modelId="{2BE246F1-4ECD-884C-BBE4-E1CB207C6200}" type="presOf" srcId="{F786EEB5-DC54-42FB-AE40-B9681142C20B}" destId="{89EA88B7-76D9-1F43-9810-E5A46BF2FCE8}" srcOrd="0" destOrd="0" presId="urn:microsoft.com/office/officeart/2005/8/layout/vList2"/>
    <dgm:cxn modelId="{941FB726-667A-9847-BD35-8231DFBC97CA}" type="presParOf" srcId="{D01F1B05-E44E-1B47-A4B3-B86837E910A6}" destId="{582AC3D6-7072-D24E-82A8-02D17B6DF3C8}" srcOrd="0" destOrd="0" presId="urn:microsoft.com/office/officeart/2005/8/layout/vList2"/>
    <dgm:cxn modelId="{BB29A095-A08D-6146-8C14-69D20C06328F}" type="presParOf" srcId="{D01F1B05-E44E-1B47-A4B3-B86837E910A6}" destId="{CDF953E6-67A5-614B-9B9A-A10EEB130E65}" srcOrd="1" destOrd="0" presId="urn:microsoft.com/office/officeart/2005/8/layout/vList2"/>
    <dgm:cxn modelId="{3E016F86-231E-7C4A-8DE4-8851D9B38241}" type="presParOf" srcId="{D01F1B05-E44E-1B47-A4B3-B86837E910A6}" destId="{B4B51EE5-9E86-524D-9685-FBA5F2370BB8}" srcOrd="2" destOrd="0" presId="urn:microsoft.com/office/officeart/2005/8/layout/vList2"/>
    <dgm:cxn modelId="{BA673749-5333-004B-9BB8-959BB7C6DECC}" type="presParOf" srcId="{D01F1B05-E44E-1B47-A4B3-B86837E910A6}" destId="{E86D8AA0-63CB-2C4E-90AF-F6DB3EF2D19E}" srcOrd="3" destOrd="0" presId="urn:microsoft.com/office/officeart/2005/8/layout/vList2"/>
    <dgm:cxn modelId="{D1075B0A-8EA9-F64A-9946-A234C0F501C0}" type="presParOf" srcId="{D01F1B05-E44E-1B47-A4B3-B86837E910A6}" destId="{89EA88B7-76D9-1F43-9810-E5A46BF2FCE8}" srcOrd="4" destOrd="0" presId="urn:microsoft.com/office/officeart/2005/8/layout/vList2"/>
    <dgm:cxn modelId="{777EFF5C-7A02-A24B-9C6A-600FCD6B3157}" type="presParOf" srcId="{D01F1B05-E44E-1B47-A4B3-B86837E910A6}" destId="{45792B5A-A948-C94F-AB5E-B46EB9220D2A}" srcOrd="5" destOrd="0" presId="urn:microsoft.com/office/officeart/2005/8/layout/vList2"/>
    <dgm:cxn modelId="{F43E89EF-1C4A-D14E-89E4-76C5D77D1F37}" type="presParOf" srcId="{D01F1B05-E44E-1B47-A4B3-B86837E910A6}" destId="{56C556CA-61E5-D64E-B6CD-A82AF17F7D04}"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2FB582-79B2-4095-85A4-57EFBD6CADB0}" type="doc">
      <dgm:prSet loTypeId="urn:microsoft.com/office/officeart/2005/8/layout/vList2" loCatId="list" qsTypeId="urn:microsoft.com/office/officeart/2005/8/quickstyle/simple1#3" qsCatId="simple" csTypeId="urn:microsoft.com/office/officeart/2005/8/colors/colorful5#3" csCatId="colorful" phldr="1"/>
      <dgm:spPr/>
      <dgm:t>
        <a:bodyPr/>
        <a:lstStyle/>
        <a:p>
          <a:endParaRPr lang="en-US"/>
        </a:p>
      </dgm:t>
    </dgm:pt>
    <dgm:pt modelId="{73C94DFC-2BB5-4D15-B34A-B4FE351827EE}">
      <dgm:prSet/>
      <dgm:spPr/>
      <dgm:t>
        <a:bodyPr/>
        <a:lstStyle/>
        <a:p>
          <a:r>
            <a:rPr lang="en-US"/>
            <a:t>Consensus Based Statement</a:t>
          </a:r>
        </a:p>
      </dgm:t>
    </dgm:pt>
    <dgm:pt modelId="{A0326619-616A-4409-AD2F-5E7AA370D40D}" type="parTrans" cxnId="{B10DCF55-A421-4051-800B-D3B6EAF2392B}">
      <dgm:prSet/>
      <dgm:spPr/>
      <dgm:t>
        <a:bodyPr/>
        <a:lstStyle/>
        <a:p>
          <a:endParaRPr lang="en-US"/>
        </a:p>
      </dgm:t>
    </dgm:pt>
    <dgm:pt modelId="{C4574613-E5AF-4B00-A923-3F37DE5BDCD5}" type="sibTrans" cxnId="{B10DCF55-A421-4051-800B-D3B6EAF2392B}">
      <dgm:prSet/>
      <dgm:spPr/>
      <dgm:t>
        <a:bodyPr/>
        <a:lstStyle/>
        <a:p>
          <a:endParaRPr lang="en-US"/>
        </a:p>
      </dgm:t>
    </dgm:pt>
    <dgm:pt modelId="{A068240D-202F-4AB1-A658-3845D828B46A}">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We </a:t>
          </a:r>
          <a:r>
            <a:rPr lang="en-US" b="1" dirty="0">
              <a:effectLst/>
              <a:latin typeface="Calibri" panose="020F0502020204030204" pitchFamily="34" charset="0"/>
              <a:ea typeface="Calibri" panose="020F0502020204030204" pitchFamily="34" charset="0"/>
              <a:cs typeface="Times New Roman" panose="02020603050405020304" pitchFamily="18" charset="0"/>
            </a:rPr>
            <a:t>recommend </a:t>
          </a:r>
          <a:r>
            <a:rPr lang="en-US" b="1" u="sng" dirty="0">
              <a:effectLst/>
              <a:latin typeface="Calibri" panose="020F0502020204030204" pitchFamily="34" charset="0"/>
              <a:ea typeface="Calibri" panose="020F0502020204030204" pitchFamily="34" charset="0"/>
              <a:cs typeface="Times New Roman" panose="02020603050405020304" pitchFamily="18" charset="0"/>
            </a:rPr>
            <a:t>against</a:t>
          </a:r>
          <a:r>
            <a:rPr lang="en-US" b="1" dirty="0">
              <a:effectLst/>
              <a:latin typeface="Calibri" panose="020F0502020204030204" pitchFamily="34" charset="0"/>
              <a:ea typeface="Calibri" panose="020F0502020204030204" pitchFamily="34" charset="0"/>
              <a:cs typeface="Times New Roman" panose="02020603050405020304" pitchFamily="18" charset="0"/>
            </a:rPr>
            <a:t> penicillin skin testing prior to direct amoxicillin challenge in pediatric patients with a history of benign cutaneous reaction</a:t>
          </a:r>
          <a:r>
            <a:rPr lang="en-US" dirty="0">
              <a:effectLst/>
              <a:latin typeface="Calibri" panose="020F0502020204030204" pitchFamily="34" charset="0"/>
              <a:ea typeface="Calibri" panose="020F0502020204030204" pitchFamily="34" charset="0"/>
              <a:cs typeface="Times New Roman" panose="02020603050405020304" pitchFamily="18" charset="0"/>
            </a:rPr>
            <a:t> (such as morbilliform drug eruptions and urticaria). </a:t>
          </a:r>
          <a:endParaRPr lang="en-US" dirty="0"/>
        </a:p>
      </dgm:t>
    </dgm:pt>
    <dgm:pt modelId="{5B9E60A0-4415-44F2-820A-20F7E3B24032}" type="parTrans" cxnId="{208499E3-6D8C-447D-915E-D7D4E0C629B9}">
      <dgm:prSet/>
      <dgm:spPr/>
      <dgm:t>
        <a:bodyPr/>
        <a:lstStyle/>
        <a:p>
          <a:endParaRPr lang="en-US"/>
        </a:p>
      </dgm:t>
    </dgm:pt>
    <dgm:pt modelId="{A95DBD3B-A18F-4F9F-8218-328CCB226285}" type="sibTrans" cxnId="{208499E3-6D8C-447D-915E-D7D4E0C629B9}">
      <dgm:prSet/>
      <dgm:spPr/>
      <dgm:t>
        <a:bodyPr/>
        <a:lstStyle/>
        <a:p>
          <a:endParaRPr lang="en-US"/>
        </a:p>
      </dgm:t>
    </dgm:pt>
    <dgm:pt modelId="{BA66BB71-9FCD-4B51-8281-1B9857650189}">
      <dgm:prSet/>
      <dgm:spPr/>
      <dgm:t>
        <a:bodyPr/>
        <a:lstStyle/>
        <a:p>
          <a:r>
            <a:rPr lang="en-US"/>
            <a:t>Strength of Recommendation</a:t>
          </a:r>
        </a:p>
      </dgm:t>
    </dgm:pt>
    <dgm:pt modelId="{EE3E5D4A-70A6-4CE7-BCED-BA03BDD4D3A1}" type="parTrans" cxnId="{9E676321-47E7-43BA-BFEC-643FEE6B40B2}">
      <dgm:prSet/>
      <dgm:spPr/>
      <dgm:t>
        <a:bodyPr/>
        <a:lstStyle/>
        <a:p>
          <a:endParaRPr lang="en-US"/>
        </a:p>
      </dgm:t>
    </dgm:pt>
    <dgm:pt modelId="{004FD978-286E-43FC-AFCE-F0041FE0C885}" type="sibTrans" cxnId="{9E676321-47E7-43BA-BFEC-643FEE6B40B2}">
      <dgm:prSet/>
      <dgm:spPr/>
      <dgm:t>
        <a:bodyPr/>
        <a:lstStyle/>
        <a:p>
          <a:endParaRPr lang="en-US"/>
        </a:p>
      </dgm:t>
    </dgm:pt>
    <dgm:pt modelId="{6E07B7B8-72CF-4DEA-AFC7-644794313C91}">
      <dgm:prSet/>
      <dgm:spPr/>
      <dgm:t>
        <a:bodyPr/>
        <a:lstStyle/>
        <a:p>
          <a:r>
            <a:rPr lang="en-US"/>
            <a:t>Strong</a:t>
          </a:r>
        </a:p>
      </dgm:t>
    </dgm:pt>
    <dgm:pt modelId="{F11B56D6-3C0D-450E-B7DB-CB9A77DE6293}" type="parTrans" cxnId="{11F53266-8583-4E99-A4E8-ED4B75946775}">
      <dgm:prSet/>
      <dgm:spPr/>
      <dgm:t>
        <a:bodyPr/>
        <a:lstStyle/>
        <a:p>
          <a:endParaRPr lang="en-US"/>
        </a:p>
      </dgm:t>
    </dgm:pt>
    <dgm:pt modelId="{8E08BDD6-08EE-4DC8-BBCC-EF564342EFF5}" type="sibTrans" cxnId="{11F53266-8583-4E99-A4E8-ED4B75946775}">
      <dgm:prSet/>
      <dgm:spPr/>
      <dgm:t>
        <a:bodyPr/>
        <a:lstStyle/>
        <a:p>
          <a:endParaRPr lang="en-US"/>
        </a:p>
      </dgm:t>
    </dgm:pt>
    <dgm:pt modelId="{0D0D6BB9-0FCB-427B-8551-B23B2705F114}">
      <dgm:prSet/>
      <dgm:spPr/>
      <dgm:t>
        <a:bodyPr/>
        <a:lstStyle/>
        <a:p>
          <a:r>
            <a:rPr lang="en-US"/>
            <a:t>Certainty of Evidence</a:t>
          </a:r>
        </a:p>
      </dgm:t>
    </dgm:pt>
    <dgm:pt modelId="{AE8C73C9-94B7-4B0D-BA32-5BB415C4E32C}" type="parTrans" cxnId="{2032D616-A917-443B-9D4D-D1636FB9601E}">
      <dgm:prSet/>
      <dgm:spPr/>
      <dgm:t>
        <a:bodyPr/>
        <a:lstStyle/>
        <a:p>
          <a:endParaRPr lang="en-US"/>
        </a:p>
      </dgm:t>
    </dgm:pt>
    <dgm:pt modelId="{613EE045-8FA3-4D42-93E5-1F4CD15797E1}" type="sibTrans" cxnId="{2032D616-A917-443B-9D4D-D1636FB9601E}">
      <dgm:prSet/>
      <dgm:spPr/>
      <dgm:t>
        <a:bodyPr/>
        <a:lstStyle/>
        <a:p>
          <a:endParaRPr lang="en-US"/>
        </a:p>
      </dgm:t>
    </dgm:pt>
    <dgm:pt modelId="{A3919DFE-B79F-459D-9ED9-34B73E42DC2A}">
      <dgm:prSet/>
      <dgm:spPr/>
      <dgm:t>
        <a:bodyPr/>
        <a:lstStyle/>
        <a:p>
          <a:r>
            <a:rPr lang="en-US"/>
            <a:t>Moderate</a:t>
          </a:r>
        </a:p>
      </dgm:t>
    </dgm:pt>
    <dgm:pt modelId="{AE50C357-8DA5-4651-A2C3-5001F3AFACDB}" type="parTrans" cxnId="{29A2CFDF-98DD-4357-A1CA-32543377704E}">
      <dgm:prSet/>
      <dgm:spPr/>
      <dgm:t>
        <a:bodyPr/>
        <a:lstStyle/>
        <a:p>
          <a:endParaRPr lang="en-US"/>
        </a:p>
      </dgm:t>
    </dgm:pt>
    <dgm:pt modelId="{5773B509-E818-480C-933F-C77C94E0F46D}" type="sibTrans" cxnId="{29A2CFDF-98DD-4357-A1CA-32543377704E}">
      <dgm:prSet/>
      <dgm:spPr/>
      <dgm:t>
        <a:bodyPr/>
        <a:lstStyle/>
        <a:p>
          <a:endParaRPr lang="en-US"/>
        </a:p>
      </dgm:t>
    </dgm:pt>
    <dgm:pt modelId="{B9D5FA29-D4E7-724F-9C87-B8D8E47AA0CD}" type="pres">
      <dgm:prSet presAssocID="{B52FB582-79B2-4095-85A4-57EFBD6CADB0}" presName="linear" presStyleCnt="0">
        <dgm:presLayoutVars>
          <dgm:animLvl val="lvl"/>
          <dgm:resizeHandles val="exact"/>
        </dgm:presLayoutVars>
      </dgm:prSet>
      <dgm:spPr/>
    </dgm:pt>
    <dgm:pt modelId="{2F298EC4-CF3C-2540-B57D-2E1B8E453D36}" type="pres">
      <dgm:prSet presAssocID="{73C94DFC-2BB5-4D15-B34A-B4FE351827EE}" presName="parentText" presStyleLbl="node1" presStyleIdx="0" presStyleCnt="3">
        <dgm:presLayoutVars>
          <dgm:chMax val="0"/>
          <dgm:bulletEnabled val="1"/>
        </dgm:presLayoutVars>
      </dgm:prSet>
      <dgm:spPr/>
    </dgm:pt>
    <dgm:pt modelId="{7278C1A3-9E50-6846-9197-CB38612F4879}" type="pres">
      <dgm:prSet presAssocID="{73C94DFC-2BB5-4D15-B34A-B4FE351827EE}" presName="childText" presStyleLbl="revTx" presStyleIdx="0" presStyleCnt="3">
        <dgm:presLayoutVars>
          <dgm:bulletEnabled val="1"/>
        </dgm:presLayoutVars>
      </dgm:prSet>
      <dgm:spPr/>
    </dgm:pt>
    <dgm:pt modelId="{36A1C00D-67AE-0A4D-9328-FC393F05158F}" type="pres">
      <dgm:prSet presAssocID="{BA66BB71-9FCD-4B51-8281-1B9857650189}" presName="parentText" presStyleLbl="node1" presStyleIdx="1" presStyleCnt="3">
        <dgm:presLayoutVars>
          <dgm:chMax val="0"/>
          <dgm:bulletEnabled val="1"/>
        </dgm:presLayoutVars>
      </dgm:prSet>
      <dgm:spPr/>
    </dgm:pt>
    <dgm:pt modelId="{4DD40AC4-0397-EC4F-BC39-86B049A88CD2}" type="pres">
      <dgm:prSet presAssocID="{BA66BB71-9FCD-4B51-8281-1B9857650189}" presName="childText" presStyleLbl="revTx" presStyleIdx="1" presStyleCnt="3">
        <dgm:presLayoutVars>
          <dgm:bulletEnabled val="1"/>
        </dgm:presLayoutVars>
      </dgm:prSet>
      <dgm:spPr/>
    </dgm:pt>
    <dgm:pt modelId="{D8453EF6-3A34-C044-858F-821761212FD1}" type="pres">
      <dgm:prSet presAssocID="{0D0D6BB9-0FCB-427B-8551-B23B2705F114}" presName="parentText" presStyleLbl="node1" presStyleIdx="2" presStyleCnt="3">
        <dgm:presLayoutVars>
          <dgm:chMax val="0"/>
          <dgm:bulletEnabled val="1"/>
        </dgm:presLayoutVars>
      </dgm:prSet>
      <dgm:spPr/>
    </dgm:pt>
    <dgm:pt modelId="{7DFEFB63-E976-FE4F-B9A5-78B70562416A}" type="pres">
      <dgm:prSet presAssocID="{0D0D6BB9-0FCB-427B-8551-B23B2705F114}" presName="childText" presStyleLbl="revTx" presStyleIdx="2" presStyleCnt="3">
        <dgm:presLayoutVars>
          <dgm:bulletEnabled val="1"/>
        </dgm:presLayoutVars>
      </dgm:prSet>
      <dgm:spPr/>
    </dgm:pt>
  </dgm:ptLst>
  <dgm:cxnLst>
    <dgm:cxn modelId="{931C280C-6252-C147-85F4-CF387FF78588}" type="presOf" srcId="{BA66BB71-9FCD-4B51-8281-1B9857650189}" destId="{36A1C00D-67AE-0A4D-9328-FC393F05158F}" srcOrd="0" destOrd="0" presId="urn:microsoft.com/office/officeart/2005/8/layout/vList2"/>
    <dgm:cxn modelId="{2032D616-A917-443B-9D4D-D1636FB9601E}" srcId="{B52FB582-79B2-4095-85A4-57EFBD6CADB0}" destId="{0D0D6BB9-0FCB-427B-8551-B23B2705F114}" srcOrd="2" destOrd="0" parTransId="{AE8C73C9-94B7-4B0D-BA32-5BB415C4E32C}" sibTransId="{613EE045-8FA3-4D42-93E5-1F4CD15797E1}"/>
    <dgm:cxn modelId="{9E676321-47E7-43BA-BFEC-643FEE6B40B2}" srcId="{B52FB582-79B2-4095-85A4-57EFBD6CADB0}" destId="{BA66BB71-9FCD-4B51-8281-1B9857650189}" srcOrd="1" destOrd="0" parTransId="{EE3E5D4A-70A6-4CE7-BCED-BA03BDD4D3A1}" sibTransId="{004FD978-286E-43FC-AFCE-F0041FE0C885}"/>
    <dgm:cxn modelId="{19C9712E-7BDC-A342-82B3-EAE425BE21AA}" type="presOf" srcId="{B52FB582-79B2-4095-85A4-57EFBD6CADB0}" destId="{B9D5FA29-D4E7-724F-9C87-B8D8E47AA0CD}" srcOrd="0" destOrd="0" presId="urn:microsoft.com/office/officeart/2005/8/layout/vList2"/>
    <dgm:cxn modelId="{50592737-78A7-1A43-93B5-F8AF49F3D0D6}" type="presOf" srcId="{A068240D-202F-4AB1-A658-3845D828B46A}" destId="{7278C1A3-9E50-6846-9197-CB38612F4879}" srcOrd="0" destOrd="0" presId="urn:microsoft.com/office/officeart/2005/8/layout/vList2"/>
    <dgm:cxn modelId="{11F53266-8583-4E99-A4E8-ED4B75946775}" srcId="{BA66BB71-9FCD-4B51-8281-1B9857650189}" destId="{6E07B7B8-72CF-4DEA-AFC7-644794313C91}" srcOrd="0" destOrd="0" parTransId="{F11B56D6-3C0D-450E-B7DB-CB9A77DE6293}" sibTransId="{8E08BDD6-08EE-4DC8-BBCC-EF564342EFF5}"/>
    <dgm:cxn modelId="{B10DCF55-A421-4051-800B-D3B6EAF2392B}" srcId="{B52FB582-79B2-4095-85A4-57EFBD6CADB0}" destId="{73C94DFC-2BB5-4D15-B34A-B4FE351827EE}" srcOrd="0" destOrd="0" parTransId="{A0326619-616A-4409-AD2F-5E7AA370D40D}" sibTransId="{C4574613-E5AF-4B00-A923-3F37DE5BDCD5}"/>
    <dgm:cxn modelId="{C203E3AB-C8BB-F94E-9634-9597D1EB631B}" type="presOf" srcId="{0D0D6BB9-0FCB-427B-8551-B23B2705F114}" destId="{D8453EF6-3A34-C044-858F-821761212FD1}" srcOrd="0" destOrd="0" presId="urn:microsoft.com/office/officeart/2005/8/layout/vList2"/>
    <dgm:cxn modelId="{3A7B2CC6-8719-C345-B243-6C18E01901DB}" type="presOf" srcId="{A3919DFE-B79F-459D-9ED9-34B73E42DC2A}" destId="{7DFEFB63-E976-FE4F-B9A5-78B70562416A}" srcOrd="0" destOrd="0" presId="urn:microsoft.com/office/officeart/2005/8/layout/vList2"/>
    <dgm:cxn modelId="{29A2CFDF-98DD-4357-A1CA-32543377704E}" srcId="{0D0D6BB9-0FCB-427B-8551-B23B2705F114}" destId="{A3919DFE-B79F-459D-9ED9-34B73E42DC2A}" srcOrd="0" destOrd="0" parTransId="{AE50C357-8DA5-4651-A2C3-5001F3AFACDB}" sibTransId="{5773B509-E818-480C-933F-C77C94E0F46D}"/>
    <dgm:cxn modelId="{C4F0B8E0-C83B-EB43-A51F-069CA4539E03}" type="presOf" srcId="{73C94DFC-2BB5-4D15-B34A-B4FE351827EE}" destId="{2F298EC4-CF3C-2540-B57D-2E1B8E453D36}" srcOrd="0" destOrd="0" presId="urn:microsoft.com/office/officeart/2005/8/layout/vList2"/>
    <dgm:cxn modelId="{208499E3-6D8C-447D-915E-D7D4E0C629B9}" srcId="{73C94DFC-2BB5-4D15-B34A-B4FE351827EE}" destId="{A068240D-202F-4AB1-A658-3845D828B46A}" srcOrd="0" destOrd="0" parTransId="{5B9E60A0-4415-44F2-820A-20F7E3B24032}" sibTransId="{A95DBD3B-A18F-4F9F-8218-328CCB226285}"/>
    <dgm:cxn modelId="{621572F7-3642-9046-8345-3E06E599E82E}" type="presOf" srcId="{6E07B7B8-72CF-4DEA-AFC7-644794313C91}" destId="{4DD40AC4-0397-EC4F-BC39-86B049A88CD2}" srcOrd="0" destOrd="0" presId="urn:microsoft.com/office/officeart/2005/8/layout/vList2"/>
    <dgm:cxn modelId="{5BC7F883-D6FE-5E47-AF03-9FC73848749B}" type="presParOf" srcId="{B9D5FA29-D4E7-724F-9C87-B8D8E47AA0CD}" destId="{2F298EC4-CF3C-2540-B57D-2E1B8E453D36}" srcOrd="0" destOrd="0" presId="urn:microsoft.com/office/officeart/2005/8/layout/vList2"/>
    <dgm:cxn modelId="{55571105-DC38-0044-9BD7-5644F922BFE1}" type="presParOf" srcId="{B9D5FA29-D4E7-724F-9C87-B8D8E47AA0CD}" destId="{7278C1A3-9E50-6846-9197-CB38612F4879}" srcOrd="1" destOrd="0" presId="urn:microsoft.com/office/officeart/2005/8/layout/vList2"/>
    <dgm:cxn modelId="{B55CA590-DB1F-5E4B-957A-3F9D5D76C42A}" type="presParOf" srcId="{B9D5FA29-D4E7-724F-9C87-B8D8E47AA0CD}" destId="{36A1C00D-67AE-0A4D-9328-FC393F05158F}" srcOrd="2" destOrd="0" presId="urn:microsoft.com/office/officeart/2005/8/layout/vList2"/>
    <dgm:cxn modelId="{CC92AB56-8CE4-2A4F-B48E-7AA6CA1B983D}" type="presParOf" srcId="{B9D5FA29-D4E7-724F-9C87-B8D8E47AA0CD}" destId="{4DD40AC4-0397-EC4F-BC39-86B049A88CD2}" srcOrd="3" destOrd="0" presId="urn:microsoft.com/office/officeart/2005/8/layout/vList2"/>
    <dgm:cxn modelId="{F9FEF9D4-2606-1847-B93A-0A41E47C4BC7}" type="presParOf" srcId="{B9D5FA29-D4E7-724F-9C87-B8D8E47AA0CD}" destId="{D8453EF6-3A34-C044-858F-821761212FD1}" srcOrd="4" destOrd="0" presId="urn:microsoft.com/office/officeart/2005/8/layout/vList2"/>
    <dgm:cxn modelId="{289FFAE7-1CC0-9F47-AE1B-3FC1D5BC2BBC}" type="presParOf" srcId="{B9D5FA29-D4E7-724F-9C87-B8D8E47AA0CD}" destId="{7DFEFB63-E976-FE4F-B9A5-78B70562416A}"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2FB582-79B2-4095-85A4-57EFBD6CADB0}" type="doc">
      <dgm:prSet loTypeId="urn:microsoft.com/office/officeart/2005/8/layout/vList2" loCatId="list" qsTypeId="urn:microsoft.com/office/officeart/2005/8/quickstyle/simple1#4" qsCatId="simple" csTypeId="urn:microsoft.com/office/officeart/2005/8/colors/colorful5#4" csCatId="colorful" phldr="1"/>
      <dgm:spPr/>
      <dgm:t>
        <a:bodyPr/>
        <a:lstStyle/>
        <a:p>
          <a:endParaRPr lang="en-US"/>
        </a:p>
      </dgm:t>
    </dgm:pt>
    <dgm:pt modelId="{73C94DFC-2BB5-4D15-B34A-B4FE351827EE}">
      <dgm:prSet/>
      <dgm:spPr/>
      <dgm:t>
        <a:bodyPr/>
        <a:lstStyle/>
        <a:p>
          <a:r>
            <a:rPr lang="en-US"/>
            <a:t>Consensus Based Statement</a:t>
          </a:r>
        </a:p>
      </dgm:t>
    </dgm:pt>
    <dgm:pt modelId="{A0326619-616A-4409-AD2F-5E7AA370D40D}" type="parTrans" cxnId="{B10DCF55-A421-4051-800B-D3B6EAF2392B}">
      <dgm:prSet/>
      <dgm:spPr/>
      <dgm:t>
        <a:bodyPr/>
        <a:lstStyle/>
        <a:p>
          <a:endParaRPr lang="en-US"/>
        </a:p>
      </dgm:t>
    </dgm:pt>
    <dgm:pt modelId="{C4574613-E5AF-4B00-A923-3F37DE5BDCD5}" type="sibTrans" cxnId="{B10DCF55-A421-4051-800B-D3B6EAF2392B}">
      <dgm:prSet/>
      <dgm:spPr/>
      <dgm:t>
        <a:bodyPr/>
        <a:lstStyle/>
        <a:p>
          <a:endParaRPr lang="en-US"/>
        </a:p>
      </dgm:t>
    </dgm:pt>
    <dgm:pt modelId="{A068240D-202F-4AB1-A658-3845D828B46A}">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We suggest that </a:t>
          </a:r>
          <a:r>
            <a:rPr lang="en-US" b="1" dirty="0">
              <a:effectLst/>
              <a:latin typeface="Calibri" panose="020F0502020204030204" pitchFamily="34" charset="0"/>
              <a:ea typeface="Calibri" panose="020F0502020204030204" pitchFamily="34" charset="0"/>
              <a:cs typeface="Times New Roman" panose="02020603050405020304" pitchFamily="18" charset="0"/>
            </a:rPr>
            <a:t>direct amoxicillin challenge be considered in adults</a:t>
          </a:r>
          <a:r>
            <a:rPr lang="en-US" dirty="0">
              <a:effectLst/>
              <a:latin typeface="Calibri" panose="020F0502020204030204" pitchFamily="34" charset="0"/>
              <a:ea typeface="Calibri" panose="020F0502020204030204" pitchFamily="34" charset="0"/>
              <a:cs typeface="Times New Roman" panose="02020603050405020304" pitchFamily="18" charset="0"/>
            </a:rPr>
            <a:t> with a history of distant and benign cutaneous reactions (such as morbilliform drug eruptions and urticaria). </a:t>
          </a:r>
          <a:endParaRPr lang="en-US" dirty="0"/>
        </a:p>
      </dgm:t>
    </dgm:pt>
    <dgm:pt modelId="{5B9E60A0-4415-44F2-820A-20F7E3B24032}" type="parTrans" cxnId="{208499E3-6D8C-447D-915E-D7D4E0C629B9}">
      <dgm:prSet/>
      <dgm:spPr/>
      <dgm:t>
        <a:bodyPr/>
        <a:lstStyle/>
        <a:p>
          <a:endParaRPr lang="en-US"/>
        </a:p>
      </dgm:t>
    </dgm:pt>
    <dgm:pt modelId="{A95DBD3B-A18F-4F9F-8218-328CCB226285}" type="sibTrans" cxnId="{208499E3-6D8C-447D-915E-D7D4E0C629B9}">
      <dgm:prSet/>
      <dgm:spPr/>
      <dgm:t>
        <a:bodyPr/>
        <a:lstStyle/>
        <a:p>
          <a:endParaRPr lang="en-US"/>
        </a:p>
      </dgm:t>
    </dgm:pt>
    <dgm:pt modelId="{BA66BB71-9FCD-4B51-8281-1B9857650189}">
      <dgm:prSet/>
      <dgm:spPr/>
      <dgm:t>
        <a:bodyPr/>
        <a:lstStyle/>
        <a:p>
          <a:r>
            <a:rPr lang="en-US"/>
            <a:t>Strength of Recommendation</a:t>
          </a:r>
        </a:p>
      </dgm:t>
    </dgm:pt>
    <dgm:pt modelId="{EE3E5D4A-70A6-4CE7-BCED-BA03BDD4D3A1}" type="parTrans" cxnId="{9E676321-47E7-43BA-BFEC-643FEE6B40B2}">
      <dgm:prSet/>
      <dgm:spPr/>
      <dgm:t>
        <a:bodyPr/>
        <a:lstStyle/>
        <a:p>
          <a:endParaRPr lang="en-US"/>
        </a:p>
      </dgm:t>
    </dgm:pt>
    <dgm:pt modelId="{004FD978-286E-43FC-AFCE-F0041FE0C885}" type="sibTrans" cxnId="{9E676321-47E7-43BA-BFEC-643FEE6B40B2}">
      <dgm:prSet/>
      <dgm:spPr/>
      <dgm:t>
        <a:bodyPr/>
        <a:lstStyle/>
        <a:p>
          <a:endParaRPr lang="en-US"/>
        </a:p>
      </dgm:t>
    </dgm:pt>
    <dgm:pt modelId="{6E07B7B8-72CF-4DEA-AFC7-644794313C91}">
      <dgm:prSet/>
      <dgm:spPr/>
      <dgm:t>
        <a:bodyPr/>
        <a:lstStyle/>
        <a:p>
          <a:r>
            <a:rPr lang="en-US" dirty="0"/>
            <a:t>Conditional</a:t>
          </a:r>
        </a:p>
      </dgm:t>
    </dgm:pt>
    <dgm:pt modelId="{F11B56D6-3C0D-450E-B7DB-CB9A77DE6293}" type="parTrans" cxnId="{11F53266-8583-4E99-A4E8-ED4B75946775}">
      <dgm:prSet/>
      <dgm:spPr/>
      <dgm:t>
        <a:bodyPr/>
        <a:lstStyle/>
        <a:p>
          <a:endParaRPr lang="en-US"/>
        </a:p>
      </dgm:t>
    </dgm:pt>
    <dgm:pt modelId="{8E08BDD6-08EE-4DC8-BBCC-EF564342EFF5}" type="sibTrans" cxnId="{11F53266-8583-4E99-A4E8-ED4B75946775}">
      <dgm:prSet/>
      <dgm:spPr/>
      <dgm:t>
        <a:bodyPr/>
        <a:lstStyle/>
        <a:p>
          <a:endParaRPr lang="en-US"/>
        </a:p>
      </dgm:t>
    </dgm:pt>
    <dgm:pt modelId="{0D0D6BB9-0FCB-427B-8551-B23B2705F114}">
      <dgm:prSet/>
      <dgm:spPr/>
      <dgm:t>
        <a:bodyPr/>
        <a:lstStyle/>
        <a:p>
          <a:r>
            <a:rPr lang="en-US"/>
            <a:t>Certainty of Evidence</a:t>
          </a:r>
        </a:p>
      </dgm:t>
    </dgm:pt>
    <dgm:pt modelId="{AE8C73C9-94B7-4B0D-BA32-5BB415C4E32C}" type="parTrans" cxnId="{2032D616-A917-443B-9D4D-D1636FB9601E}">
      <dgm:prSet/>
      <dgm:spPr/>
      <dgm:t>
        <a:bodyPr/>
        <a:lstStyle/>
        <a:p>
          <a:endParaRPr lang="en-US"/>
        </a:p>
      </dgm:t>
    </dgm:pt>
    <dgm:pt modelId="{613EE045-8FA3-4D42-93E5-1F4CD15797E1}" type="sibTrans" cxnId="{2032D616-A917-443B-9D4D-D1636FB9601E}">
      <dgm:prSet/>
      <dgm:spPr/>
      <dgm:t>
        <a:bodyPr/>
        <a:lstStyle/>
        <a:p>
          <a:endParaRPr lang="en-US"/>
        </a:p>
      </dgm:t>
    </dgm:pt>
    <dgm:pt modelId="{A3919DFE-B79F-459D-9ED9-34B73E42DC2A}">
      <dgm:prSet/>
      <dgm:spPr/>
      <dgm:t>
        <a:bodyPr/>
        <a:lstStyle/>
        <a:p>
          <a:r>
            <a:rPr lang="en-US" dirty="0"/>
            <a:t>Low</a:t>
          </a:r>
        </a:p>
      </dgm:t>
    </dgm:pt>
    <dgm:pt modelId="{AE50C357-8DA5-4651-A2C3-5001F3AFACDB}" type="parTrans" cxnId="{29A2CFDF-98DD-4357-A1CA-32543377704E}">
      <dgm:prSet/>
      <dgm:spPr/>
      <dgm:t>
        <a:bodyPr/>
        <a:lstStyle/>
        <a:p>
          <a:endParaRPr lang="en-US"/>
        </a:p>
      </dgm:t>
    </dgm:pt>
    <dgm:pt modelId="{5773B509-E818-480C-933F-C77C94E0F46D}" type="sibTrans" cxnId="{29A2CFDF-98DD-4357-A1CA-32543377704E}">
      <dgm:prSet/>
      <dgm:spPr/>
      <dgm:t>
        <a:bodyPr/>
        <a:lstStyle/>
        <a:p>
          <a:endParaRPr lang="en-US"/>
        </a:p>
      </dgm:t>
    </dgm:pt>
    <dgm:pt modelId="{B9D5FA29-D4E7-724F-9C87-B8D8E47AA0CD}" type="pres">
      <dgm:prSet presAssocID="{B52FB582-79B2-4095-85A4-57EFBD6CADB0}" presName="linear" presStyleCnt="0">
        <dgm:presLayoutVars>
          <dgm:animLvl val="lvl"/>
          <dgm:resizeHandles val="exact"/>
        </dgm:presLayoutVars>
      </dgm:prSet>
      <dgm:spPr/>
    </dgm:pt>
    <dgm:pt modelId="{2F298EC4-CF3C-2540-B57D-2E1B8E453D36}" type="pres">
      <dgm:prSet presAssocID="{73C94DFC-2BB5-4D15-B34A-B4FE351827EE}" presName="parentText" presStyleLbl="node1" presStyleIdx="0" presStyleCnt="3">
        <dgm:presLayoutVars>
          <dgm:chMax val="0"/>
          <dgm:bulletEnabled val="1"/>
        </dgm:presLayoutVars>
      </dgm:prSet>
      <dgm:spPr/>
    </dgm:pt>
    <dgm:pt modelId="{7278C1A3-9E50-6846-9197-CB38612F4879}" type="pres">
      <dgm:prSet presAssocID="{73C94DFC-2BB5-4D15-B34A-B4FE351827EE}" presName="childText" presStyleLbl="revTx" presStyleIdx="0" presStyleCnt="3">
        <dgm:presLayoutVars>
          <dgm:bulletEnabled val="1"/>
        </dgm:presLayoutVars>
      </dgm:prSet>
      <dgm:spPr/>
    </dgm:pt>
    <dgm:pt modelId="{36A1C00D-67AE-0A4D-9328-FC393F05158F}" type="pres">
      <dgm:prSet presAssocID="{BA66BB71-9FCD-4B51-8281-1B9857650189}" presName="parentText" presStyleLbl="node1" presStyleIdx="1" presStyleCnt="3">
        <dgm:presLayoutVars>
          <dgm:chMax val="0"/>
          <dgm:bulletEnabled val="1"/>
        </dgm:presLayoutVars>
      </dgm:prSet>
      <dgm:spPr/>
    </dgm:pt>
    <dgm:pt modelId="{4DD40AC4-0397-EC4F-BC39-86B049A88CD2}" type="pres">
      <dgm:prSet presAssocID="{BA66BB71-9FCD-4B51-8281-1B9857650189}" presName="childText" presStyleLbl="revTx" presStyleIdx="1" presStyleCnt="3">
        <dgm:presLayoutVars>
          <dgm:bulletEnabled val="1"/>
        </dgm:presLayoutVars>
      </dgm:prSet>
      <dgm:spPr/>
    </dgm:pt>
    <dgm:pt modelId="{D8453EF6-3A34-C044-858F-821761212FD1}" type="pres">
      <dgm:prSet presAssocID="{0D0D6BB9-0FCB-427B-8551-B23B2705F114}" presName="parentText" presStyleLbl="node1" presStyleIdx="2" presStyleCnt="3">
        <dgm:presLayoutVars>
          <dgm:chMax val="0"/>
          <dgm:bulletEnabled val="1"/>
        </dgm:presLayoutVars>
      </dgm:prSet>
      <dgm:spPr/>
    </dgm:pt>
    <dgm:pt modelId="{7DFEFB63-E976-FE4F-B9A5-78B70562416A}" type="pres">
      <dgm:prSet presAssocID="{0D0D6BB9-0FCB-427B-8551-B23B2705F114}" presName="childText" presStyleLbl="revTx" presStyleIdx="2" presStyleCnt="3">
        <dgm:presLayoutVars>
          <dgm:bulletEnabled val="1"/>
        </dgm:presLayoutVars>
      </dgm:prSet>
      <dgm:spPr/>
    </dgm:pt>
  </dgm:ptLst>
  <dgm:cxnLst>
    <dgm:cxn modelId="{931C280C-6252-C147-85F4-CF387FF78588}" type="presOf" srcId="{BA66BB71-9FCD-4B51-8281-1B9857650189}" destId="{36A1C00D-67AE-0A4D-9328-FC393F05158F}" srcOrd="0" destOrd="0" presId="urn:microsoft.com/office/officeart/2005/8/layout/vList2"/>
    <dgm:cxn modelId="{2032D616-A917-443B-9D4D-D1636FB9601E}" srcId="{B52FB582-79B2-4095-85A4-57EFBD6CADB0}" destId="{0D0D6BB9-0FCB-427B-8551-B23B2705F114}" srcOrd="2" destOrd="0" parTransId="{AE8C73C9-94B7-4B0D-BA32-5BB415C4E32C}" sibTransId="{613EE045-8FA3-4D42-93E5-1F4CD15797E1}"/>
    <dgm:cxn modelId="{9E676321-47E7-43BA-BFEC-643FEE6B40B2}" srcId="{B52FB582-79B2-4095-85A4-57EFBD6CADB0}" destId="{BA66BB71-9FCD-4B51-8281-1B9857650189}" srcOrd="1" destOrd="0" parTransId="{EE3E5D4A-70A6-4CE7-BCED-BA03BDD4D3A1}" sibTransId="{004FD978-286E-43FC-AFCE-F0041FE0C885}"/>
    <dgm:cxn modelId="{19C9712E-7BDC-A342-82B3-EAE425BE21AA}" type="presOf" srcId="{B52FB582-79B2-4095-85A4-57EFBD6CADB0}" destId="{B9D5FA29-D4E7-724F-9C87-B8D8E47AA0CD}" srcOrd="0" destOrd="0" presId="urn:microsoft.com/office/officeart/2005/8/layout/vList2"/>
    <dgm:cxn modelId="{50592737-78A7-1A43-93B5-F8AF49F3D0D6}" type="presOf" srcId="{A068240D-202F-4AB1-A658-3845D828B46A}" destId="{7278C1A3-9E50-6846-9197-CB38612F4879}" srcOrd="0" destOrd="0" presId="urn:microsoft.com/office/officeart/2005/8/layout/vList2"/>
    <dgm:cxn modelId="{11F53266-8583-4E99-A4E8-ED4B75946775}" srcId="{BA66BB71-9FCD-4B51-8281-1B9857650189}" destId="{6E07B7B8-72CF-4DEA-AFC7-644794313C91}" srcOrd="0" destOrd="0" parTransId="{F11B56D6-3C0D-450E-B7DB-CB9A77DE6293}" sibTransId="{8E08BDD6-08EE-4DC8-BBCC-EF564342EFF5}"/>
    <dgm:cxn modelId="{B10DCF55-A421-4051-800B-D3B6EAF2392B}" srcId="{B52FB582-79B2-4095-85A4-57EFBD6CADB0}" destId="{73C94DFC-2BB5-4D15-B34A-B4FE351827EE}" srcOrd="0" destOrd="0" parTransId="{A0326619-616A-4409-AD2F-5E7AA370D40D}" sibTransId="{C4574613-E5AF-4B00-A923-3F37DE5BDCD5}"/>
    <dgm:cxn modelId="{C203E3AB-C8BB-F94E-9634-9597D1EB631B}" type="presOf" srcId="{0D0D6BB9-0FCB-427B-8551-B23B2705F114}" destId="{D8453EF6-3A34-C044-858F-821761212FD1}" srcOrd="0" destOrd="0" presId="urn:microsoft.com/office/officeart/2005/8/layout/vList2"/>
    <dgm:cxn modelId="{3A7B2CC6-8719-C345-B243-6C18E01901DB}" type="presOf" srcId="{A3919DFE-B79F-459D-9ED9-34B73E42DC2A}" destId="{7DFEFB63-E976-FE4F-B9A5-78B70562416A}" srcOrd="0" destOrd="0" presId="urn:microsoft.com/office/officeart/2005/8/layout/vList2"/>
    <dgm:cxn modelId="{29A2CFDF-98DD-4357-A1CA-32543377704E}" srcId="{0D0D6BB9-0FCB-427B-8551-B23B2705F114}" destId="{A3919DFE-B79F-459D-9ED9-34B73E42DC2A}" srcOrd="0" destOrd="0" parTransId="{AE50C357-8DA5-4651-A2C3-5001F3AFACDB}" sibTransId="{5773B509-E818-480C-933F-C77C94E0F46D}"/>
    <dgm:cxn modelId="{C4F0B8E0-C83B-EB43-A51F-069CA4539E03}" type="presOf" srcId="{73C94DFC-2BB5-4D15-B34A-B4FE351827EE}" destId="{2F298EC4-CF3C-2540-B57D-2E1B8E453D36}" srcOrd="0" destOrd="0" presId="urn:microsoft.com/office/officeart/2005/8/layout/vList2"/>
    <dgm:cxn modelId="{208499E3-6D8C-447D-915E-D7D4E0C629B9}" srcId="{73C94DFC-2BB5-4D15-B34A-B4FE351827EE}" destId="{A068240D-202F-4AB1-A658-3845D828B46A}" srcOrd="0" destOrd="0" parTransId="{5B9E60A0-4415-44F2-820A-20F7E3B24032}" sibTransId="{A95DBD3B-A18F-4F9F-8218-328CCB226285}"/>
    <dgm:cxn modelId="{621572F7-3642-9046-8345-3E06E599E82E}" type="presOf" srcId="{6E07B7B8-72CF-4DEA-AFC7-644794313C91}" destId="{4DD40AC4-0397-EC4F-BC39-86B049A88CD2}" srcOrd="0" destOrd="0" presId="urn:microsoft.com/office/officeart/2005/8/layout/vList2"/>
    <dgm:cxn modelId="{5BC7F883-D6FE-5E47-AF03-9FC73848749B}" type="presParOf" srcId="{B9D5FA29-D4E7-724F-9C87-B8D8E47AA0CD}" destId="{2F298EC4-CF3C-2540-B57D-2E1B8E453D36}" srcOrd="0" destOrd="0" presId="urn:microsoft.com/office/officeart/2005/8/layout/vList2"/>
    <dgm:cxn modelId="{55571105-DC38-0044-9BD7-5644F922BFE1}" type="presParOf" srcId="{B9D5FA29-D4E7-724F-9C87-B8D8E47AA0CD}" destId="{7278C1A3-9E50-6846-9197-CB38612F4879}" srcOrd="1" destOrd="0" presId="urn:microsoft.com/office/officeart/2005/8/layout/vList2"/>
    <dgm:cxn modelId="{B55CA590-DB1F-5E4B-957A-3F9D5D76C42A}" type="presParOf" srcId="{B9D5FA29-D4E7-724F-9C87-B8D8E47AA0CD}" destId="{36A1C00D-67AE-0A4D-9328-FC393F05158F}" srcOrd="2" destOrd="0" presId="urn:microsoft.com/office/officeart/2005/8/layout/vList2"/>
    <dgm:cxn modelId="{CC92AB56-8CE4-2A4F-B48E-7AA6CA1B983D}" type="presParOf" srcId="{B9D5FA29-D4E7-724F-9C87-B8D8E47AA0CD}" destId="{4DD40AC4-0397-EC4F-BC39-86B049A88CD2}" srcOrd="3" destOrd="0" presId="urn:microsoft.com/office/officeart/2005/8/layout/vList2"/>
    <dgm:cxn modelId="{F9FEF9D4-2606-1847-B93A-0A41E47C4BC7}" type="presParOf" srcId="{B9D5FA29-D4E7-724F-9C87-B8D8E47AA0CD}" destId="{D8453EF6-3A34-C044-858F-821761212FD1}" srcOrd="4" destOrd="0" presId="urn:microsoft.com/office/officeart/2005/8/layout/vList2"/>
    <dgm:cxn modelId="{289FFAE7-1CC0-9F47-AE1B-3FC1D5BC2BBC}" type="presParOf" srcId="{B9D5FA29-D4E7-724F-9C87-B8D8E47AA0CD}" destId="{7DFEFB63-E976-FE4F-B9A5-78B70562416A}"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857F00-10D2-4CC7-A652-18B0A0FE3A88}" type="doc">
      <dgm:prSet loTypeId="urn:microsoft.com/office/officeart/2005/8/layout/hierarchy1" loCatId="hierarchy" qsTypeId="urn:microsoft.com/office/officeart/2005/8/quickstyle/simple1#5" qsCatId="simple" csTypeId="urn:microsoft.com/office/officeart/2005/8/colors/accent1_2#1" csCatId="accent1" phldr="1"/>
      <dgm:spPr/>
      <dgm:t>
        <a:bodyPr/>
        <a:lstStyle/>
        <a:p>
          <a:endParaRPr lang="en-US"/>
        </a:p>
      </dgm:t>
    </dgm:pt>
    <dgm:pt modelId="{017BBE4E-09B7-4E02-82AE-185BBADB7521}">
      <dgm:prSet/>
      <dgm:spPr/>
      <dgm:t>
        <a:bodyPr/>
        <a:lstStyle/>
        <a:p>
          <a:r>
            <a:rPr lang="en-US" dirty="0"/>
            <a:t>ICU patients</a:t>
          </a:r>
        </a:p>
      </dgm:t>
    </dgm:pt>
    <dgm:pt modelId="{CE81E28A-B572-4E1B-B729-0D92C9CF03C6}" type="parTrans" cxnId="{803499F3-8786-49A6-BBB5-3BE4A5EC6F06}">
      <dgm:prSet/>
      <dgm:spPr/>
      <dgm:t>
        <a:bodyPr/>
        <a:lstStyle/>
        <a:p>
          <a:endParaRPr lang="en-US"/>
        </a:p>
      </dgm:t>
    </dgm:pt>
    <dgm:pt modelId="{1EFFF643-7065-46F2-9F48-6E20C1A87498}" type="sibTrans" cxnId="{803499F3-8786-49A6-BBB5-3BE4A5EC6F06}">
      <dgm:prSet/>
      <dgm:spPr/>
      <dgm:t>
        <a:bodyPr/>
        <a:lstStyle/>
        <a:p>
          <a:endParaRPr lang="en-US"/>
        </a:p>
      </dgm:t>
    </dgm:pt>
    <dgm:pt modelId="{F526E48E-391C-4918-B204-63C56011E333}">
      <dgm:prSet/>
      <dgm:spPr/>
      <dgm:t>
        <a:bodyPr/>
        <a:lstStyle/>
        <a:p>
          <a:r>
            <a:rPr lang="en-US"/>
            <a:t>Pregnant patients</a:t>
          </a:r>
        </a:p>
      </dgm:t>
    </dgm:pt>
    <dgm:pt modelId="{E48F1992-89A0-4A8E-8B67-A3121B2B7441}" type="parTrans" cxnId="{633FBF78-3CEC-4CE3-A725-48D92A150BA5}">
      <dgm:prSet/>
      <dgm:spPr/>
      <dgm:t>
        <a:bodyPr/>
        <a:lstStyle/>
        <a:p>
          <a:endParaRPr lang="en-US"/>
        </a:p>
      </dgm:t>
    </dgm:pt>
    <dgm:pt modelId="{F4EE042F-788E-4F4E-90DF-CDBD7DF0CD41}" type="sibTrans" cxnId="{633FBF78-3CEC-4CE3-A725-48D92A150BA5}">
      <dgm:prSet/>
      <dgm:spPr/>
      <dgm:t>
        <a:bodyPr/>
        <a:lstStyle/>
        <a:p>
          <a:endParaRPr lang="en-US"/>
        </a:p>
      </dgm:t>
    </dgm:pt>
    <dgm:pt modelId="{50F2A552-DA53-784C-BAD2-9A701A41D4D6}" type="pres">
      <dgm:prSet presAssocID="{92857F00-10D2-4CC7-A652-18B0A0FE3A88}" presName="hierChild1" presStyleCnt="0">
        <dgm:presLayoutVars>
          <dgm:chPref val="1"/>
          <dgm:dir/>
          <dgm:animOne val="branch"/>
          <dgm:animLvl val="lvl"/>
          <dgm:resizeHandles/>
        </dgm:presLayoutVars>
      </dgm:prSet>
      <dgm:spPr/>
    </dgm:pt>
    <dgm:pt modelId="{C94213C8-F130-4B4A-8C86-49DF58980DBE}" type="pres">
      <dgm:prSet presAssocID="{017BBE4E-09B7-4E02-82AE-185BBADB7521}" presName="hierRoot1" presStyleCnt="0"/>
      <dgm:spPr/>
    </dgm:pt>
    <dgm:pt modelId="{7AD59910-577E-8549-8A31-7651BB6C2D3A}" type="pres">
      <dgm:prSet presAssocID="{017BBE4E-09B7-4E02-82AE-185BBADB7521}" presName="composite" presStyleCnt="0"/>
      <dgm:spPr/>
    </dgm:pt>
    <dgm:pt modelId="{77E54078-0872-1B4A-8E90-251EA6D897A3}" type="pres">
      <dgm:prSet presAssocID="{017BBE4E-09B7-4E02-82AE-185BBADB7521}" presName="background" presStyleLbl="node0" presStyleIdx="0" presStyleCnt="2"/>
      <dgm:spPr/>
    </dgm:pt>
    <dgm:pt modelId="{D3B56FCD-85A5-664C-AB17-F40DB3B233C7}" type="pres">
      <dgm:prSet presAssocID="{017BBE4E-09B7-4E02-82AE-185BBADB7521}" presName="text" presStyleLbl="fgAcc0" presStyleIdx="0" presStyleCnt="2">
        <dgm:presLayoutVars>
          <dgm:chPref val="3"/>
        </dgm:presLayoutVars>
      </dgm:prSet>
      <dgm:spPr/>
    </dgm:pt>
    <dgm:pt modelId="{5B546FB3-2D1E-6045-923B-7E29B055DA26}" type="pres">
      <dgm:prSet presAssocID="{017BBE4E-09B7-4E02-82AE-185BBADB7521}" presName="hierChild2" presStyleCnt="0"/>
      <dgm:spPr/>
    </dgm:pt>
    <dgm:pt modelId="{1964F446-A748-084E-9824-EC1787490A38}" type="pres">
      <dgm:prSet presAssocID="{F526E48E-391C-4918-B204-63C56011E333}" presName="hierRoot1" presStyleCnt="0"/>
      <dgm:spPr/>
    </dgm:pt>
    <dgm:pt modelId="{D1D40EE3-BF07-D849-BACB-A017BCB70799}" type="pres">
      <dgm:prSet presAssocID="{F526E48E-391C-4918-B204-63C56011E333}" presName="composite" presStyleCnt="0"/>
      <dgm:spPr/>
    </dgm:pt>
    <dgm:pt modelId="{EA8F66DA-0C26-FD47-A927-9DF21B3422F7}" type="pres">
      <dgm:prSet presAssocID="{F526E48E-391C-4918-B204-63C56011E333}" presName="background" presStyleLbl="node0" presStyleIdx="1" presStyleCnt="2"/>
      <dgm:spPr/>
    </dgm:pt>
    <dgm:pt modelId="{7D114051-C98D-8F41-A7D6-FB566DDF6D1A}" type="pres">
      <dgm:prSet presAssocID="{F526E48E-391C-4918-B204-63C56011E333}" presName="text" presStyleLbl="fgAcc0" presStyleIdx="1" presStyleCnt="2">
        <dgm:presLayoutVars>
          <dgm:chPref val="3"/>
        </dgm:presLayoutVars>
      </dgm:prSet>
      <dgm:spPr/>
    </dgm:pt>
    <dgm:pt modelId="{B6C7A68F-8E5E-1243-B977-8D9FA0AECD07}" type="pres">
      <dgm:prSet presAssocID="{F526E48E-391C-4918-B204-63C56011E333}" presName="hierChild2" presStyleCnt="0"/>
      <dgm:spPr/>
    </dgm:pt>
  </dgm:ptLst>
  <dgm:cxnLst>
    <dgm:cxn modelId="{620CB605-AA93-DA42-AA95-958E5B231A06}" type="presOf" srcId="{F526E48E-391C-4918-B204-63C56011E333}" destId="{7D114051-C98D-8F41-A7D6-FB566DDF6D1A}" srcOrd="0" destOrd="0" presId="urn:microsoft.com/office/officeart/2005/8/layout/hierarchy1"/>
    <dgm:cxn modelId="{835F4C26-3784-2442-A2A7-C0242B58FA0E}" type="presOf" srcId="{92857F00-10D2-4CC7-A652-18B0A0FE3A88}" destId="{50F2A552-DA53-784C-BAD2-9A701A41D4D6}" srcOrd="0" destOrd="0" presId="urn:microsoft.com/office/officeart/2005/8/layout/hierarchy1"/>
    <dgm:cxn modelId="{DE225A46-B925-964F-AAEA-B6D317A55ABE}" type="presOf" srcId="{017BBE4E-09B7-4E02-82AE-185BBADB7521}" destId="{D3B56FCD-85A5-664C-AB17-F40DB3B233C7}" srcOrd="0" destOrd="0" presId="urn:microsoft.com/office/officeart/2005/8/layout/hierarchy1"/>
    <dgm:cxn modelId="{633FBF78-3CEC-4CE3-A725-48D92A150BA5}" srcId="{92857F00-10D2-4CC7-A652-18B0A0FE3A88}" destId="{F526E48E-391C-4918-B204-63C56011E333}" srcOrd="1" destOrd="0" parTransId="{E48F1992-89A0-4A8E-8B67-A3121B2B7441}" sibTransId="{F4EE042F-788E-4F4E-90DF-CDBD7DF0CD41}"/>
    <dgm:cxn modelId="{803499F3-8786-49A6-BBB5-3BE4A5EC6F06}" srcId="{92857F00-10D2-4CC7-A652-18B0A0FE3A88}" destId="{017BBE4E-09B7-4E02-82AE-185BBADB7521}" srcOrd="0" destOrd="0" parTransId="{CE81E28A-B572-4E1B-B729-0D92C9CF03C6}" sibTransId="{1EFFF643-7065-46F2-9F48-6E20C1A87498}"/>
    <dgm:cxn modelId="{209E4B42-6826-3740-AF76-BCF9F1AA3C82}" type="presParOf" srcId="{50F2A552-DA53-784C-BAD2-9A701A41D4D6}" destId="{C94213C8-F130-4B4A-8C86-49DF58980DBE}" srcOrd="0" destOrd="0" presId="urn:microsoft.com/office/officeart/2005/8/layout/hierarchy1"/>
    <dgm:cxn modelId="{247EBA51-EC60-7644-9ECD-725534358EDA}" type="presParOf" srcId="{C94213C8-F130-4B4A-8C86-49DF58980DBE}" destId="{7AD59910-577E-8549-8A31-7651BB6C2D3A}" srcOrd="0" destOrd="0" presId="urn:microsoft.com/office/officeart/2005/8/layout/hierarchy1"/>
    <dgm:cxn modelId="{35AE7C6D-9F95-1247-9B2A-5394A5FA13BE}" type="presParOf" srcId="{7AD59910-577E-8549-8A31-7651BB6C2D3A}" destId="{77E54078-0872-1B4A-8E90-251EA6D897A3}" srcOrd="0" destOrd="0" presId="urn:microsoft.com/office/officeart/2005/8/layout/hierarchy1"/>
    <dgm:cxn modelId="{D06736E9-2793-1747-A6BA-27BE042A6D88}" type="presParOf" srcId="{7AD59910-577E-8549-8A31-7651BB6C2D3A}" destId="{D3B56FCD-85A5-664C-AB17-F40DB3B233C7}" srcOrd="1" destOrd="0" presId="urn:microsoft.com/office/officeart/2005/8/layout/hierarchy1"/>
    <dgm:cxn modelId="{8E42DF64-FAB9-884C-B3EC-178E283F6EF0}" type="presParOf" srcId="{C94213C8-F130-4B4A-8C86-49DF58980DBE}" destId="{5B546FB3-2D1E-6045-923B-7E29B055DA26}" srcOrd="1" destOrd="0" presId="urn:microsoft.com/office/officeart/2005/8/layout/hierarchy1"/>
    <dgm:cxn modelId="{9D4B6EFA-3AD0-2C47-B4F0-724E415EFC5E}" type="presParOf" srcId="{50F2A552-DA53-784C-BAD2-9A701A41D4D6}" destId="{1964F446-A748-084E-9824-EC1787490A38}" srcOrd="1" destOrd="0" presId="urn:microsoft.com/office/officeart/2005/8/layout/hierarchy1"/>
    <dgm:cxn modelId="{1EC006F1-73A5-C14B-9FDF-BE4BDC161E45}" type="presParOf" srcId="{1964F446-A748-084E-9824-EC1787490A38}" destId="{D1D40EE3-BF07-D849-BACB-A017BCB70799}" srcOrd="0" destOrd="0" presId="urn:microsoft.com/office/officeart/2005/8/layout/hierarchy1"/>
    <dgm:cxn modelId="{1C6B0340-7A8F-AA44-B66F-9E4E9A9926B0}" type="presParOf" srcId="{D1D40EE3-BF07-D849-BACB-A017BCB70799}" destId="{EA8F66DA-0C26-FD47-A927-9DF21B3422F7}" srcOrd="0" destOrd="0" presId="urn:microsoft.com/office/officeart/2005/8/layout/hierarchy1"/>
    <dgm:cxn modelId="{13C10714-B43A-2744-AA25-59BB5AF5AC11}" type="presParOf" srcId="{D1D40EE3-BF07-D849-BACB-A017BCB70799}" destId="{7D114051-C98D-8F41-A7D6-FB566DDF6D1A}" srcOrd="1" destOrd="0" presId="urn:microsoft.com/office/officeart/2005/8/layout/hierarchy1"/>
    <dgm:cxn modelId="{BE544A0A-4FAD-524C-853B-14706171F29D}" type="presParOf" srcId="{1964F446-A748-084E-9824-EC1787490A38}" destId="{B6C7A68F-8E5E-1243-B977-8D9FA0AECD0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2FB582-79B2-4095-85A4-57EFBD6CADB0}" type="doc">
      <dgm:prSet loTypeId="urn:microsoft.com/office/officeart/2005/8/layout/vList2" loCatId="list" qsTypeId="urn:microsoft.com/office/officeart/2005/8/quickstyle/simple1#6" qsCatId="simple" csTypeId="urn:microsoft.com/office/officeart/2005/8/colors/colorful5#5" csCatId="colorful" phldr="1"/>
      <dgm:spPr/>
      <dgm:t>
        <a:bodyPr/>
        <a:lstStyle/>
        <a:p>
          <a:endParaRPr lang="en-US"/>
        </a:p>
      </dgm:t>
    </dgm:pt>
    <dgm:pt modelId="{73C94DFC-2BB5-4D15-B34A-B4FE351827EE}">
      <dgm:prSet/>
      <dgm:spPr/>
      <dgm:t>
        <a:bodyPr/>
        <a:lstStyle/>
        <a:p>
          <a:r>
            <a:rPr lang="en-US"/>
            <a:t>Consensus Based Statement</a:t>
          </a:r>
        </a:p>
      </dgm:t>
    </dgm:pt>
    <dgm:pt modelId="{A0326619-616A-4409-AD2F-5E7AA370D40D}" type="parTrans" cxnId="{B10DCF55-A421-4051-800B-D3B6EAF2392B}">
      <dgm:prSet/>
      <dgm:spPr/>
      <dgm:t>
        <a:bodyPr/>
        <a:lstStyle/>
        <a:p>
          <a:endParaRPr lang="en-US"/>
        </a:p>
      </dgm:t>
    </dgm:pt>
    <dgm:pt modelId="{C4574613-E5AF-4B00-A923-3F37DE5BDCD5}" type="sibTrans" cxnId="{B10DCF55-A421-4051-800B-D3B6EAF2392B}">
      <dgm:prSet/>
      <dgm:spPr/>
      <dgm:t>
        <a:bodyPr/>
        <a:lstStyle/>
        <a:p>
          <a:endParaRPr lang="en-US"/>
        </a:p>
      </dgm:t>
    </dgm:pt>
    <dgm:pt modelId="{A068240D-202F-4AB1-A658-3845D828B46A}">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We suggest </a:t>
          </a:r>
          <a:r>
            <a:rPr lang="en-US" dirty="0">
              <a:effectLst/>
              <a:latin typeface="Calibri" panose="020F0502020204030204" pitchFamily="34" charset="0"/>
              <a:cs typeface="Times New Roman" panose="02020603050405020304" pitchFamily="18" charset="0"/>
            </a:rPr>
            <a:t>penicillin skin testing for patients with a history of anaphylaxis or a recent</a:t>
          </a:r>
        </a:p>
        <a:p>
          <a:r>
            <a:rPr lang="en-US" dirty="0">
              <a:effectLst/>
              <a:latin typeface="Calibri" panose="020F0502020204030204" pitchFamily="34" charset="0"/>
              <a:cs typeface="Times New Roman" panose="02020603050405020304" pitchFamily="18" charset="0"/>
            </a:rPr>
            <a:t>reaction suspected to be </a:t>
          </a:r>
          <a:r>
            <a:rPr lang="en-US" dirty="0" err="1">
              <a:effectLst/>
              <a:latin typeface="Calibri" panose="020F0502020204030204" pitchFamily="34" charset="0"/>
              <a:cs typeface="Times New Roman" panose="02020603050405020304" pitchFamily="18" charset="0"/>
            </a:rPr>
            <a:t>IgE</a:t>
          </a:r>
          <a:r>
            <a:rPr lang="en-US" dirty="0">
              <a:effectLst/>
              <a:latin typeface="Calibri" panose="020F0502020204030204" pitchFamily="34" charset="0"/>
              <a:cs typeface="Times New Roman" panose="02020603050405020304" pitchFamily="18" charset="0"/>
            </a:rPr>
            <a:t>-mediated</a:t>
          </a:r>
          <a:endParaRPr lang="en-US" dirty="0"/>
        </a:p>
      </dgm:t>
    </dgm:pt>
    <dgm:pt modelId="{5B9E60A0-4415-44F2-820A-20F7E3B24032}" type="parTrans" cxnId="{208499E3-6D8C-447D-915E-D7D4E0C629B9}">
      <dgm:prSet/>
      <dgm:spPr/>
      <dgm:t>
        <a:bodyPr/>
        <a:lstStyle/>
        <a:p>
          <a:endParaRPr lang="en-US"/>
        </a:p>
      </dgm:t>
    </dgm:pt>
    <dgm:pt modelId="{A95DBD3B-A18F-4F9F-8218-328CCB226285}" type="sibTrans" cxnId="{208499E3-6D8C-447D-915E-D7D4E0C629B9}">
      <dgm:prSet/>
      <dgm:spPr/>
      <dgm:t>
        <a:bodyPr/>
        <a:lstStyle/>
        <a:p>
          <a:endParaRPr lang="en-US"/>
        </a:p>
      </dgm:t>
    </dgm:pt>
    <dgm:pt modelId="{BA66BB71-9FCD-4B51-8281-1B9857650189}">
      <dgm:prSet/>
      <dgm:spPr/>
      <dgm:t>
        <a:bodyPr/>
        <a:lstStyle/>
        <a:p>
          <a:r>
            <a:rPr lang="en-US"/>
            <a:t>Strength of Recommendation</a:t>
          </a:r>
        </a:p>
      </dgm:t>
    </dgm:pt>
    <dgm:pt modelId="{EE3E5D4A-70A6-4CE7-BCED-BA03BDD4D3A1}" type="parTrans" cxnId="{9E676321-47E7-43BA-BFEC-643FEE6B40B2}">
      <dgm:prSet/>
      <dgm:spPr/>
      <dgm:t>
        <a:bodyPr/>
        <a:lstStyle/>
        <a:p>
          <a:endParaRPr lang="en-US"/>
        </a:p>
      </dgm:t>
    </dgm:pt>
    <dgm:pt modelId="{004FD978-286E-43FC-AFCE-F0041FE0C885}" type="sibTrans" cxnId="{9E676321-47E7-43BA-BFEC-643FEE6B40B2}">
      <dgm:prSet/>
      <dgm:spPr/>
      <dgm:t>
        <a:bodyPr/>
        <a:lstStyle/>
        <a:p>
          <a:endParaRPr lang="en-US"/>
        </a:p>
      </dgm:t>
    </dgm:pt>
    <dgm:pt modelId="{6E07B7B8-72CF-4DEA-AFC7-644794313C91}">
      <dgm:prSet/>
      <dgm:spPr/>
      <dgm:t>
        <a:bodyPr/>
        <a:lstStyle/>
        <a:p>
          <a:r>
            <a:rPr lang="en-US" dirty="0"/>
            <a:t>Conditional</a:t>
          </a:r>
        </a:p>
      </dgm:t>
    </dgm:pt>
    <dgm:pt modelId="{F11B56D6-3C0D-450E-B7DB-CB9A77DE6293}" type="parTrans" cxnId="{11F53266-8583-4E99-A4E8-ED4B75946775}">
      <dgm:prSet/>
      <dgm:spPr/>
      <dgm:t>
        <a:bodyPr/>
        <a:lstStyle/>
        <a:p>
          <a:endParaRPr lang="en-US"/>
        </a:p>
      </dgm:t>
    </dgm:pt>
    <dgm:pt modelId="{8E08BDD6-08EE-4DC8-BBCC-EF564342EFF5}" type="sibTrans" cxnId="{11F53266-8583-4E99-A4E8-ED4B75946775}">
      <dgm:prSet/>
      <dgm:spPr/>
      <dgm:t>
        <a:bodyPr/>
        <a:lstStyle/>
        <a:p>
          <a:endParaRPr lang="en-US"/>
        </a:p>
      </dgm:t>
    </dgm:pt>
    <dgm:pt modelId="{0D0D6BB9-0FCB-427B-8551-B23B2705F114}">
      <dgm:prSet/>
      <dgm:spPr/>
      <dgm:t>
        <a:bodyPr/>
        <a:lstStyle/>
        <a:p>
          <a:r>
            <a:rPr lang="en-US"/>
            <a:t>Certainty of Evidence</a:t>
          </a:r>
        </a:p>
      </dgm:t>
    </dgm:pt>
    <dgm:pt modelId="{AE8C73C9-94B7-4B0D-BA32-5BB415C4E32C}" type="parTrans" cxnId="{2032D616-A917-443B-9D4D-D1636FB9601E}">
      <dgm:prSet/>
      <dgm:spPr/>
      <dgm:t>
        <a:bodyPr/>
        <a:lstStyle/>
        <a:p>
          <a:endParaRPr lang="en-US"/>
        </a:p>
      </dgm:t>
    </dgm:pt>
    <dgm:pt modelId="{613EE045-8FA3-4D42-93E5-1F4CD15797E1}" type="sibTrans" cxnId="{2032D616-A917-443B-9D4D-D1636FB9601E}">
      <dgm:prSet/>
      <dgm:spPr/>
      <dgm:t>
        <a:bodyPr/>
        <a:lstStyle/>
        <a:p>
          <a:endParaRPr lang="en-US"/>
        </a:p>
      </dgm:t>
    </dgm:pt>
    <dgm:pt modelId="{A3919DFE-B79F-459D-9ED9-34B73E42DC2A}">
      <dgm:prSet/>
      <dgm:spPr/>
      <dgm:t>
        <a:bodyPr/>
        <a:lstStyle/>
        <a:p>
          <a:r>
            <a:rPr lang="en-US" dirty="0"/>
            <a:t>Low</a:t>
          </a:r>
        </a:p>
      </dgm:t>
    </dgm:pt>
    <dgm:pt modelId="{AE50C357-8DA5-4651-A2C3-5001F3AFACDB}" type="parTrans" cxnId="{29A2CFDF-98DD-4357-A1CA-32543377704E}">
      <dgm:prSet/>
      <dgm:spPr/>
      <dgm:t>
        <a:bodyPr/>
        <a:lstStyle/>
        <a:p>
          <a:endParaRPr lang="en-US"/>
        </a:p>
      </dgm:t>
    </dgm:pt>
    <dgm:pt modelId="{5773B509-E818-480C-933F-C77C94E0F46D}" type="sibTrans" cxnId="{29A2CFDF-98DD-4357-A1CA-32543377704E}">
      <dgm:prSet/>
      <dgm:spPr/>
      <dgm:t>
        <a:bodyPr/>
        <a:lstStyle/>
        <a:p>
          <a:endParaRPr lang="en-US"/>
        </a:p>
      </dgm:t>
    </dgm:pt>
    <dgm:pt modelId="{B9D5FA29-D4E7-724F-9C87-B8D8E47AA0CD}" type="pres">
      <dgm:prSet presAssocID="{B52FB582-79B2-4095-85A4-57EFBD6CADB0}" presName="linear" presStyleCnt="0">
        <dgm:presLayoutVars>
          <dgm:animLvl val="lvl"/>
          <dgm:resizeHandles val="exact"/>
        </dgm:presLayoutVars>
      </dgm:prSet>
      <dgm:spPr/>
    </dgm:pt>
    <dgm:pt modelId="{2F298EC4-CF3C-2540-B57D-2E1B8E453D36}" type="pres">
      <dgm:prSet presAssocID="{73C94DFC-2BB5-4D15-B34A-B4FE351827EE}" presName="parentText" presStyleLbl="node1" presStyleIdx="0" presStyleCnt="3">
        <dgm:presLayoutVars>
          <dgm:chMax val="0"/>
          <dgm:bulletEnabled val="1"/>
        </dgm:presLayoutVars>
      </dgm:prSet>
      <dgm:spPr/>
    </dgm:pt>
    <dgm:pt modelId="{7278C1A3-9E50-6846-9197-CB38612F4879}" type="pres">
      <dgm:prSet presAssocID="{73C94DFC-2BB5-4D15-B34A-B4FE351827EE}" presName="childText" presStyleLbl="revTx" presStyleIdx="0" presStyleCnt="3">
        <dgm:presLayoutVars>
          <dgm:bulletEnabled val="1"/>
        </dgm:presLayoutVars>
      </dgm:prSet>
      <dgm:spPr/>
    </dgm:pt>
    <dgm:pt modelId="{36A1C00D-67AE-0A4D-9328-FC393F05158F}" type="pres">
      <dgm:prSet presAssocID="{BA66BB71-9FCD-4B51-8281-1B9857650189}" presName="parentText" presStyleLbl="node1" presStyleIdx="1" presStyleCnt="3">
        <dgm:presLayoutVars>
          <dgm:chMax val="0"/>
          <dgm:bulletEnabled val="1"/>
        </dgm:presLayoutVars>
      </dgm:prSet>
      <dgm:spPr/>
    </dgm:pt>
    <dgm:pt modelId="{4DD40AC4-0397-EC4F-BC39-86B049A88CD2}" type="pres">
      <dgm:prSet presAssocID="{BA66BB71-9FCD-4B51-8281-1B9857650189}" presName="childText" presStyleLbl="revTx" presStyleIdx="1" presStyleCnt="3">
        <dgm:presLayoutVars>
          <dgm:bulletEnabled val="1"/>
        </dgm:presLayoutVars>
      </dgm:prSet>
      <dgm:spPr/>
    </dgm:pt>
    <dgm:pt modelId="{D8453EF6-3A34-C044-858F-821761212FD1}" type="pres">
      <dgm:prSet presAssocID="{0D0D6BB9-0FCB-427B-8551-B23B2705F114}" presName="parentText" presStyleLbl="node1" presStyleIdx="2" presStyleCnt="3">
        <dgm:presLayoutVars>
          <dgm:chMax val="0"/>
          <dgm:bulletEnabled val="1"/>
        </dgm:presLayoutVars>
      </dgm:prSet>
      <dgm:spPr/>
    </dgm:pt>
    <dgm:pt modelId="{7DFEFB63-E976-FE4F-B9A5-78B70562416A}" type="pres">
      <dgm:prSet presAssocID="{0D0D6BB9-0FCB-427B-8551-B23B2705F114}" presName="childText" presStyleLbl="revTx" presStyleIdx="2" presStyleCnt="3">
        <dgm:presLayoutVars>
          <dgm:bulletEnabled val="1"/>
        </dgm:presLayoutVars>
      </dgm:prSet>
      <dgm:spPr/>
    </dgm:pt>
  </dgm:ptLst>
  <dgm:cxnLst>
    <dgm:cxn modelId="{931C280C-6252-C147-85F4-CF387FF78588}" type="presOf" srcId="{BA66BB71-9FCD-4B51-8281-1B9857650189}" destId="{36A1C00D-67AE-0A4D-9328-FC393F05158F}" srcOrd="0" destOrd="0" presId="urn:microsoft.com/office/officeart/2005/8/layout/vList2"/>
    <dgm:cxn modelId="{2032D616-A917-443B-9D4D-D1636FB9601E}" srcId="{B52FB582-79B2-4095-85A4-57EFBD6CADB0}" destId="{0D0D6BB9-0FCB-427B-8551-B23B2705F114}" srcOrd="2" destOrd="0" parTransId="{AE8C73C9-94B7-4B0D-BA32-5BB415C4E32C}" sibTransId="{613EE045-8FA3-4D42-93E5-1F4CD15797E1}"/>
    <dgm:cxn modelId="{9E676321-47E7-43BA-BFEC-643FEE6B40B2}" srcId="{B52FB582-79B2-4095-85A4-57EFBD6CADB0}" destId="{BA66BB71-9FCD-4B51-8281-1B9857650189}" srcOrd="1" destOrd="0" parTransId="{EE3E5D4A-70A6-4CE7-BCED-BA03BDD4D3A1}" sibTransId="{004FD978-286E-43FC-AFCE-F0041FE0C885}"/>
    <dgm:cxn modelId="{19C9712E-7BDC-A342-82B3-EAE425BE21AA}" type="presOf" srcId="{B52FB582-79B2-4095-85A4-57EFBD6CADB0}" destId="{B9D5FA29-D4E7-724F-9C87-B8D8E47AA0CD}" srcOrd="0" destOrd="0" presId="urn:microsoft.com/office/officeart/2005/8/layout/vList2"/>
    <dgm:cxn modelId="{50592737-78A7-1A43-93B5-F8AF49F3D0D6}" type="presOf" srcId="{A068240D-202F-4AB1-A658-3845D828B46A}" destId="{7278C1A3-9E50-6846-9197-CB38612F4879}" srcOrd="0" destOrd="0" presId="urn:microsoft.com/office/officeart/2005/8/layout/vList2"/>
    <dgm:cxn modelId="{11F53266-8583-4E99-A4E8-ED4B75946775}" srcId="{BA66BB71-9FCD-4B51-8281-1B9857650189}" destId="{6E07B7B8-72CF-4DEA-AFC7-644794313C91}" srcOrd="0" destOrd="0" parTransId="{F11B56D6-3C0D-450E-B7DB-CB9A77DE6293}" sibTransId="{8E08BDD6-08EE-4DC8-BBCC-EF564342EFF5}"/>
    <dgm:cxn modelId="{B10DCF55-A421-4051-800B-D3B6EAF2392B}" srcId="{B52FB582-79B2-4095-85A4-57EFBD6CADB0}" destId="{73C94DFC-2BB5-4D15-B34A-B4FE351827EE}" srcOrd="0" destOrd="0" parTransId="{A0326619-616A-4409-AD2F-5E7AA370D40D}" sibTransId="{C4574613-E5AF-4B00-A923-3F37DE5BDCD5}"/>
    <dgm:cxn modelId="{C203E3AB-C8BB-F94E-9634-9597D1EB631B}" type="presOf" srcId="{0D0D6BB9-0FCB-427B-8551-B23B2705F114}" destId="{D8453EF6-3A34-C044-858F-821761212FD1}" srcOrd="0" destOrd="0" presId="urn:microsoft.com/office/officeart/2005/8/layout/vList2"/>
    <dgm:cxn modelId="{3A7B2CC6-8719-C345-B243-6C18E01901DB}" type="presOf" srcId="{A3919DFE-B79F-459D-9ED9-34B73E42DC2A}" destId="{7DFEFB63-E976-FE4F-B9A5-78B70562416A}" srcOrd="0" destOrd="0" presId="urn:microsoft.com/office/officeart/2005/8/layout/vList2"/>
    <dgm:cxn modelId="{29A2CFDF-98DD-4357-A1CA-32543377704E}" srcId="{0D0D6BB9-0FCB-427B-8551-B23B2705F114}" destId="{A3919DFE-B79F-459D-9ED9-34B73E42DC2A}" srcOrd="0" destOrd="0" parTransId="{AE50C357-8DA5-4651-A2C3-5001F3AFACDB}" sibTransId="{5773B509-E818-480C-933F-C77C94E0F46D}"/>
    <dgm:cxn modelId="{C4F0B8E0-C83B-EB43-A51F-069CA4539E03}" type="presOf" srcId="{73C94DFC-2BB5-4D15-B34A-B4FE351827EE}" destId="{2F298EC4-CF3C-2540-B57D-2E1B8E453D36}" srcOrd="0" destOrd="0" presId="urn:microsoft.com/office/officeart/2005/8/layout/vList2"/>
    <dgm:cxn modelId="{208499E3-6D8C-447D-915E-D7D4E0C629B9}" srcId="{73C94DFC-2BB5-4D15-B34A-B4FE351827EE}" destId="{A068240D-202F-4AB1-A658-3845D828B46A}" srcOrd="0" destOrd="0" parTransId="{5B9E60A0-4415-44F2-820A-20F7E3B24032}" sibTransId="{A95DBD3B-A18F-4F9F-8218-328CCB226285}"/>
    <dgm:cxn modelId="{621572F7-3642-9046-8345-3E06E599E82E}" type="presOf" srcId="{6E07B7B8-72CF-4DEA-AFC7-644794313C91}" destId="{4DD40AC4-0397-EC4F-BC39-86B049A88CD2}" srcOrd="0" destOrd="0" presId="urn:microsoft.com/office/officeart/2005/8/layout/vList2"/>
    <dgm:cxn modelId="{5BC7F883-D6FE-5E47-AF03-9FC73848749B}" type="presParOf" srcId="{B9D5FA29-D4E7-724F-9C87-B8D8E47AA0CD}" destId="{2F298EC4-CF3C-2540-B57D-2E1B8E453D36}" srcOrd="0" destOrd="0" presId="urn:microsoft.com/office/officeart/2005/8/layout/vList2"/>
    <dgm:cxn modelId="{55571105-DC38-0044-9BD7-5644F922BFE1}" type="presParOf" srcId="{B9D5FA29-D4E7-724F-9C87-B8D8E47AA0CD}" destId="{7278C1A3-9E50-6846-9197-CB38612F4879}" srcOrd="1" destOrd="0" presId="urn:microsoft.com/office/officeart/2005/8/layout/vList2"/>
    <dgm:cxn modelId="{B55CA590-DB1F-5E4B-957A-3F9D5D76C42A}" type="presParOf" srcId="{B9D5FA29-D4E7-724F-9C87-B8D8E47AA0CD}" destId="{36A1C00D-67AE-0A4D-9328-FC393F05158F}" srcOrd="2" destOrd="0" presId="urn:microsoft.com/office/officeart/2005/8/layout/vList2"/>
    <dgm:cxn modelId="{CC92AB56-8CE4-2A4F-B48E-7AA6CA1B983D}" type="presParOf" srcId="{B9D5FA29-D4E7-724F-9C87-B8D8E47AA0CD}" destId="{4DD40AC4-0397-EC4F-BC39-86B049A88CD2}" srcOrd="3" destOrd="0" presId="urn:microsoft.com/office/officeart/2005/8/layout/vList2"/>
    <dgm:cxn modelId="{F9FEF9D4-2606-1847-B93A-0A41E47C4BC7}" type="presParOf" srcId="{B9D5FA29-D4E7-724F-9C87-B8D8E47AA0CD}" destId="{D8453EF6-3A34-C044-858F-821761212FD1}" srcOrd="4" destOrd="0" presId="urn:microsoft.com/office/officeart/2005/8/layout/vList2"/>
    <dgm:cxn modelId="{289FFAE7-1CC0-9F47-AE1B-3FC1D5BC2BBC}" type="presParOf" srcId="{B9D5FA29-D4E7-724F-9C87-B8D8E47AA0CD}" destId="{7DFEFB63-E976-FE4F-B9A5-78B70562416A}"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520BEC8-7F49-4714-BF15-3886AD09A2DE}" type="doc">
      <dgm:prSet loTypeId="urn:microsoft.com/office/officeart/2005/8/layout/vList5" loCatId="list" qsTypeId="urn:microsoft.com/office/officeart/2005/8/quickstyle/simple1#7" qsCatId="simple" csTypeId="urn:microsoft.com/office/officeart/2005/8/colors/accent1_2#2" csCatId="accent1" phldr="1"/>
      <dgm:spPr/>
      <dgm:t>
        <a:bodyPr/>
        <a:lstStyle/>
        <a:p>
          <a:endParaRPr lang="en-US"/>
        </a:p>
      </dgm:t>
    </dgm:pt>
    <dgm:pt modelId="{4A1ADC9E-3A43-4C83-99AB-1A38E54E59CF}">
      <dgm:prSet custT="1"/>
      <dgm:spPr/>
      <dgm:t>
        <a:bodyPr/>
        <a:lstStyle/>
        <a:p>
          <a:r>
            <a:rPr lang="en-US" sz="1800" dirty="0">
              <a:solidFill>
                <a:schemeClr val="tx1"/>
              </a:solidFill>
            </a:rPr>
            <a:t>41 patients with immediate reactions</a:t>
          </a:r>
        </a:p>
      </dgm:t>
    </dgm:pt>
    <dgm:pt modelId="{34026BA9-57A7-4BF8-A2C5-1E0FD560CC10}" type="parTrans" cxnId="{B946C219-34D9-4491-A47C-B621B5BC9213}">
      <dgm:prSet/>
      <dgm:spPr/>
      <dgm:t>
        <a:bodyPr/>
        <a:lstStyle/>
        <a:p>
          <a:endParaRPr lang="en-US"/>
        </a:p>
      </dgm:t>
    </dgm:pt>
    <dgm:pt modelId="{EEF9B113-3511-4F79-A73C-E9A925ADDD90}" type="sibTrans" cxnId="{B946C219-34D9-4491-A47C-B621B5BC9213}">
      <dgm:prSet/>
      <dgm:spPr/>
      <dgm:t>
        <a:bodyPr/>
        <a:lstStyle/>
        <a:p>
          <a:endParaRPr lang="en-US"/>
        </a:p>
      </dgm:t>
    </dgm:pt>
    <dgm:pt modelId="{D391AAAA-1061-4DEE-A399-B222B621BCCD}">
      <dgm:prSet custT="1"/>
      <dgm:spPr/>
      <dgm:t>
        <a:bodyPr/>
        <a:lstStyle/>
        <a:p>
          <a:r>
            <a:rPr lang="en-US" sz="1800" dirty="0">
              <a:solidFill>
                <a:schemeClr val="tx1"/>
              </a:solidFill>
            </a:rPr>
            <a:t>TZP ST positive in 25/41 (61%)</a:t>
          </a:r>
        </a:p>
      </dgm:t>
    </dgm:pt>
    <dgm:pt modelId="{33CF091B-AA39-42FB-B92A-FEB9F04B664B}" type="parTrans" cxnId="{22E35094-F0F7-4802-BE13-AE952ADDF98D}">
      <dgm:prSet/>
      <dgm:spPr/>
      <dgm:t>
        <a:bodyPr/>
        <a:lstStyle/>
        <a:p>
          <a:endParaRPr lang="en-US"/>
        </a:p>
      </dgm:t>
    </dgm:pt>
    <dgm:pt modelId="{D64460BA-E190-4C62-879A-C642EC334FA7}" type="sibTrans" cxnId="{22E35094-F0F7-4802-BE13-AE952ADDF98D}">
      <dgm:prSet/>
      <dgm:spPr/>
      <dgm:t>
        <a:bodyPr/>
        <a:lstStyle/>
        <a:p>
          <a:endParaRPr lang="en-US"/>
        </a:p>
      </dgm:t>
    </dgm:pt>
    <dgm:pt modelId="{7C5636C6-BD6C-4F9B-8C79-FFA31695754A}">
      <dgm:prSet custT="1"/>
      <dgm:spPr/>
      <dgm:t>
        <a:bodyPr/>
        <a:lstStyle/>
        <a:p>
          <a:r>
            <a:rPr lang="en-US" sz="1800" dirty="0"/>
            <a:t>44% with SPT</a:t>
          </a:r>
        </a:p>
      </dgm:t>
    </dgm:pt>
    <dgm:pt modelId="{E945665A-F937-4E77-A19B-01ABEF28B995}" type="parTrans" cxnId="{4DC4A29E-4426-46CD-8442-A29ECDE56CD9}">
      <dgm:prSet/>
      <dgm:spPr/>
      <dgm:t>
        <a:bodyPr/>
        <a:lstStyle/>
        <a:p>
          <a:endParaRPr lang="en-US"/>
        </a:p>
      </dgm:t>
    </dgm:pt>
    <dgm:pt modelId="{D5E1FEAB-B588-4E4E-B783-58212C7F4539}" type="sibTrans" cxnId="{4DC4A29E-4426-46CD-8442-A29ECDE56CD9}">
      <dgm:prSet/>
      <dgm:spPr/>
      <dgm:t>
        <a:bodyPr/>
        <a:lstStyle/>
        <a:p>
          <a:endParaRPr lang="en-US"/>
        </a:p>
      </dgm:t>
    </dgm:pt>
    <dgm:pt modelId="{3609CB45-03AA-4631-98C1-1A8DBCECDA5F}">
      <dgm:prSet custT="1"/>
      <dgm:spPr/>
      <dgm:t>
        <a:bodyPr/>
        <a:lstStyle/>
        <a:p>
          <a:r>
            <a:rPr lang="en-US" sz="2400" b="1" dirty="0">
              <a:solidFill>
                <a:srgbClr val="FF0000"/>
              </a:solidFill>
            </a:rPr>
            <a:t>66% selectively sensitized to TZP</a:t>
          </a:r>
          <a:endParaRPr lang="en-US" sz="2400" dirty="0">
            <a:solidFill>
              <a:srgbClr val="FF0000"/>
            </a:solidFill>
          </a:endParaRPr>
        </a:p>
      </dgm:t>
    </dgm:pt>
    <dgm:pt modelId="{69955062-DF2A-4746-BFF8-1D06661E0751}" type="parTrans" cxnId="{CB1E57F9-6E50-41B3-B4AA-B486C9D8216C}">
      <dgm:prSet/>
      <dgm:spPr/>
      <dgm:t>
        <a:bodyPr/>
        <a:lstStyle/>
        <a:p>
          <a:endParaRPr lang="en-US"/>
        </a:p>
      </dgm:t>
    </dgm:pt>
    <dgm:pt modelId="{E5AA3C8B-AD0E-41C5-8E31-96F00D3C721C}" type="sibTrans" cxnId="{CB1E57F9-6E50-41B3-B4AA-B486C9D8216C}">
      <dgm:prSet/>
      <dgm:spPr/>
      <dgm:t>
        <a:bodyPr/>
        <a:lstStyle/>
        <a:p>
          <a:endParaRPr lang="en-US"/>
        </a:p>
      </dgm:t>
    </dgm:pt>
    <dgm:pt modelId="{DBA10CC5-FB8C-4669-89D5-EBF7D99AF7F2}">
      <dgm:prSet custT="1"/>
      <dgm:spPr/>
      <dgm:t>
        <a:bodyPr/>
        <a:lstStyle/>
        <a:p>
          <a:r>
            <a:rPr lang="en-US" sz="1800" dirty="0"/>
            <a:t>70% of nonimmediate reactions selectively sensitized</a:t>
          </a:r>
        </a:p>
      </dgm:t>
    </dgm:pt>
    <dgm:pt modelId="{9BE09C67-E88C-4C70-881D-60E251B60D55}" type="parTrans" cxnId="{1DE6AE57-628D-4F43-89FA-1BBEE4A9C819}">
      <dgm:prSet/>
      <dgm:spPr/>
      <dgm:t>
        <a:bodyPr/>
        <a:lstStyle/>
        <a:p>
          <a:endParaRPr lang="en-US"/>
        </a:p>
      </dgm:t>
    </dgm:pt>
    <dgm:pt modelId="{9501CBFA-F266-46BA-80B9-6ADD6C4B75AD}" type="sibTrans" cxnId="{1DE6AE57-628D-4F43-89FA-1BBEE4A9C819}">
      <dgm:prSet/>
      <dgm:spPr/>
      <dgm:t>
        <a:bodyPr/>
        <a:lstStyle/>
        <a:p>
          <a:endParaRPr lang="en-US"/>
        </a:p>
      </dgm:t>
    </dgm:pt>
    <dgm:pt modelId="{6C27ABB4-8FE6-4471-88E5-9FBD018F85AF}">
      <dgm:prSet custT="1"/>
      <dgm:spPr/>
      <dgm:t>
        <a:bodyPr/>
        <a:lstStyle/>
        <a:p>
          <a:r>
            <a:rPr lang="en-US" sz="1800" u="none" dirty="0">
              <a:solidFill>
                <a:schemeClr val="tx1"/>
              </a:solidFill>
            </a:rPr>
            <a:t>Testing Implications</a:t>
          </a:r>
        </a:p>
      </dgm:t>
    </dgm:pt>
    <dgm:pt modelId="{C80C453B-6A46-4038-B48D-6508E7AC7B60}" type="parTrans" cxnId="{5E581B16-7F3B-4FFA-88EC-23421FEB502F}">
      <dgm:prSet/>
      <dgm:spPr/>
      <dgm:t>
        <a:bodyPr/>
        <a:lstStyle/>
        <a:p>
          <a:endParaRPr lang="en-US"/>
        </a:p>
      </dgm:t>
    </dgm:pt>
    <dgm:pt modelId="{01F41BC2-99FF-4CE2-A7B5-680538B49C6D}" type="sibTrans" cxnId="{5E581B16-7F3B-4FFA-88EC-23421FEB502F}">
      <dgm:prSet/>
      <dgm:spPr/>
      <dgm:t>
        <a:bodyPr/>
        <a:lstStyle/>
        <a:p>
          <a:endParaRPr lang="en-US"/>
        </a:p>
      </dgm:t>
    </dgm:pt>
    <dgm:pt modelId="{644AE8BD-0EA6-9741-B34D-15C37314F63E}">
      <dgm:prSet custT="1"/>
      <dgm:spPr/>
      <dgm:t>
        <a:bodyPr/>
        <a:lstStyle/>
        <a:p>
          <a:r>
            <a:rPr lang="en-US" sz="1800" u="sng" dirty="0"/>
            <a:t>typical penicillin skin test reagents and/or amoxicillin challenge will miss these patients</a:t>
          </a:r>
          <a:endParaRPr lang="en-US" sz="1800" dirty="0"/>
        </a:p>
      </dgm:t>
    </dgm:pt>
    <dgm:pt modelId="{665FE73E-4D48-E342-8708-C5DD446A52D8}" type="parTrans" cxnId="{285E255B-64B8-474E-9EC7-BA91774AB17C}">
      <dgm:prSet/>
      <dgm:spPr/>
      <dgm:t>
        <a:bodyPr/>
        <a:lstStyle/>
        <a:p>
          <a:endParaRPr lang="en-US"/>
        </a:p>
      </dgm:t>
    </dgm:pt>
    <dgm:pt modelId="{90AEF3F1-CA86-DE47-B80E-E4450B7A0582}" type="sibTrans" cxnId="{285E255B-64B8-474E-9EC7-BA91774AB17C}">
      <dgm:prSet/>
      <dgm:spPr/>
      <dgm:t>
        <a:bodyPr/>
        <a:lstStyle/>
        <a:p>
          <a:endParaRPr lang="en-US"/>
        </a:p>
      </dgm:t>
    </dgm:pt>
    <dgm:pt modelId="{4A95F516-11B4-DD41-A28B-11E93DFEFC29}" type="pres">
      <dgm:prSet presAssocID="{7520BEC8-7F49-4714-BF15-3886AD09A2DE}" presName="Name0" presStyleCnt="0">
        <dgm:presLayoutVars>
          <dgm:dir/>
          <dgm:animLvl val="lvl"/>
          <dgm:resizeHandles val="exact"/>
        </dgm:presLayoutVars>
      </dgm:prSet>
      <dgm:spPr/>
    </dgm:pt>
    <dgm:pt modelId="{C7AF5932-AC7D-6D48-B8F3-D9C9F6767FD1}" type="pres">
      <dgm:prSet presAssocID="{4A1ADC9E-3A43-4C83-99AB-1A38E54E59CF}" presName="linNode" presStyleCnt="0"/>
      <dgm:spPr/>
    </dgm:pt>
    <dgm:pt modelId="{4F7CD565-6EB9-ED41-8A1C-C8B89B0680C3}" type="pres">
      <dgm:prSet presAssocID="{4A1ADC9E-3A43-4C83-99AB-1A38E54E59CF}" presName="parentText" presStyleLbl="node1" presStyleIdx="0" presStyleCnt="4" custLinFactNeighborX="-415" custLinFactNeighborY="-5385">
        <dgm:presLayoutVars>
          <dgm:chMax val="1"/>
          <dgm:bulletEnabled val="1"/>
        </dgm:presLayoutVars>
      </dgm:prSet>
      <dgm:spPr/>
    </dgm:pt>
    <dgm:pt modelId="{B485EC13-8D52-3842-9D64-12E2995CC1AC}" type="pres">
      <dgm:prSet presAssocID="{EEF9B113-3511-4F79-A73C-E9A925ADDD90}" presName="sp" presStyleCnt="0"/>
      <dgm:spPr/>
    </dgm:pt>
    <dgm:pt modelId="{125DE078-A026-5F49-891A-E9E289077D02}" type="pres">
      <dgm:prSet presAssocID="{D391AAAA-1061-4DEE-A399-B222B621BCCD}" presName="linNode" presStyleCnt="0"/>
      <dgm:spPr/>
    </dgm:pt>
    <dgm:pt modelId="{A1B5103D-396B-5C46-8F15-282CBD73913A}" type="pres">
      <dgm:prSet presAssocID="{D391AAAA-1061-4DEE-A399-B222B621BCCD}" presName="parentText" presStyleLbl="node1" presStyleIdx="1" presStyleCnt="4">
        <dgm:presLayoutVars>
          <dgm:chMax val="1"/>
          <dgm:bulletEnabled val="1"/>
        </dgm:presLayoutVars>
      </dgm:prSet>
      <dgm:spPr/>
    </dgm:pt>
    <dgm:pt modelId="{56D8E5FF-E401-B846-A85A-090562EFA92E}" type="pres">
      <dgm:prSet presAssocID="{D391AAAA-1061-4DEE-A399-B222B621BCCD}" presName="descendantText" presStyleLbl="alignAccFollowNode1" presStyleIdx="0" presStyleCnt="3" custScaleX="70703" custScaleY="87165" custLinFactNeighborX="-712" custLinFactNeighborY="-2076">
        <dgm:presLayoutVars>
          <dgm:bulletEnabled val="1"/>
        </dgm:presLayoutVars>
      </dgm:prSet>
      <dgm:spPr/>
    </dgm:pt>
    <dgm:pt modelId="{6C3170FF-93A6-0E47-8C27-70714F0AED58}" type="pres">
      <dgm:prSet presAssocID="{D64460BA-E190-4C62-879A-C642EC334FA7}" presName="sp" presStyleCnt="0"/>
      <dgm:spPr/>
    </dgm:pt>
    <dgm:pt modelId="{A2A44EB7-6511-DC4C-A514-05871206DE6F}" type="pres">
      <dgm:prSet presAssocID="{3609CB45-03AA-4631-98C1-1A8DBCECDA5F}" presName="linNode" presStyleCnt="0"/>
      <dgm:spPr/>
    </dgm:pt>
    <dgm:pt modelId="{A2E4A158-1CC3-9749-A229-956836BF9C1B}" type="pres">
      <dgm:prSet presAssocID="{3609CB45-03AA-4631-98C1-1A8DBCECDA5F}" presName="parentText" presStyleLbl="node1" presStyleIdx="2" presStyleCnt="4">
        <dgm:presLayoutVars>
          <dgm:chMax val="1"/>
          <dgm:bulletEnabled val="1"/>
        </dgm:presLayoutVars>
      </dgm:prSet>
      <dgm:spPr/>
    </dgm:pt>
    <dgm:pt modelId="{9042A4F4-C2B0-0343-B7F0-1E418B67B691}" type="pres">
      <dgm:prSet presAssocID="{3609CB45-03AA-4631-98C1-1A8DBCECDA5F}" presName="descendantText" presStyleLbl="alignAccFollowNode1" presStyleIdx="1" presStyleCnt="3">
        <dgm:presLayoutVars>
          <dgm:bulletEnabled val="1"/>
        </dgm:presLayoutVars>
      </dgm:prSet>
      <dgm:spPr/>
    </dgm:pt>
    <dgm:pt modelId="{654262EE-BABB-004F-AF3A-29286CD25B4B}" type="pres">
      <dgm:prSet presAssocID="{E5AA3C8B-AD0E-41C5-8E31-96F00D3C721C}" presName="sp" presStyleCnt="0"/>
      <dgm:spPr/>
    </dgm:pt>
    <dgm:pt modelId="{A4CE112A-B10B-E44C-BEDA-BF9DEBBC210F}" type="pres">
      <dgm:prSet presAssocID="{6C27ABB4-8FE6-4471-88E5-9FBD018F85AF}" presName="linNode" presStyleCnt="0"/>
      <dgm:spPr/>
    </dgm:pt>
    <dgm:pt modelId="{DDF2F28B-1323-2C41-9C2D-A531F566BF9C}" type="pres">
      <dgm:prSet presAssocID="{6C27ABB4-8FE6-4471-88E5-9FBD018F85AF}" presName="parentText" presStyleLbl="node1" presStyleIdx="3" presStyleCnt="4">
        <dgm:presLayoutVars>
          <dgm:chMax val="1"/>
          <dgm:bulletEnabled val="1"/>
        </dgm:presLayoutVars>
      </dgm:prSet>
      <dgm:spPr/>
    </dgm:pt>
    <dgm:pt modelId="{D6B7EC13-1405-BE4D-AEE3-F0292E20B7C6}" type="pres">
      <dgm:prSet presAssocID="{6C27ABB4-8FE6-4471-88E5-9FBD018F85AF}" presName="descendantText" presStyleLbl="alignAccFollowNode1" presStyleIdx="2" presStyleCnt="3">
        <dgm:presLayoutVars>
          <dgm:bulletEnabled val="1"/>
        </dgm:presLayoutVars>
      </dgm:prSet>
      <dgm:spPr/>
    </dgm:pt>
  </dgm:ptLst>
  <dgm:cxnLst>
    <dgm:cxn modelId="{5E581B16-7F3B-4FFA-88EC-23421FEB502F}" srcId="{7520BEC8-7F49-4714-BF15-3886AD09A2DE}" destId="{6C27ABB4-8FE6-4471-88E5-9FBD018F85AF}" srcOrd="3" destOrd="0" parTransId="{C80C453B-6A46-4038-B48D-6508E7AC7B60}" sibTransId="{01F41BC2-99FF-4CE2-A7B5-680538B49C6D}"/>
    <dgm:cxn modelId="{B946C219-34D9-4491-A47C-B621B5BC9213}" srcId="{7520BEC8-7F49-4714-BF15-3886AD09A2DE}" destId="{4A1ADC9E-3A43-4C83-99AB-1A38E54E59CF}" srcOrd="0" destOrd="0" parTransId="{34026BA9-57A7-4BF8-A2C5-1E0FD560CC10}" sibTransId="{EEF9B113-3511-4F79-A73C-E9A925ADDD90}"/>
    <dgm:cxn modelId="{285E255B-64B8-474E-9EC7-BA91774AB17C}" srcId="{6C27ABB4-8FE6-4471-88E5-9FBD018F85AF}" destId="{644AE8BD-0EA6-9741-B34D-15C37314F63E}" srcOrd="0" destOrd="0" parTransId="{665FE73E-4D48-E342-8708-C5DD446A52D8}" sibTransId="{90AEF3F1-CA86-DE47-B80E-E4450B7A0582}"/>
    <dgm:cxn modelId="{96DC004E-4489-0947-B075-B4C358DF5C60}" type="presOf" srcId="{4A1ADC9E-3A43-4C83-99AB-1A38E54E59CF}" destId="{4F7CD565-6EB9-ED41-8A1C-C8B89B0680C3}" srcOrd="0" destOrd="0" presId="urn:microsoft.com/office/officeart/2005/8/layout/vList5"/>
    <dgm:cxn modelId="{1DE6AE57-628D-4F43-89FA-1BBEE4A9C819}" srcId="{3609CB45-03AA-4631-98C1-1A8DBCECDA5F}" destId="{DBA10CC5-FB8C-4669-89D5-EBF7D99AF7F2}" srcOrd="0" destOrd="0" parTransId="{9BE09C67-E88C-4C70-881D-60E251B60D55}" sibTransId="{9501CBFA-F266-46BA-80B9-6ADD6C4B75AD}"/>
    <dgm:cxn modelId="{3175AE5A-1A13-2B43-AD11-1BC03F6A06F3}" type="presOf" srcId="{6C27ABB4-8FE6-4471-88E5-9FBD018F85AF}" destId="{DDF2F28B-1323-2C41-9C2D-A531F566BF9C}" srcOrd="0" destOrd="0" presId="urn:microsoft.com/office/officeart/2005/8/layout/vList5"/>
    <dgm:cxn modelId="{52517587-8E64-D64D-9C42-6133420E7966}" type="presOf" srcId="{3609CB45-03AA-4631-98C1-1A8DBCECDA5F}" destId="{A2E4A158-1CC3-9749-A229-956836BF9C1B}" srcOrd="0" destOrd="0" presId="urn:microsoft.com/office/officeart/2005/8/layout/vList5"/>
    <dgm:cxn modelId="{22E35094-F0F7-4802-BE13-AE952ADDF98D}" srcId="{7520BEC8-7F49-4714-BF15-3886AD09A2DE}" destId="{D391AAAA-1061-4DEE-A399-B222B621BCCD}" srcOrd="1" destOrd="0" parTransId="{33CF091B-AA39-42FB-B92A-FEB9F04B664B}" sibTransId="{D64460BA-E190-4C62-879A-C642EC334FA7}"/>
    <dgm:cxn modelId="{4DC4A29E-4426-46CD-8442-A29ECDE56CD9}" srcId="{D391AAAA-1061-4DEE-A399-B222B621BCCD}" destId="{7C5636C6-BD6C-4F9B-8C79-FFA31695754A}" srcOrd="0" destOrd="0" parTransId="{E945665A-F937-4E77-A19B-01ABEF28B995}" sibTransId="{D5E1FEAB-B588-4E4E-B783-58212C7F4539}"/>
    <dgm:cxn modelId="{FC843BB0-9AC1-C344-BADF-EFC5F0502A20}" type="presOf" srcId="{7520BEC8-7F49-4714-BF15-3886AD09A2DE}" destId="{4A95F516-11B4-DD41-A28B-11E93DFEFC29}" srcOrd="0" destOrd="0" presId="urn:microsoft.com/office/officeart/2005/8/layout/vList5"/>
    <dgm:cxn modelId="{129E70CC-DF78-7846-9E59-7BBA9CFC07FC}" type="presOf" srcId="{DBA10CC5-FB8C-4669-89D5-EBF7D99AF7F2}" destId="{9042A4F4-C2B0-0343-B7F0-1E418B67B691}" srcOrd="0" destOrd="0" presId="urn:microsoft.com/office/officeart/2005/8/layout/vList5"/>
    <dgm:cxn modelId="{5D4F61D7-388C-1E4E-8238-95E4968FCECA}" type="presOf" srcId="{7C5636C6-BD6C-4F9B-8C79-FFA31695754A}" destId="{56D8E5FF-E401-B846-A85A-090562EFA92E}" srcOrd="0" destOrd="0" presId="urn:microsoft.com/office/officeart/2005/8/layout/vList5"/>
    <dgm:cxn modelId="{129447F0-F187-D340-B753-5C7C60535CE4}" type="presOf" srcId="{644AE8BD-0EA6-9741-B34D-15C37314F63E}" destId="{D6B7EC13-1405-BE4D-AEE3-F0292E20B7C6}" srcOrd="0" destOrd="0" presId="urn:microsoft.com/office/officeart/2005/8/layout/vList5"/>
    <dgm:cxn modelId="{0C32E7F2-9AD2-E647-AEBE-71E32DFF5F22}" type="presOf" srcId="{D391AAAA-1061-4DEE-A399-B222B621BCCD}" destId="{A1B5103D-396B-5C46-8F15-282CBD73913A}" srcOrd="0" destOrd="0" presId="urn:microsoft.com/office/officeart/2005/8/layout/vList5"/>
    <dgm:cxn modelId="{CB1E57F9-6E50-41B3-B4AA-B486C9D8216C}" srcId="{7520BEC8-7F49-4714-BF15-3886AD09A2DE}" destId="{3609CB45-03AA-4631-98C1-1A8DBCECDA5F}" srcOrd="2" destOrd="0" parTransId="{69955062-DF2A-4746-BFF8-1D06661E0751}" sibTransId="{E5AA3C8B-AD0E-41C5-8E31-96F00D3C721C}"/>
    <dgm:cxn modelId="{F8EEE87F-8AE3-D54A-A0B4-45E7ACABEBA9}" type="presParOf" srcId="{4A95F516-11B4-DD41-A28B-11E93DFEFC29}" destId="{C7AF5932-AC7D-6D48-B8F3-D9C9F6767FD1}" srcOrd="0" destOrd="0" presId="urn:microsoft.com/office/officeart/2005/8/layout/vList5"/>
    <dgm:cxn modelId="{D765E6DA-6A0A-E249-B463-126BAAF314E0}" type="presParOf" srcId="{C7AF5932-AC7D-6D48-B8F3-D9C9F6767FD1}" destId="{4F7CD565-6EB9-ED41-8A1C-C8B89B0680C3}" srcOrd="0" destOrd="0" presId="urn:microsoft.com/office/officeart/2005/8/layout/vList5"/>
    <dgm:cxn modelId="{E6B4EDA1-49EB-1448-B47D-E259F1399775}" type="presParOf" srcId="{4A95F516-11B4-DD41-A28B-11E93DFEFC29}" destId="{B485EC13-8D52-3842-9D64-12E2995CC1AC}" srcOrd="1" destOrd="0" presId="urn:microsoft.com/office/officeart/2005/8/layout/vList5"/>
    <dgm:cxn modelId="{934E85BD-7793-8242-8220-C3998BCC7BBC}" type="presParOf" srcId="{4A95F516-11B4-DD41-A28B-11E93DFEFC29}" destId="{125DE078-A026-5F49-891A-E9E289077D02}" srcOrd="2" destOrd="0" presId="urn:microsoft.com/office/officeart/2005/8/layout/vList5"/>
    <dgm:cxn modelId="{9E6F9BC6-010D-8640-AB99-7020AF8A860C}" type="presParOf" srcId="{125DE078-A026-5F49-891A-E9E289077D02}" destId="{A1B5103D-396B-5C46-8F15-282CBD73913A}" srcOrd="0" destOrd="0" presId="urn:microsoft.com/office/officeart/2005/8/layout/vList5"/>
    <dgm:cxn modelId="{21C668AB-743F-2A43-80CE-D624D1BF09F0}" type="presParOf" srcId="{125DE078-A026-5F49-891A-E9E289077D02}" destId="{56D8E5FF-E401-B846-A85A-090562EFA92E}" srcOrd="1" destOrd="0" presId="urn:microsoft.com/office/officeart/2005/8/layout/vList5"/>
    <dgm:cxn modelId="{6E72A6F6-0CCE-AE48-A006-331EA6F06314}" type="presParOf" srcId="{4A95F516-11B4-DD41-A28B-11E93DFEFC29}" destId="{6C3170FF-93A6-0E47-8C27-70714F0AED58}" srcOrd="3" destOrd="0" presId="urn:microsoft.com/office/officeart/2005/8/layout/vList5"/>
    <dgm:cxn modelId="{F85355F3-E05E-4346-84DA-0E0CAC11C15C}" type="presParOf" srcId="{4A95F516-11B4-DD41-A28B-11E93DFEFC29}" destId="{A2A44EB7-6511-DC4C-A514-05871206DE6F}" srcOrd="4" destOrd="0" presId="urn:microsoft.com/office/officeart/2005/8/layout/vList5"/>
    <dgm:cxn modelId="{826788AC-A888-DC4B-8302-902AACF77FC2}" type="presParOf" srcId="{A2A44EB7-6511-DC4C-A514-05871206DE6F}" destId="{A2E4A158-1CC3-9749-A229-956836BF9C1B}" srcOrd="0" destOrd="0" presId="urn:microsoft.com/office/officeart/2005/8/layout/vList5"/>
    <dgm:cxn modelId="{AD02DD8D-54A8-9345-810B-8F63FDAD9195}" type="presParOf" srcId="{A2A44EB7-6511-DC4C-A514-05871206DE6F}" destId="{9042A4F4-C2B0-0343-B7F0-1E418B67B691}" srcOrd="1" destOrd="0" presId="urn:microsoft.com/office/officeart/2005/8/layout/vList5"/>
    <dgm:cxn modelId="{FE15208B-1B70-414D-A3D6-3B9349845FF3}" type="presParOf" srcId="{4A95F516-11B4-DD41-A28B-11E93DFEFC29}" destId="{654262EE-BABB-004F-AF3A-29286CD25B4B}" srcOrd="5" destOrd="0" presId="urn:microsoft.com/office/officeart/2005/8/layout/vList5"/>
    <dgm:cxn modelId="{4E4A2FFB-D923-FA4B-B787-E2F1CC8B4794}" type="presParOf" srcId="{4A95F516-11B4-DD41-A28B-11E93DFEFC29}" destId="{A4CE112A-B10B-E44C-BEDA-BF9DEBBC210F}" srcOrd="6" destOrd="0" presId="urn:microsoft.com/office/officeart/2005/8/layout/vList5"/>
    <dgm:cxn modelId="{D6C00B61-22FF-EF4E-A42E-5B346426C792}" type="presParOf" srcId="{A4CE112A-B10B-E44C-BEDA-BF9DEBBC210F}" destId="{DDF2F28B-1323-2C41-9C2D-A531F566BF9C}" srcOrd="0" destOrd="0" presId="urn:microsoft.com/office/officeart/2005/8/layout/vList5"/>
    <dgm:cxn modelId="{EE89FF80-BE9E-2C4C-87E1-25029E4FC82D}" type="presParOf" srcId="{A4CE112A-B10B-E44C-BEDA-BF9DEBBC210F}" destId="{D6B7EC13-1405-BE4D-AEE3-F0292E20B7C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73074BB-DE79-4B76-A365-01A7CC35AAC3}" type="doc">
      <dgm:prSet loTypeId="urn:microsoft.com/office/officeart/2005/8/layout/vList2" loCatId="list" qsTypeId="urn:microsoft.com/office/officeart/2005/8/quickstyle/simple1#8" qsCatId="simple" csTypeId="urn:microsoft.com/office/officeart/2005/8/colors/accent1_2#3" csCatId="accent1" phldr="1"/>
      <dgm:spPr/>
      <dgm:t>
        <a:bodyPr/>
        <a:lstStyle/>
        <a:p>
          <a:endParaRPr lang="en-US"/>
        </a:p>
      </dgm:t>
    </dgm:pt>
    <dgm:pt modelId="{F9534D7F-BCA1-4776-82BA-250281927A7E}">
      <dgm:prSet/>
      <dgm:spPr/>
      <dgm:t>
        <a:bodyPr/>
        <a:lstStyle/>
        <a:p>
          <a:r>
            <a:rPr lang="en-US" dirty="0">
              <a:solidFill>
                <a:schemeClr val="tx1"/>
              </a:solidFill>
            </a:rPr>
            <a:t>Proactive penicillin allergy </a:t>
          </a:r>
          <a:r>
            <a:rPr lang="en-US" dirty="0" err="1">
              <a:solidFill>
                <a:schemeClr val="tx1"/>
              </a:solidFill>
            </a:rPr>
            <a:t>delabeling</a:t>
          </a:r>
          <a:r>
            <a:rPr lang="en-US" dirty="0">
              <a:solidFill>
                <a:schemeClr val="tx1"/>
              </a:solidFill>
            </a:rPr>
            <a:t> is a priority</a:t>
          </a:r>
        </a:p>
      </dgm:t>
    </dgm:pt>
    <dgm:pt modelId="{47BCEF6D-8F0C-49EC-8704-C1894C72478F}" type="parTrans" cxnId="{415FF710-66B1-4F3C-B827-E1277426BA2A}">
      <dgm:prSet/>
      <dgm:spPr/>
      <dgm:t>
        <a:bodyPr/>
        <a:lstStyle/>
        <a:p>
          <a:endParaRPr lang="en-US"/>
        </a:p>
      </dgm:t>
    </dgm:pt>
    <dgm:pt modelId="{25A2E738-B2FD-46CD-9B8F-310B9D85878F}" type="sibTrans" cxnId="{415FF710-66B1-4F3C-B827-E1277426BA2A}">
      <dgm:prSet/>
      <dgm:spPr/>
      <dgm:t>
        <a:bodyPr/>
        <a:lstStyle/>
        <a:p>
          <a:endParaRPr lang="en-US"/>
        </a:p>
      </dgm:t>
    </dgm:pt>
    <dgm:pt modelId="{DD2B831F-4E57-47EE-9273-917B82FC44CE}">
      <dgm:prSet/>
      <dgm:spPr>
        <a:solidFill>
          <a:schemeClr val="accent2"/>
        </a:solidFill>
      </dgm:spPr>
      <dgm:t>
        <a:bodyPr/>
        <a:lstStyle/>
        <a:p>
          <a:r>
            <a:rPr lang="en-US" dirty="0">
              <a:solidFill>
                <a:schemeClr val="tx1"/>
              </a:solidFill>
            </a:rPr>
            <a:t>Children with non-anaphylactic reactions to penicillins can be </a:t>
          </a:r>
          <a:r>
            <a:rPr lang="en-US" dirty="0" err="1">
              <a:solidFill>
                <a:schemeClr val="tx1"/>
              </a:solidFill>
            </a:rPr>
            <a:t>delabeled</a:t>
          </a:r>
          <a:r>
            <a:rPr lang="en-US" dirty="0">
              <a:solidFill>
                <a:schemeClr val="tx1"/>
              </a:solidFill>
            </a:rPr>
            <a:t> via direct oral challenge</a:t>
          </a:r>
        </a:p>
      </dgm:t>
    </dgm:pt>
    <dgm:pt modelId="{32539650-25F1-4DF5-B964-BA0C530B0D84}" type="parTrans" cxnId="{765772CD-F6A6-48FC-86E1-17B8604B8F9F}">
      <dgm:prSet/>
      <dgm:spPr/>
      <dgm:t>
        <a:bodyPr/>
        <a:lstStyle/>
        <a:p>
          <a:endParaRPr lang="en-US"/>
        </a:p>
      </dgm:t>
    </dgm:pt>
    <dgm:pt modelId="{DEFDFA92-D890-471C-BBCB-67C47FB3317B}" type="sibTrans" cxnId="{765772CD-F6A6-48FC-86E1-17B8604B8F9F}">
      <dgm:prSet/>
      <dgm:spPr/>
      <dgm:t>
        <a:bodyPr/>
        <a:lstStyle/>
        <a:p>
          <a:endParaRPr lang="en-US"/>
        </a:p>
      </dgm:t>
    </dgm:pt>
    <dgm:pt modelId="{37EA10D9-3DD1-41C9-8360-2697D5522FD9}">
      <dgm:prSet/>
      <dgm:spPr/>
      <dgm:t>
        <a:bodyPr/>
        <a:lstStyle/>
        <a:p>
          <a:r>
            <a:rPr lang="en-US" dirty="0">
              <a:solidFill>
                <a:schemeClr val="tx1"/>
              </a:solidFill>
            </a:rPr>
            <a:t>Adults with low-risk histories of penicillin allergy can also be </a:t>
          </a:r>
          <a:r>
            <a:rPr lang="en-US" dirty="0" err="1">
              <a:solidFill>
                <a:schemeClr val="tx1"/>
              </a:solidFill>
            </a:rPr>
            <a:t>delabeled</a:t>
          </a:r>
          <a:r>
            <a:rPr lang="en-US" dirty="0">
              <a:solidFill>
                <a:schemeClr val="tx1"/>
              </a:solidFill>
            </a:rPr>
            <a:t> with direct oral challenges, even by PCPs</a:t>
          </a:r>
        </a:p>
      </dgm:t>
    </dgm:pt>
    <dgm:pt modelId="{AA1C1E55-DA2E-4B07-8D6B-0DE5DD7730A4}" type="parTrans" cxnId="{28C56A0D-32DF-46C9-9E74-712B3215AA9D}">
      <dgm:prSet/>
      <dgm:spPr/>
      <dgm:t>
        <a:bodyPr/>
        <a:lstStyle/>
        <a:p>
          <a:endParaRPr lang="en-US"/>
        </a:p>
      </dgm:t>
    </dgm:pt>
    <dgm:pt modelId="{ECD67581-EE4D-4534-A5DB-FAB3D5B0E45A}" type="sibTrans" cxnId="{28C56A0D-32DF-46C9-9E74-712B3215AA9D}">
      <dgm:prSet/>
      <dgm:spPr/>
      <dgm:t>
        <a:bodyPr/>
        <a:lstStyle/>
        <a:p>
          <a:endParaRPr lang="en-US"/>
        </a:p>
      </dgm:t>
    </dgm:pt>
    <dgm:pt modelId="{64908B7C-74BD-6A44-9C5E-9160F40E7B20}">
      <dgm:prSet/>
      <dgm:spPr>
        <a:solidFill>
          <a:schemeClr val="accent2"/>
        </a:solidFill>
      </dgm:spPr>
      <dgm:t>
        <a:bodyPr/>
        <a:lstStyle/>
        <a:p>
          <a:r>
            <a:rPr lang="en-US" dirty="0">
              <a:solidFill>
                <a:schemeClr val="tx1"/>
              </a:solidFill>
            </a:rPr>
            <a:t>RCTs in drug allergy will yield more robust evidence</a:t>
          </a:r>
        </a:p>
      </dgm:t>
    </dgm:pt>
    <dgm:pt modelId="{B2E522F5-E3CD-554B-9A44-1D695222C601}" type="parTrans" cxnId="{C13897DD-BA01-3E42-8F65-CB7388272891}">
      <dgm:prSet/>
      <dgm:spPr/>
      <dgm:t>
        <a:bodyPr/>
        <a:lstStyle/>
        <a:p>
          <a:endParaRPr lang="en-US"/>
        </a:p>
      </dgm:t>
    </dgm:pt>
    <dgm:pt modelId="{56B25499-73A4-264D-A5B1-A95D3ADA4A56}" type="sibTrans" cxnId="{C13897DD-BA01-3E42-8F65-CB7388272891}">
      <dgm:prSet/>
      <dgm:spPr/>
      <dgm:t>
        <a:bodyPr/>
        <a:lstStyle/>
        <a:p>
          <a:endParaRPr lang="en-US"/>
        </a:p>
      </dgm:t>
    </dgm:pt>
    <dgm:pt modelId="{300DD58D-6C67-B64A-A5B8-B9E1D501C608}" type="pres">
      <dgm:prSet presAssocID="{673074BB-DE79-4B76-A365-01A7CC35AAC3}" presName="linear" presStyleCnt="0">
        <dgm:presLayoutVars>
          <dgm:animLvl val="lvl"/>
          <dgm:resizeHandles val="exact"/>
        </dgm:presLayoutVars>
      </dgm:prSet>
      <dgm:spPr/>
    </dgm:pt>
    <dgm:pt modelId="{8D1ACA40-D34F-2D44-8D01-A5A2969D2225}" type="pres">
      <dgm:prSet presAssocID="{F9534D7F-BCA1-4776-82BA-250281927A7E}" presName="parentText" presStyleLbl="node1" presStyleIdx="0" presStyleCnt="4">
        <dgm:presLayoutVars>
          <dgm:chMax val="0"/>
          <dgm:bulletEnabled val="1"/>
        </dgm:presLayoutVars>
      </dgm:prSet>
      <dgm:spPr/>
    </dgm:pt>
    <dgm:pt modelId="{7BD16396-F3CC-404E-BC3F-7EE5BBEF2381}" type="pres">
      <dgm:prSet presAssocID="{25A2E738-B2FD-46CD-9B8F-310B9D85878F}" presName="spacer" presStyleCnt="0"/>
      <dgm:spPr/>
    </dgm:pt>
    <dgm:pt modelId="{20727215-9886-4E4E-89FC-9E5EAC379B46}" type="pres">
      <dgm:prSet presAssocID="{DD2B831F-4E57-47EE-9273-917B82FC44CE}" presName="parentText" presStyleLbl="node1" presStyleIdx="1" presStyleCnt="4">
        <dgm:presLayoutVars>
          <dgm:chMax val="0"/>
          <dgm:bulletEnabled val="1"/>
        </dgm:presLayoutVars>
      </dgm:prSet>
      <dgm:spPr/>
    </dgm:pt>
    <dgm:pt modelId="{3627FCF3-7ED9-EE46-97C3-DE9144D60AC2}" type="pres">
      <dgm:prSet presAssocID="{DEFDFA92-D890-471C-BBCB-67C47FB3317B}" presName="spacer" presStyleCnt="0"/>
      <dgm:spPr/>
    </dgm:pt>
    <dgm:pt modelId="{1CC15F7B-EDFF-0644-9C23-662ABD295B20}" type="pres">
      <dgm:prSet presAssocID="{37EA10D9-3DD1-41C9-8360-2697D5522FD9}" presName="parentText" presStyleLbl="node1" presStyleIdx="2" presStyleCnt="4">
        <dgm:presLayoutVars>
          <dgm:chMax val="0"/>
          <dgm:bulletEnabled val="1"/>
        </dgm:presLayoutVars>
      </dgm:prSet>
      <dgm:spPr/>
    </dgm:pt>
    <dgm:pt modelId="{BB051504-EC12-3C49-A129-0C89F2D1EB60}" type="pres">
      <dgm:prSet presAssocID="{ECD67581-EE4D-4534-A5DB-FAB3D5B0E45A}" presName="spacer" presStyleCnt="0"/>
      <dgm:spPr/>
    </dgm:pt>
    <dgm:pt modelId="{6FBE2AFF-7273-1949-AB13-51469CB18A9E}" type="pres">
      <dgm:prSet presAssocID="{64908B7C-74BD-6A44-9C5E-9160F40E7B20}" presName="parentText" presStyleLbl="node1" presStyleIdx="3" presStyleCnt="4">
        <dgm:presLayoutVars>
          <dgm:chMax val="0"/>
          <dgm:bulletEnabled val="1"/>
        </dgm:presLayoutVars>
      </dgm:prSet>
      <dgm:spPr/>
    </dgm:pt>
  </dgm:ptLst>
  <dgm:cxnLst>
    <dgm:cxn modelId="{28C56A0D-32DF-46C9-9E74-712B3215AA9D}" srcId="{673074BB-DE79-4B76-A365-01A7CC35AAC3}" destId="{37EA10D9-3DD1-41C9-8360-2697D5522FD9}" srcOrd="2" destOrd="0" parTransId="{AA1C1E55-DA2E-4B07-8D6B-0DE5DD7730A4}" sibTransId="{ECD67581-EE4D-4534-A5DB-FAB3D5B0E45A}"/>
    <dgm:cxn modelId="{7609D50E-0A65-3A48-AF0F-653AF63880D1}" type="presOf" srcId="{F9534D7F-BCA1-4776-82BA-250281927A7E}" destId="{8D1ACA40-D34F-2D44-8D01-A5A2969D2225}" srcOrd="0" destOrd="0" presId="urn:microsoft.com/office/officeart/2005/8/layout/vList2"/>
    <dgm:cxn modelId="{415FF710-66B1-4F3C-B827-E1277426BA2A}" srcId="{673074BB-DE79-4B76-A365-01A7CC35AAC3}" destId="{F9534D7F-BCA1-4776-82BA-250281927A7E}" srcOrd="0" destOrd="0" parTransId="{47BCEF6D-8F0C-49EC-8704-C1894C72478F}" sibTransId="{25A2E738-B2FD-46CD-9B8F-310B9D85878F}"/>
    <dgm:cxn modelId="{DB7C4F20-92B1-8248-94F1-8A6E54E3D2F1}" type="presOf" srcId="{DD2B831F-4E57-47EE-9273-917B82FC44CE}" destId="{20727215-9886-4E4E-89FC-9E5EAC379B46}" srcOrd="0" destOrd="0" presId="urn:microsoft.com/office/officeart/2005/8/layout/vList2"/>
    <dgm:cxn modelId="{8BDC542C-7C1A-EC4E-9456-FB417C4703F1}" type="presOf" srcId="{673074BB-DE79-4B76-A365-01A7CC35AAC3}" destId="{300DD58D-6C67-B64A-A5B8-B9E1D501C608}" srcOrd="0" destOrd="0" presId="urn:microsoft.com/office/officeart/2005/8/layout/vList2"/>
    <dgm:cxn modelId="{DF6B8889-D4D0-4A4F-8567-1BE23CD87E97}" type="presOf" srcId="{37EA10D9-3DD1-41C9-8360-2697D5522FD9}" destId="{1CC15F7B-EDFF-0644-9C23-662ABD295B20}" srcOrd="0" destOrd="0" presId="urn:microsoft.com/office/officeart/2005/8/layout/vList2"/>
    <dgm:cxn modelId="{765772CD-F6A6-48FC-86E1-17B8604B8F9F}" srcId="{673074BB-DE79-4B76-A365-01A7CC35AAC3}" destId="{DD2B831F-4E57-47EE-9273-917B82FC44CE}" srcOrd="1" destOrd="0" parTransId="{32539650-25F1-4DF5-B964-BA0C530B0D84}" sibTransId="{DEFDFA92-D890-471C-BBCB-67C47FB3317B}"/>
    <dgm:cxn modelId="{C13897DD-BA01-3E42-8F65-CB7388272891}" srcId="{673074BB-DE79-4B76-A365-01A7CC35AAC3}" destId="{64908B7C-74BD-6A44-9C5E-9160F40E7B20}" srcOrd="3" destOrd="0" parTransId="{B2E522F5-E3CD-554B-9A44-1D695222C601}" sibTransId="{56B25499-73A4-264D-A5B1-A95D3ADA4A56}"/>
    <dgm:cxn modelId="{EA6375FE-E5DE-CB44-AE79-6FDDD7D5A975}" type="presOf" srcId="{64908B7C-74BD-6A44-9C5E-9160F40E7B20}" destId="{6FBE2AFF-7273-1949-AB13-51469CB18A9E}" srcOrd="0" destOrd="0" presId="urn:microsoft.com/office/officeart/2005/8/layout/vList2"/>
    <dgm:cxn modelId="{2BBCA1FE-5738-6349-A74C-F11FE1652ABE}" type="presParOf" srcId="{300DD58D-6C67-B64A-A5B8-B9E1D501C608}" destId="{8D1ACA40-D34F-2D44-8D01-A5A2969D2225}" srcOrd="0" destOrd="0" presId="urn:microsoft.com/office/officeart/2005/8/layout/vList2"/>
    <dgm:cxn modelId="{A19CC94B-4984-DF46-AEA3-FE212A597FE3}" type="presParOf" srcId="{300DD58D-6C67-B64A-A5B8-B9E1D501C608}" destId="{7BD16396-F3CC-404E-BC3F-7EE5BBEF2381}" srcOrd="1" destOrd="0" presId="urn:microsoft.com/office/officeart/2005/8/layout/vList2"/>
    <dgm:cxn modelId="{EB91FC2D-168C-5D41-ABE5-DB90CB78B61E}" type="presParOf" srcId="{300DD58D-6C67-B64A-A5B8-B9E1D501C608}" destId="{20727215-9886-4E4E-89FC-9E5EAC379B46}" srcOrd="2" destOrd="0" presId="urn:microsoft.com/office/officeart/2005/8/layout/vList2"/>
    <dgm:cxn modelId="{C8F38482-32EA-3C47-A367-A49F097A107F}" type="presParOf" srcId="{300DD58D-6C67-B64A-A5B8-B9E1D501C608}" destId="{3627FCF3-7ED9-EE46-97C3-DE9144D60AC2}" srcOrd="3" destOrd="0" presId="urn:microsoft.com/office/officeart/2005/8/layout/vList2"/>
    <dgm:cxn modelId="{2F75BF46-16A7-604E-AA81-0D1036B5C5FE}" type="presParOf" srcId="{300DD58D-6C67-B64A-A5B8-B9E1D501C608}" destId="{1CC15F7B-EDFF-0644-9C23-662ABD295B20}" srcOrd="4" destOrd="0" presId="urn:microsoft.com/office/officeart/2005/8/layout/vList2"/>
    <dgm:cxn modelId="{5149F9DB-07E7-1843-AA1E-E8D2D34CB5C8}" type="presParOf" srcId="{300DD58D-6C67-B64A-A5B8-B9E1D501C608}" destId="{BB051504-EC12-3C49-A129-0C89F2D1EB60}" srcOrd="5" destOrd="0" presId="urn:microsoft.com/office/officeart/2005/8/layout/vList2"/>
    <dgm:cxn modelId="{AE765D4E-B060-F148-8C13-68729AF7C331}" type="presParOf" srcId="{300DD58D-6C67-B64A-A5B8-B9E1D501C608}" destId="{6FBE2AFF-7273-1949-AB13-51469CB18A9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98EC4-CF3C-2540-B57D-2E1B8E453D36}">
      <dsp:nvSpPr>
        <dsp:cNvPr id="0" name=""/>
        <dsp:cNvSpPr/>
      </dsp:nvSpPr>
      <dsp:spPr>
        <a:xfrm>
          <a:off x="0" y="18892"/>
          <a:ext cx="7728267" cy="863460"/>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Consensus Based Statement</a:t>
          </a:r>
        </a:p>
      </dsp:txBody>
      <dsp:txXfrm>
        <a:off x="42151" y="61043"/>
        <a:ext cx="7643965" cy="779158"/>
      </dsp:txXfrm>
    </dsp:sp>
    <dsp:sp modelId="{7278C1A3-9E50-6846-9197-CB38612F4879}">
      <dsp:nvSpPr>
        <dsp:cNvPr id="0" name=""/>
        <dsp:cNvSpPr/>
      </dsp:nvSpPr>
      <dsp:spPr>
        <a:xfrm>
          <a:off x="0" y="882352"/>
          <a:ext cx="7728267" cy="1266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effectLst/>
              <a:latin typeface="Calibri" panose="020F0502020204030204" pitchFamily="34" charset="0"/>
              <a:ea typeface="Yu Mincho" panose="02020400000000000000" pitchFamily="18" charset="-128"/>
              <a:cs typeface="Times New Roman" panose="02020603050405020304" pitchFamily="18" charset="0"/>
            </a:rPr>
            <a:t>We recommend that a proactive effort should be made to </a:t>
          </a:r>
          <a:r>
            <a:rPr lang="en-US" sz="2800" kern="1200" dirty="0" err="1">
              <a:effectLst/>
              <a:latin typeface="Calibri" panose="020F0502020204030204" pitchFamily="34" charset="0"/>
              <a:ea typeface="Yu Mincho" panose="02020400000000000000" pitchFamily="18" charset="-128"/>
              <a:cs typeface="Times New Roman" panose="02020603050405020304" pitchFamily="18" charset="0"/>
            </a:rPr>
            <a:t>delabel</a:t>
          </a:r>
          <a:r>
            <a:rPr lang="en-US" sz="2800" kern="1200" dirty="0">
              <a:effectLst/>
              <a:latin typeface="Calibri" panose="020F0502020204030204" pitchFamily="34" charset="0"/>
              <a:ea typeface="Yu Mincho" panose="02020400000000000000" pitchFamily="18" charset="-128"/>
              <a:cs typeface="Times New Roman" panose="02020603050405020304" pitchFamily="18" charset="0"/>
            </a:rPr>
            <a:t> a penicillin allergy, if appropriate. </a:t>
          </a:r>
          <a:endParaRPr lang="en-US" sz="2800" kern="1200" dirty="0"/>
        </a:p>
      </dsp:txBody>
      <dsp:txXfrm>
        <a:off x="0" y="882352"/>
        <a:ext cx="7728267" cy="1266840"/>
      </dsp:txXfrm>
    </dsp:sp>
    <dsp:sp modelId="{36A1C00D-67AE-0A4D-9328-FC393F05158F}">
      <dsp:nvSpPr>
        <dsp:cNvPr id="0" name=""/>
        <dsp:cNvSpPr/>
      </dsp:nvSpPr>
      <dsp:spPr>
        <a:xfrm>
          <a:off x="0" y="2149192"/>
          <a:ext cx="7728267" cy="863460"/>
        </a:xfrm>
        <a:prstGeom prst="roundRect">
          <a:avLst/>
        </a:prstGeom>
        <a:solidFill>
          <a:schemeClr val="accent5">
            <a:hueOff val="5589159"/>
            <a:satOff val="-4817"/>
            <a:lumOff val="637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Strength of Recommendation</a:t>
          </a:r>
        </a:p>
      </dsp:txBody>
      <dsp:txXfrm>
        <a:off x="42151" y="2191343"/>
        <a:ext cx="7643965" cy="779158"/>
      </dsp:txXfrm>
    </dsp:sp>
    <dsp:sp modelId="{4DD40AC4-0397-EC4F-BC39-86B049A88CD2}">
      <dsp:nvSpPr>
        <dsp:cNvPr id="0" name=""/>
        <dsp:cNvSpPr/>
      </dsp:nvSpPr>
      <dsp:spPr>
        <a:xfrm>
          <a:off x="0" y="3012652"/>
          <a:ext cx="7728267"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a:t>Strong</a:t>
          </a:r>
        </a:p>
      </dsp:txBody>
      <dsp:txXfrm>
        <a:off x="0" y="3012652"/>
        <a:ext cx="7728267" cy="596160"/>
      </dsp:txXfrm>
    </dsp:sp>
    <dsp:sp modelId="{D8453EF6-3A34-C044-858F-821761212FD1}">
      <dsp:nvSpPr>
        <dsp:cNvPr id="0" name=""/>
        <dsp:cNvSpPr/>
      </dsp:nvSpPr>
      <dsp:spPr>
        <a:xfrm>
          <a:off x="0" y="3608812"/>
          <a:ext cx="7728267" cy="863460"/>
        </a:xfrm>
        <a:prstGeom prst="roundRect">
          <a:avLst/>
        </a:prstGeom>
        <a:solidFill>
          <a:schemeClr val="accent5">
            <a:hueOff val="11178319"/>
            <a:satOff val="-9634"/>
            <a:lumOff val="1274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Certainty of Evidence</a:t>
          </a:r>
        </a:p>
      </dsp:txBody>
      <dsp:txXfrm>
        <a:off x="42151" y="3650963"/>
        <a:ext cx="7643965" cy="779158"/>
      </dsp:txXfrm>
    </dsp:sp>
    <dsp:sp modelId="{7DFEFB63-E976-FE4F-B9A5-78B70562416A}">
      <dsp:nvSpPr>
        <dsp:cNvPr id="0" name=""/>
        <dsp:cNvSpPr/>
      </dsp:nvSpPr>
      <dsp:spPr>
        <a:xfrm>
          <a:off x="0" y="4472272"/>
          <a:ext cx="7728267"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a:t>Moderate</a:t>
          </a:r>
        </a:p>
      </dsp:txBody>
      <dsp:txXfrm>
        <a:off x="0" y="4472272"/>
        <a:ext cx="7728267" cy="596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2AC3D6-7072-D24E-82A8-02D17B6DF3C8}">
      <dsp:nvSpPr>
        <dsp:cNvPr id="0" name=""/>
        <dsp:cNvSpPr/>
      </dsp:nvSpPr>
      <dsp:spPr>
        <a:xfrm>
          <a:off x="0" y="818091"/>
          <a:ext cx="7728267" cy="791505"/>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1914 children underwent direct challenges</a:t>
          </a:r>
        </a:p>
      </dsp:txBody>
      <dsp:txXfrm>
        <a:off x="38638" y="856729"/>
        <a:ext cx="7650991" cy="714229"/>
      </dsp:txXfrm>
    </dsp:sp>
    <dsp:sp modelId="{B4B51EE5-9E86-524D-9685-FBA5F2370BB8}">
      <dsp:nvSpPr>
        <dsp:cNvPr id="0" name=""/>
        <dsp:cNvSpPr/>
      </dsp:nvSpPr>
      <dsp:spPr>
        <a:xfrm>
          <a:off x="0" y="1704637"/>
          <a:ext cx="7728267" cy="791505"/>
        </a:xfrm>
        <a:prstGeom prst="roundRect">
          <a:avLst/>
        </a:prstGeom>
        <a:solidFill>
          <a:schemeClr val="accent5">
            <a:hueOff val="3726106"/>
            <a:satOff val="-3211"/>
            <a:lumOff val="424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94.6% passed</a:t>
          </a:r>
        </a:p>
      </dsp:txBody>
      <dsp:txXfrm>
        <a:off x="38638" y="1743275"/>
        <a:ext cx="7650991" cy="714229"/>
      </dsp:txXfrm>
    </dsp:sp>
    <dsp:sp modelId="{89EA88B7-76D9-1F43-9810-E5A46BF2FCE8}">
      <dsp:nvSpPr>
        <dsp:cNvPr id="0" name=""/>
        <dsp:cNvSpPr/>
      </dsp:nvSpPr>
      <dsp:spPr>
        <a:xfrm>
          <a:off x="0" y="2591181"/>
          <a:ext cx="7728267" cy="791505"/>
        </a:xfrm>
        <a:prstGeom prst="roundRect">
          <a:avLst/>
        </a:prstGeom>
        <a:solidFill>
          <a:schemeClr val="accent5">
            <a:hueOff val="7452213"/>
            <a:satOff val="-6423"/>
            <a:lumOff val="849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Median age 1.7 yrs</a:t>
          </a:r>
        </a:p>
      </dsp:txBody>
      <dsp:txXfrm>
        <a:off x="38638" y="2629819"/>
        <a:ext cx="7650991" cy="714229"/>
      </dsp:txXfrm>
    </dsp:sp>
    <dsp:sp modelId="{56C556CA-61E5-D64E-B6CD-A82AF17F7D04}">
      <dsp:nvSpPr>
        <dsp:cNvPr id="0" name=""/>
        <dsp:cNvSpPr/>
      </dsp:nvSpPr>
      <dsp:spPr>
        <a:xfrm>
          <a:off x="0" y="3477727"/>
          <a:ext cx="7728267" cy="791505"/>
        </a:xfrm>
        <a:prstGeom prst="roundRect">
          <a:avLst/>
        </a:prstGeom>
        <a:solidFill>
          <a:schemeClr val="accent5">
            <a:hueOff val="11178319"/>
            <a:satOff val="-9634"/>
            <a:lumOff val="1274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Median time from reaction 1.1 yrs</a:t>
          </a:r>
        </a:p>
      </dsp:txBody>
      <dsp:txXfrm>
        <a:off x="38638" y="3516365"/>
        <a:ext cx="7650991" cy="7142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98EC4-CF3C-2540-B57D-2E1B8E453D36}">
      <dsp:nvSpPr>
        <dsp:cNvPr id="0" name=""/>
        <dsp:cNvSpPr/>
      </dsp:nvSpPr>
      <dsp:spPr>
        <a:xfrm>
          <a:off x="0" y="41436"/>
          <a:ext cx="7728267" cy="791505"/>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Consensus Based Statement</a:t>
          </a:r>
        </a:p>
      </dsp:txBody>
      <dsp:txXfrm>
        <a:off x="38638" y="80074"/>
        <a:ext cx="7650991" cy="714229"/>
      </dsp:txXfrm>
    </dsp:sp>
    <dsp:sp modelId="{7278C1A3-9E50-6846-9197-CB38612F4879}">
      <dsp:nvSpPr>
        <dsp:cNvPr id="0" name=""/>
        <dsp:cNvSpPr/>
      </dsp:nvSpPr>
      <dsp:spPr>
        <a:xfrm>
          <a:off x="0" y="832941"/>
          <a:ext cx="7728267" cy="1536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effectLst/>
              <a:latin typeface="Calibri" panose="020F0502020204030204" pitchFamily="34" charset="0"/>
              <a:ea typeface="Calibri" panose="020F0502020204030204" pitchFamily="34" charset="0"/>
              <a:cs typeface="Times New Roman" panose="02020603050405020304" pitchFamily="18" charset="0"/>
            </a:rPr>
            <a:t>We </a:t>
          </a:r>
          <a:r>
            <a:rPr lang="en-US" sz="2600" b="1" kern="1200" dirty="0">
              <a:effectLst/>
              <a:latin typeface="Calibri" panose="020F0502020204030204" pitchFamily="34" charset="0"/>
              <a:ea typeface="Calibri" panose="020F0502020204030204" pitchFamily="34" charset="0"/>
              <a:cs typeface="Times New Roman" panose="02020603050405020304" pitchFamily="18" charset="0"/>
            </a:rPr>
            <a:t>recommend </a:t>
          </a:r>
          <a:r>
            <a:rPr lang="en-US" sz="2600" b="1" u="sng" kern="1200" dirty="0">
              <a:effectLst/>
              <a:latin typeface="Calibri" panose="020F0502020204030204" pitchFamily="34" charset="0"/>
              <a:ea typeface="Calibri" panose="020F0502020204030204" pitchFamily="34" charset="0"/>
              <a:cs typeface="Times New Roman" panose="02020603050405020304" pitchFamily="18" charset="0"/>
            </a:rPr>
            <a:t>against</a:t>
          </a:r>
          <a:r>
            <a:rPr lang="en-US" sz="2600" b="1" kern="1200" dirty="0">
              <a:effectLst/>
              <a:latin typeface="Calibri" panose="020F0502020204030204" pitchFamily="34" charset="0"/>
              <a:ea typeface="Calibri" panose="020F0502020204030204" pitchFamily="34" charset="0"/>
              <a:cs typeface="Times New Roman" panose="02020603050405020304" pitchFamily="18" charset="0"/>
            </a:rPr>
            <a:t> penicillin skin testing prior to direct amoxicillin challenge in pediatric patients with a history of benign cutaneous reaction</a:t>
          </a:r>
          <a:r>
            <a:rPr lang="en-US" sz="2600" kern="1200" dirty="0">
              <a:effectLst/>
              <a:latin typeface="Calibri" panose="020F0502020204030204" pitchFamily="34" charset="0"/>
              <a:ea typeface="Calibri" panose="020F0502020204030204" pitchFamily="34" charset="0"/>
              <a:cs typeface="Times New Roman" panose="02020603050405020304" pitchFamily="18" charset="0"/>
            </a:rPr>
            <a:t> (such as morbilliform drug eruptions and urticaria). </a:t>
          </a:r>
          <a:endParaRPr lang="en-US" sz="2600" kern="1200" dirty="0"/>
        </a:p>
      </dsp:txBody>
      <dsp:txXfrm>
        <a:off x="0" y="832941"/>
        <a:ext cx="7728267" cy="1536975"/>
      </dsp:txXfrm>
    </dsp:sp>
    <dsp:sp modelId="{36A1C00D-67AE-0A4D-9328-FC393F05158F}">
      <dsp:nvSpPr>
        <dsp:cNvPr id="0" name=""/>
        <dsp:cNvSpPr/>
      </dsp:nvSpPr>
      <dsp:spPr>
        <a:xfrm>
          <a:off x="0" y="2369917"/>
          <a:ext cx="7728267" cy="791505"/>
        </a:xfrm>
        <a:prstGeom prst="roundRect">
          <a:avLst/>
        </a:prstGeom>
        <a:solidFill>
          <a:schemeClr val="accent5">
            <a:hueOff val="5589159"/>
            <a:satOff val="-4817"/>
            <a:lumOff val="637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Strength of Recommendation</a:t>
          </a:r>
        </a:p>
      </dsp:txBody>
      <dsp:txXfrm>
        <a:off x="38638" y="2408555"/>
        <a:ext cx="7650991" cy="714229"/>
      </dsp:txXfrm>
    </dsp:sp>
    <dsp:sp modelId="{4DD40AC4-0397-EC4F-BC39-86B049A88CD2}">
      <dsp:nvSpPr>
        <dsp:cNvPr id="0" name=""/>
        <dsp:cNvSpPr/>
      </dsp:nvSpPr>
      <dsp:spPr>
        <a:xfrm>
          <a:off x="0" y="3161422"/>
          <a:ext cx="7728267"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a:t>Strong</a:t>
          </a:r>
        </a:p>
      </dsp:txBody>
      <dsp:txXfrm>
        <a:off x="0" y="3161422"/>
        <a:ext cx="7728267" cy="546480"/>
      </dsp:txXfrm>
    </dsp:sp>
    <dsp:sp modelId="{D8453EF6-3A34-C044-858F-821761212FD1}">
      <dsp:nvSpPr>
        <dsp:cNvPr id="0" name=""/>
        <dsp:cNvSpPr/>
      </dsp:nvSpPr>
      <dsp:spPr>
        <a:xfrm>
          <a:off x="0" y="3707902"/>
          <a:ext cx="7728267" cy="791505"/>
        </a:xfrm>
        <a:prstGeom prst="roundRect">
          <a:avLst/>
        </a:prstGeom>
        <a:solidFill>
          <a:schemeClr val="accent5">
            <a:hueOff val="11178319"/>
            <a:satOff val="-9634"/>
            <a:lumOff val="1274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Certainty of Evidence</a:t>
          </a:r>
        </a:p>
      </dsp:txBody>
      <dsp:txXfrm>
        <a:off x="38638" y="3746540"/>
        <a:ext cx="7650991" cy="714229"/>
      </dsp:txXfrm>
    </dsp:sp>
    <dsp:sp modelId="{7DFEFB63-E976-FE4F-B9A5-78B70562416A}">
      <dsp:nvSpPr>
        <dsp:cNvPr id="0" name=""/>
        <dsp:cNvSpPr/>
      </dsp:nvSpPr>
      <dsp:spPr>
        <a:xfrm>
          <a:off x="0" y="4499407"/>
          <a:ext cx="7728267"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a:t>Moderate</a:t>
          </a:r>
        </a:p>
      </dsp:txBody>
      <dsp:txXfrm>
        <a:off x="0" y="4499407"/>
        <a:ext cx="7728267" cy="5464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98EC4-CF3C-2540-B57D-2E1B8E453D36}">
      <dsp:nvSpPr>
        <dsp:cNvPr id="0" name=""/>
        <dsp:cNvSpPr/>
      </dsp:nvSpPr>
      <dsp:spPr>
        <a:xfrm>
          <a:off x="0" y="41436"/>
          <a:ext cx="7728267" cy="791505"/>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Consensus Based Statement</a:t>
          </a:r>
        </a:p>
      </dsp:txBody>
      <dsp:txXfrm>
        <a:off x="38638" y="80074"/>
        <a:ext cx="7650991" cy="714229"/>
      </dsp:txXfrm>
    </dsp:sp>
    <dsp:sp modelId="{7278C1A3-9E50-6846-9197-CB38612F4879}">
      <dsp:nvSpPr>
        <dsp:cNvPr id="0" name=""/>
        <dsp:cNvSpPr/>
      </dsp:nvSpPr>
      <dsp:spPr>
        <a:xfrm>
          <a:off x="0" y="832941"/>
          <a:ext cx="7728267" cy="1536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effectLst/>
              <a:latin typeface="Calibri" panose="020F0502020204030204" pitchFamily="34" charset="0"/>
              <a:ea typeface="Calibri" panose="020F0502020204030204" pitchFamily="34" charset="0"/>
              <a:cs typeface="Times New Roman" panose="02020603050405020304" pitchFamily="18" charset="0"/>
            </a:rPr>
            <a:t>We suggest that </a:t>
          </a:r>
          <a:r>
            <a:rPr lang="en-US" sz="2600" b="1" kern="1200" dirty="0">
              <a:effectLst/>
              <a:latin typeface="Calibri" panose="020F0502020204030204" pitchFamily="34" charset="0"/>
              <a:ea typeface="Calibri" panose="020F0502020204030204" pitchFamily="34" charset="0"/>
              <a:cs typeface="Times New Roman" panose="02020603050405020304" pitchFamily="18" charset="0"/>
            </a:rPr>
            <a:t>direct amoxicillin challenge be considered in adults</a:t>
          </a:r>
          <a:r>
            <a:rPr lang="en-US" sz="2600" kern="1200" dirty="0">
              <a:effectLst/>
              <a:latin typeface="Calibri" panose="020F0502020204030204" pitchFamily="34" charset="0"/>
              <a:ea typeface="Calibri" panose="020F0502020204030204" pitchFamily="34" charset="0"/>
              <a:cs typeface="Times New Roman" panose="02020603050405020304" pitchFamily="18" charset="0"/>
            </a:rPr>
            <a:t> with a history of distant and benign cutaneous reactions (such as morbilliform drug eruptions and urticaria). </a:t>
          </a:r>
          <a:endParaRPr lang="en-US" sz="2600" kern="1200" dirty="0"/>
        </a:p>
      </dsp:txBody>
      <dsp:txXfrm>
        <a:off x="0" y="832941"/>
        <a:ext cx="7728267" cy="1536975"/>
      </dsp:txXfrm>
    </dsp:sp>
    <dsp:sp modelId="{36A1C00D-67AE-0A4D-9328-FC393F05158F}">
      <dsp:nvSpPr>
        <dsp:cNvPr id="0" name=""/>
        <dsp:cNvSpPr/>
      </dsp:nvSpPr>
      <dsp:spPr>
        <a:xfrm>
          <a:off x="0" y="2369917"/>
          <a:ext cx="7728267" cy="791505"/>
        </a:xfrm>
        <a:prstGeom prst="roundRect">
          <a:avLst/>
        </a:prstGeom>
        <a:solidFill>
          <a:schemeClr val="accent5">
            <a:hueOff val="5589159"/>
            <a:satOff val="-4817"/>
            <a:lumOff val="637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Strength of Recommendation</a:t>
          </a:r>
        </a:p>
      </dsp:txBody>
      <dsp:txXfrm>
        <a:off x="38638" y="2408555"/>
        <a:ext cx="7650991" cy="714229"/>
      </dsp:txXfrm>
    </dsp:sp>
    <dsp:sp modelId="{4DD40AC4-0397-EC4F-BC39-86B049A88CD2}">
      <dsp:nvSpPr>
        <dsp:cNvPr id="0" name=""/>
        <dsp:cNvSpPr/>
      </dsp:nvSpPr>
      <dsp:spPr>
        <a:xfrm>
          <a:off x="0" y="3161422"/>
          <a:ext cx="7728267"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t>Conditional</a:t>
          </a:r>
        </a:p>
      </dsp:txBody>
      <dsp:txXfrm>
        <a:off x="0" y="3161422"/>
        <a:ext cx="7728267" cy="546480"/>
      </dsp:txXfrm>
    </dsp:sp>
    <dsp:sp modelId="{D8453EF6-3A34-C044-858F-821761212FD1}">
      <dsp:nvSpPr>
        <dsp:cNvPr id="0" name=""/>
        <dsp:cNvSpPr/>
      </dsp:nvSpPr>
      <dsp:spPr>
        <a:xfrm>
          <a:off x="0" y="3707902"/>
          <a:ext cx="7728267" cy="791505"/>
        </a:xfrm>
        <a:prstGeom prst="roundRect">
          <a:avLst/>
        </a:prstGeom>
        <a:solidFill>
          <a:schemeClr val="accent5">
            <a:hueOff val="11178319"/>
            <a:satOff val="-9634"/>
            <a:lumOff val="1274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Certainty of Evidence</a:t>
          </a:r>
        </a:p>
      </dsp:txBody>
      <dsp:txXfrm>
        <a:off x="38638" y="3746540"/>
        <a:ext cx="7650991" cy="714229"/>
      </dsp:txXfrm>
    </dsp:sp>
    <dsp:sp modelId="{7DFEFB63-E976-FE4F-B9A5-78B70562416A}">
      <dsp:nvSpPr>
        <dsp:cNvPr id="0" name=""/>
        <dsp:cNvSpPr/>
      </dsp:nvSpPr>
      <dsp:spPr>
        <a:xfrm>
          <a:off x="0" y="4499407"/>
          <a:ext cx="7728267"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t>Low</a:t>
          </a:r>
        </a:p>
      </dsp:txBody>
      <dsp:txXfrm>
        <a:off x="0" y="4499407"/>
        <a:ext cx="7728267" cy="5464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E54078-0872-1B4A-8E90-251EA6D897A3}">
      <dsp:nvSpPr>
        <dsp:cNvPr id="0" name=""/>
        <dsp:cNvSpPr/>
      </dsp:nvSpPr>
      <dsp:spPr>
        <a:xfrm>
          <a:off x="892" y="1399750"/>
          <a:ext cx="3134320" cy="1990293"/>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B56FCD-85A5-664C-AB17-F40DB3B233C7}">
      <dsp:nvSpPr>
        <dsp:cNvPr id="0" name=""/>
        <dsp:cNvSpPr/>
      </dsp:nvSpPr>
      <dsp:spPr>
        <a:xfrm>
          <a:off x="349150" y="1730595"/>
          <a:ext cx="3134320" cy="1990293"/>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en-US" sz="5200" kern="1200" dirty="0"/>
            <a:t>ICU patients</a:t>
          </a:r>
        </a:p>
      </dsp:txBody>
      <dsp:txXfrm>
        <a:off x="407444" y="1788889"/>
        <a:ext cx="3017732" cy="1873705"/>
      </dsp:txXfrm>
    </dsp:sp>
    <dsp:sp modelId="{EA8F66DA-0C26-FD47-A927-9DF21B3422F7}">
      <dsp:nvSpPr>
        <dsp:cNvPr id="0" name=""/>
        <dsp:cNvSpPr/>
      </dsp:nvSpPr>
      <dsp:spPr>
        <a:xfrm>
          <a:off x="3831728" y="1399750"/>
          <a:ext cx="3134320" cy="1990293"/>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114051-C98D-8F41-A7D6-FB566DDF6D1A}">
      <dsp:nvSpPr>
        <dsp:cNvPr id="0" name=""/>
        <dsp:cNvSpPr/>
      </dsp:nvSpPr>
      <dsp:spPr>
        <a:xfrm>
          <a:off x="4179986" y="1730595"/>
          <a:ext cx="3134320" cy="1990293"/>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en-US" sz="5200" kern="1200"/>
            <a:t>Pregnant patients</a:t>
          </a:r>
        </a:p>
      </dsp:txBody>
      <dsp:txXfrm>
        <a:off x="4238280" y="1788889"/>
        <a:ext cx="3017732" cy="18737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98EC4-CF3C-2540-B57D-2E1B8E453D36}">
      <dsp:nvSpPr>
        <dsp:cNvPr id="0" name=""/>
        <dsp:cNvSpPr/>
      </dsp:nvSpPr>
      <dsp:spPr>
        <a:xfrm>
          <a:off x="0" y="52799"/>
          <a:ext cx="7728267" cy="839474"/>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Consensus Based Statement</a:t>
          </a:r>
        </a:p>
      </dsp:txBody>
      <dsp:txXfrm>
        <a:off x="40980" y="93779"/>
        <a:ext cx="7646307" cy="757514"/>
      </dsp:txXfrm>
    </dsp:sp>
    <dsp:sp modelId="{7278C1A3-9E50-6846-9197-CB38612F4879}">
      <dsp:nvSpPr>
        <dsp:cNvPr id="0" name=""/>
        <dsp:cNvSpPr/>
      </dsp:nvSpPr>
      <dsp:spPr>
        <a:xfrm>
          <a:off x="0" y="892274"/>
          <a:ext cx="7728267" cy="130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effectLst/>
              <a:latin typeface="Calibri" panose="020F0502020204030204" pitchFamily="34" charset="0"/>
              <a:ea typeface="Calibri" panose="020F0502020204030204" pitchFamily="34" charset="0"/>
              <a:cs typeface="Times New Roman" panose="02020603050405020304" pitchFamily="18" charset="0"/>
            </a:rPr>
            <a:t>We suggest </a:t>
          </a:r>
          <a:r>
            <a:rPr lang="en-US" sz="2700" kern="1200" dirty="0">
              <a:effectLst/>
              <a:latin typeface="Calibri" panose="020F0502020204030204" pitchFamily="34" charset="0"/>
              <a:cs typeface="Times New Roman" panose="02020603050405020304" pitchFamily="18" charset="0"/>
            </a:rPr>
            <a:t>penicillin skin testing for patients with a history of anaphylaxis or a recent</a:t>
          </a:r>
        </a:p>
        <a:p>
          <a:pPr marL="228600" lvl="1" indent="-228600" algn="l" defTabSz="1200150">
            <a:lnSpc>
              <a:spcPct val="90000"/>
            </a:lnSpc>
            <a:spcBef>
              <a:spcPct val="0"/>
            </a:spcBef>
            <a:spcAft>
              <a:spcPct val="20000"/>
            </a:spcAft>
            <a:buChar char="•"/>
          </a:pPr>
          <a:r>
            <a:rPr lang="en-US" sz="2700" kern="1200" dirty="0">
              <a:effectLst/>
              <a:latin typeface="Calibri" panose="020F0502020204030204" pitchFamily="34" charset="0"/>
              <a:cs typeface="Times New Roman" panose="02020603050405020304" pitchFamily="18" charset="0"/>
            </a:rPr>
            <a:t>reaction suspected to be </a:t>
          </a:r>
          <a:r>
            <a:rPr lang="en-US" sz="2700" kern="1200" dirty="0" err="1">
              <a:effectLst/>
              <a:latin typeface="Calibri" panose="020F0502020204030204" pitchFamily="34" charset="0"/>
              <a:cs typeface="Times New Roman" panose="02020603050405020304" pitchFamily="18" charset="0"/>
            </a:rPr>
            <a:t>IgE</a:t>
          </a:r>
          <a:r>
            <a:rPr lang="en-US" sz="2700" kern="1200" dirty="0">
              <a:effectLst/>
              <a:latin typeface="Calibri" panose="020F0502020204030204" pitchFamily="34" charset="0"/>
              <a:cs typeface="Times New Roman" panose="02020603050405020304" pitchFamily="18" charset="0"/>
            </a:rPr>
            <a:t>-mediated</a:t>
          </a:r>
          <a:endParaRPr lang="en-US" sz="2700" kern="1200" dirty="0"/>
        </a:p>
      </dsp:txBody>
      <dsp:txXfrm>
        <a:off x="0" y="892274"/>
        <a:ext cx="7728267" cy="1304100"/>
      </dsp:txXfrm>
    </dsp:sp>
    <dsp:sp modelId="{36A1C00D-67AE-0A4D-9328-FC393F05158F}">
      <dsp:nvSpPr>
        <dsp:cNvPr id="0" name=""/>
        <dsp:cNvSpPr/>
      </dsp:nvSpPr>
      <dsp:spPr>
        <a:xfrm>
          <a:off x="0" y="2196374"/>
          <a:ext cx="7728267" cy="839474"/>
        </a:xfrm>
        <a:prstGeom prst="roundRect">
          <a:avLst/>
        </a:prstGeom>
        <a:solidFill>
          <a:schemeClr val="accent5">
            <a:hueOff val="5589159"/>
            <a:satOff val="-4817"/>
            <a:lumOff val="637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Strength of Recommendation</a:t>
          </a:r>
        </a:p>
      </dsp:txBody>
      <dsp:txXfrm>
        <a:off x="40980" y="2237354"/>
        <a:ext cx="7646307" cy="757514"/>
      </dsp:txXfrm>
    </dsp:sp>
    <dsp:sp modelId="{4DD40AC4-0397-EC4F-BC39-86B049A88CD2}">
      <dsp:nvSpPr>
        <dsp:cNvPr id="0" name=""/>
        <dsp:cNvSpPr/>
      </dsp:nvSpPr>
      <dsp:spPr>
        <a:xfrm>
          <a:off x="0" y="3035849"/>
          <a:ext cx="7728267" cy="579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Conditional</a:t>
          </a:r>
        </a:p>
      </dsp:txBody>
      <dsp:txXfrm>
        <a:off x="0" y="3035849"/>
        <a:ext cx="7728267" cy="579600"/>
      </dsp:txXfrm>
    </dsp:sp>
    <dsp:sp modelId="{D8453EF6-3A34-C044-858F-821761212FD1}">
      <dsp:nvSpPr>
        <dsp:cNvPr id="0" name=""/>
        <dsp:cNvSpPr/>
      </dsp:nvSpPr>
      <dsp:spPr>
        <a:xfrm>
          <a:off x="0" y="3615449"/>
          <a:ext cx="7728267" cy="839474"/>
        </a:xfrm>
        <a:prstGeom prst="roundRect">
          <a:avLst/>
        </a:prstGeom>
        <a:solidFill>
          <a:schemeClr val="accent5">
            <a:hueOff val="11178319"/>
            <a:satOff val="-9634"/>
            <a:lumOff val="1274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Certainty of Evidence</a:t>
          </a:r>
        </a:p>
      </dsp:txBody>
      <dsp:txXfrm>
        <a:off x="40980" y="3656429"/>
        <a:ext cx="7646307" cy="757514"/>
      </dsp:txXfrm>
    </dsp:sp>
    <dsp:sp modelId="{7DFEFB63-E976-FE4F-B9A5-78B70562416A}">
      <dsp:nvSpPr>
        <dsp:cNvPr id="0" name=""/>
        <dsp:cNvSpPr/>
      </dsp:nvSpPr>
      <dsp:spPr>
        <a:xfrm>
          <a:off x="0" y="4454924"/>
          <a:ext cx="7728267" cy="579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Low</a:t>
          </a:r>
        </a:p>
      </dsp:txBody>
      <dsp:txXfrm>
        <a:off x="0" y="4454924"/>
        <a:ext cx="7728267" cy="5796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7CD565-6EB9-ED41-8A1C-C8B89B0680C3}">
      <dsp:nvSpPr>
        <dsp:cNvPr id="0" name=""/>
        <dsp:cNvSpPr/>
      </dsp:nvSpPr>
      <dsp:spPr>
        <a:xfrm>
          <a:off x="0" y="0"/>
          <a:ext cx="2790127" cy="9538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41 patients with immediate reactions</a:t>
          </a:r>
        </a:p>
      </dsp:txBody>
      <dsp:txXfrm>
        <a:off x="46563" y="46563"/>
        <a:ext cx="2697001" cy="860713"/>
      </dsp:txXfrm>
    </dsp:sp>
    <dsp:sp modelId="{56D8E5FF-E401-B846-A85A-090562EFA92E}">
      <dsp:nvSpPr>
        <dsp:cNvPr id="0" name=""/>
        <dsp:cNvSpPr/>
      </dsp:nvSpPr>
      <dsp:spPr>
        <a:xfrm rot="5400000">
          <a:off x="4191210" y="-288921"/>
          <a:ext cx="665131" cy="3507028"/>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44% with SPT</a:t>
          </a:r>
        </a:p>
      </dsp:txBody>
      <dsp:txXfrm rot="-5400000">
        <a:off x="2770262" y="1164496"/>
        <a:ext cx="3474559" cy="600193"/>
      </dsp:txXfrm>
    </dsp:sp>
    <dsp:sp modelId="{A1B5103D-396B-5C46-8F15-282CBD73913A}">
      <dsp:nvSpPr>
        <dsp:cNvPr id="0" name=""/>
        <dsp:cNvSpPr/>
      </dsp:nvSpPr>
      <dsp:spPr>
        <a:xfrm>
          <a:off x="0" y="1003514"/>
          <a:ext cx="2790127" cy="9538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TZP ST positive in 25/41 (61%)</a:t>
          </a:r>
        </a:p>
      </dsp:txBody>
      <dsp:txXfrm>
        <a:off x="46563" y="1050077"/>
        <a:ext cx="2697001" cy="860713"/>
      </dsp:txXfrm>
    </dsp:sp>
    <dsp:sp modelId="{9042A4F4-C2B0-0343-B7F0-1E418B67B691}">
      <dsp:nvSpPr>
        <dsp:cNvPr id="0" name=""/>
        <dsp:cNvSpPr/>
      </dsp:nvSpPr>
      <dsp:spPr>
        <a:xfrm rot="5400000">
          <a:off x="4888704" y="1852"/>
          <a:ext cx="763071" cy="4960226"/>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70% of nonimmediate reactions selectively sensitized</a:t>
          </a:r>
        </a:p>
      </dsp:txBody>
      <dsp:txXfrm rot="-5400000">
        <a:off x="2790127" y="2137679"/>
        <a:ext cx="4922976" cy="688571"/>
      </dsp:txXfrm>
    </dsp:sp>
    <dsp:sp modelId="{A2E4A158-1CC3-9749-A229-956836BF9C1B}">
      <dsp:nvSpPr>
        <dsp:cNvPr id="0" name=""/>
        <dsp:cNvSpPr/>
      </dsp:nvSpPr>
      <dsp:spPr>
        <a:xfrm>
          <a:off x="0" y="2005045"/>
          <a:ext cx="2790127" cy="9538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FF0000"/>
              </a:solidFill>
            </a:rPr>
            <a:t>66% selectively sensitized to TZP</a:t>
          </a:r>
          <a:endParaRPr lang="en-US" sz="2400" kern="1200" dirty="0">
            <a:solidFill>
              <a:srgbClr val="FF0000"/>
            </a:solidFill>
          </a:endParaRPr>
        </a:p>
      </dsp:txBody>
      <dsp:txXfrm>
        <a:off x="46563" y="2051608"/>
        <a:ext cx="2697001" cy="860713"/>
      </dsp:txXfrm>
    </dsp:sp>
    <dsp:sp modelId="{D6B7EC13-1405-BE4D-AEE3-F0292E20B7C6}">
      <dsp:nvSpPr>
        <dsp:cNvPr id="0" name=""/>
        <dsp:cNvSpPr/>
      </dsp:nvSpPr>
      <dsp:spPr>
        <a:xfrm rot="5400000">
          <a:off x="4888704" y="1003383"/>
          <a:ext cx="763071" cy="4960226"/>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u="sng" kern="1200" dirty="0"/>
            <a:t>typical penicillin skin test reagents and/or amoxicillin challenge will miss these patients</a:t>
          </a:r>
          <a:endParaRPr lang="en-US" sz="1800" kern="1200" dirty="0"/>
        </a:p>
      </dsp:txBody>
      <dsp:txXfrm rot="-5400000">
        <a:off x="2790127" y="3139210"/>
        <a:ext cx="4922976" cy="688571"/>
      </dsp:txXfrm>
    </dsp:sp>
    <dsp:sp modelId="{DDF2F28B-1323-2C41-9C2D-A531F566BF9C}">
      <dsp:nvSpPr>
        <dsp:cNvPr id="0" name=""/>
        <dsp:cNvSpPr/>
      </dsp:nvSpPr>
      <dsp:spPr>
        <a:xfrm>
          <a:off x="0" y="3006577"/>
          <a:ext cx="2790127" cy="9538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u="none" kern="1200" dirty="0">
              <a:solidFill>
                <a:schemeClr val="tx1"/>
              </a:solidFill>
            </a:rPr>
            <a:t>Testing Implications</a:t>
          </a:r>
        </a:p>
      </dsp:txBody>
      <dsp:txXfrm>
        <a:off x="46563" y="3053140"/>
        <a:ext cx="2697001" cy="8607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1ACA40-D34F-2D44-8D01-A5A2969D2225}">
      <dsp:nvSpPr>
        <dsp:cNvPr id="0" name=""/>
        <dsp:cNvSpPr/>
      </dsp:nvSpPr>
      <dsp:spPr>
        <a:xfrm>
          <a:off x="0" y="232346"/>
          <a:ext cx="7951305" cy="9931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tx1"/>
              </a:solidFill>
            </a:rPr>
            <a:t>Proactive penicillin allergy </a:t>
          </a:r>
          <a:r>
            <a:rPr lang="en-US" sz="2500" kern="1200" dirty="0" err="1">
              <a:solidFill>
                <a:schemeClr val="tx1"/>
              </a:solidFill>
            </a:rPr>
            <a:t>delabeling</a:t>
          </a:r>
          <a:r>
            <a:rPr lang="en-US" sz="2500" kern="1200" dirty="0">
              <a:solidFill>
                <a:schemeClr val="tx1"/>
              </a:solidFill>
            </a:rPr>
            <a:t> is a priority</a:t>
          </a:r>
        </a:p>
      </dsp:txBody>
      <dsp:txXfrm>
        <a:off x="48481" y="280827"/>
        <a:ext cx="7854343" cy="896166"/>
      </dsp:txXfrm>
    </dsp:sp>
    <dsp:sp modelId="{20727215-9886-4E4E-89FC-9E5EAC379B46}">
      <dsp:nvSpPr>
        <dsp:cNvPr id="0" name=""/>
        <dsp:cNvSpPr/>
      </dsp:nvSpPr>
      <dsp:spPr>
        <a:xfrm>
          <a:off x="0" y="1297475"/>
          <a:ext cx="7951305" cy="993128"/>
        </a:xfrm>
        <a:prstGeom prst="roundRect">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tx1"/>
              </a:solidFill>
            </a:rPr>
            <a:t>Children with non-anaphylactic reactions to penicillins can be </a:t>
          </a:r>
          <a:r>
            <a:rPr lang="en-US" sz="2500" kern="1200" dirty="0" err="1">
              <a:solidFill>
                <a:schemeClr val="tx1"/>
              </a:solidFill>
            </a:rPr>
            <a:t>delabeled</a:t>
          </a:r>
          <a:r>
            <a:rPr lang="en-US" sz="2500" kern="1200" dirty="0">
              <a:solidFill>
                <a:schemeClr val="tx1"/>
              </a:solidFill>
            </a:rPr>
            <a:t> via direct oral challenge</a:t>
          </a:r>
        </a:p>
      </dsp:txBody>
      <dsp:txXfrm>
        <a:off x="48481" y="1345956"/>
        <a:ext cx="7854343" cy="896166"/>
      </dsp:txXfrm>
    </dsp:sp>
    <dsp:sp modelId="{1CC15F7B-EDFF-0644-9C23-662ABD295B20}">
      <dsp:nvSpPr>
        <dsp:cNvPr id="0" name=""/>
        <dsp:cNvSpPr/>
      </dsp:nvSpPr>
      <dsp:spPr>
        <a:xfrm>
          <a:off x="0" y="2362604"/>
          <a:ext cx="7951305" cy="9931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tx1"/>
              </a:solidFill>
            </a:rPr>
            <a:t>Adults with low-risk histories of penicillin allergy can also be </a:t>
          </a:r>
          <a:r>
            <a:rPr lang="en-US" sz="2500" kern="1200" dirty="0" err="1">
              <a:solidFill>
                <a:schemeClr val="tx1"/>
              </a:solidFill>
            </a:rPr>
            <a:t>delabeled</a:t>
          </a:r>
          <a:r>
            <a:rPr lang="en-US" sz="2500" kern="1200" dirty="0">
              <a:solidFill>
                <a:schemeClr val="tx1"/>
              </a:solidFill>
            </a:rPr>
            <a:t> with direct oral challenges, even by PCPs</a:t>
          </a:r>
        </a:p>
      </dsp:txBody>
      <dsp:txXfrm>
        <a:off x="48481" y="2411085"/>
        <a:ext cx="7854343" cy="896166"/>
      </dsp:txXfrm>
    </dsp:sp>
    <dsp:sp modelId="{6FBE2AFF-7273-1949-AB13-51469CB18A9E}">
      <dsp:nvSpPr>
        <dsp:cNvPr id="0" name=""/>
        <dsp:cNvSpPr/>
      </dsp:nvSpPr>
      <dsp:spPr>
        <a:xfrm>
          <a:off x="0" y="3427732"/>
          <a:ext cx="7951305" cy="993128"/>
        </a:xfrm>
        <a:prstGeom prst="roundRect">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tx1"/>
              </a:solidFill>
            </a:rPr>
            <a:t>RCTs in drug allergy will yield more robust evidence</a:t>
          </a:r>
        </a:p>
      </dsp:txBody>
      <dsp:txXfrm>
        <a:off x="48481" y="3476213"/>
        <a:ext cx="7854343" cy="8961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D1C335-4E77-4147-8B12-D0154F6C7CD3}"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2CB7FB-513B-D244-A620-5861154BB76D}" type="slidenum">
              <a:rPr lang="en-US" smtClean="0"/>
              <a:t>‹#›</a:t>
            </a:fld>
            <a:endParaRPr lang="en-US"/>
          </a:p>
        </p:txBody>
      </p:sp>
    </p:spTree>
    <p:extLst>
      <p:ext uri="{BB962C8B-B14F-4D97-AF65-F5344CB8AC3E}">
        <p14:creationId xmlns:p14="http://schemas.microsoft.com/office/powerpoint/2010/main" val="2606504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25 minutes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00B0AFB-D0C3-144D-AD71-C6A1EC37E0B0}"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4156073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AFA86FB-3D94-F340-93B0-995888EC31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endParaRPr>
          </a:p>
        </p:txBody>
      </p:sp>
    </p:spTree>
    <p:extLst>
      <p:ext uri="{BB962C8B-B14F-4D97-AF65-F5344CB8AC3E}">
        <p14:creationId xmlns:p14="http://schemas.microsoft.com/office/powerpoint/2010/main" val="1581410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Oxford Research Team 1940, Florey in middle, Chain 2</a:t>
            </a:r>
            <a:r>
              <a:rPr lang="en-US" baseline="30000" dirty="0"/>
              <a:t>nd</a:t>
            </a:r>
            <a:r>
              <a:rPr lang="en-US" dirty="0"/>
              <a:t> row on Right, Heatley2nd row left(?)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AFA86FB-3D94-F340-93B0-995888EC31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endParaRPr>
          </a:p>
        </p:txBody>
      </p:sp>
    </p:spTree>
    <p:extLst>
      <p:ext uri="{BB962C8B-B14F-4D97-AF65-F5344CB8AC3E}">
        <p14:creationId xmlns:p14="http://schemas.microsoft.com/office/powerpoint/2010/main" val="662383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ＭＳ Ｐゴシック" pitchFamily="-111" charset="-128"/>
                <a:cs typeface="ＭＳ Ｐゴシック" pitchFamily="-109" charset="-128"/>
              </a:rPr>
              <a:t>Chain found Flemings 1929 article on penicillin and proposed to his supervisor Florey that he try to isolate the compound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AFA86FB-3D94-F340-93B0-995888EC31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endParaRPr>
          </a:p>
        </p:txBody>
      </p:sp>
    </p:spTree>
    <p:extLst>
      <p:ext uri="{BB962C8B-B14F-4D97-AF65-F5344CB8AC3E}">
        <p14:creationId xmlns:p14="http://schemas.microsoft.com/office/powerpoint/2010/main" val="3830622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Counter current apparatus</a:t>
            </a:r>
          </a:p>
        </p:txBody>
      </p:sp>
      <p:sp>
        <p:nvSpPr>
          <p:cNvPr id="4" name="Slide Number Placeholder 3"/>
          <p:cNvSpPr>
            <a:spLocks noGrp="1"/>
          </p:cNvSpPr>
          <p:nvPr>
            <p:ph type="sldNum" sz="quarter" idx="5"/>
          </p:nvPr>
        </p:nvSpPr>
        <p:spPr/>
        <p:txBody>
          <a:bodyPr/>
          <a:lstStyle/>
          <a:p>
            <a:pPr>
              <a:defRPr/>
            </a:pPr>
            <a:fld id="{4AFA86FB-3D94-F340-93B0-995888EC3138}" type="slidenum">
              <a:rPr lang="en-US" smtClean="0"/>
              <a:pPr>
                <a:defRPr/>
              </a:pPr>
              <a:t>11</a:t>
            </a:fld>
            <a:endParaRPr lang="en-US"/>
          </a:p>
        </p:txBody>
      </p:sp>
    </p:spTree>
    <p:extLst>
      <p:ext uri="{BB962C8B-B14F-4D97-AF65-F5344CB8AC3E}">
        <p14:creationId xmlns:p14="http://schemas.microsoft.com/office/powerpoint/2010/main" val="1876348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Penicillin they used was only 0.5% pure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AFA86FB-3D94-F340-93B0-995888EC31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endParaRPr>
          </a:p>
        </p:txBody>
      </p:sp>
    </p:spTree>
    <p:extLst>
      <p:ext uri="{BB962C8B-B14F-4D97-AF65-F5344CB8AC3E}">
        <p14:creationId xmlns:p14="http://schemas.microsoft.com/office/powerpoint/2010/main" val="312385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AFA86FB-3D94-F340-93B0-995888EC3138}" type="slidenum">
              <a:rPr lang="en-US" smtClean="0"/>
              <a:pPr>
                <a:defRPr/>
              </a:pPr>
              <a:t>20</a:t>
            </a:fld>
            <a:endParaRPr lang="en-US"/>
          </a:p>
        </p:txBody>
      </p:sp>
    </p:spTree>
    <p:extLst>
      <p:ext uri="{BB962C8B-B14F-4D97-AF65-F5344CB8AC3E}">
        <p14:creationId xmlns:p14="http://schemas.microsoft.com/office/powerpoint/2010/main" val="316404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Penicillin medallion</a:t>
            </a:r>
          </a:p>
        </p:txBody>
      </p:sp>
      <p:sp>
        <p:nvSpPr>
          <p:cNvPr id="4" name="Slide Number Placeholder 3"/>
          <p:cNvSpPr>
            <a:spLocks noGrp="1"/>
          </p:cNvSpPr>
          <p:nvPr>
            <p:ph type="sldNum" sz="quarter" idx="10"/>
          </p:nvPr>
        </p:nvSpPr>
        <p:spPr/>
        <p:txBody>
          <a:bodyPr/>
          <a:lstStyle/>
          <a:p>
            <a:pPr>
              <a:defRPr/>
            </a:pPr>
            <a:fld id="{4AFA86FB-3D94-F340-93B0-995888EC3138}" type="slidenum">
              <a:rPr lang="en-US" smtClean="0"/>
              <a:pPr>
                <a:defRPr/>
              </a:pPr>
              <a:t>22</a:t>
            </a:fld>
            <a:endParaRPr lang="en-US"/>
          </a:p>
        </p:txBody>
      </p:sp>
    </p:spTree>
    <p:extLst>
      <p:ext uri="{BB962C8B-B14F-4D97-AF65-F5344CB8AC3E}">
        <p14:creationId xmlns:p14="http://schemas.microsoft.com/office/powerpoint/2010/main" val="1932489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Figure showing associated Personal and Public Health Burdens of a Penicillin Allergy.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FA86FB-3D94-F340-93B0-995888EC31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682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Romeo and Juliet</a:t>
            </a:r>
          </a:p>
        </p:txBody>
      </p:sp>
      <p:sp>
        <p:nvSpPr>
          <p:cNvPr id="4" name="Slide Number Placeholder 3"/>
          <p:cNvSpPr>
            <a:spLocks noGrp="1"/>
          </p:cNvSpPr>
          <p:nvPr>
            <p:ph type="sldNum" sz="quarter" idx="5"/>
          </p:nvPr>
        </p:nvSpPr>
        <p:spPr/>
        <p:txBody>
          <a:bodyPr/>
          <a:lstStyle/>
          <a:p>
            <a:fld id="{282CB7FB-513B-D244-A620-5861154BB76D}" type="slidenum">
              <a:rPr lang="en-US" smtClean="0"/>
              <a:t>40</a:t>
            </a:fld>
            <a:endParaRPr lang="en-US"/>
          </a:p>
        </p:txBody>
      </p:sp>
    </p:spTree>
    <p:extLst>
      <p:ext uri="{BB962C8B-B14F-4D97-AF65-F5344CB8AC3E}">
        <p14:creationId xmlns:p14="http://schemas.microsoft.com/office/powerpoint/2010/main" val="2657560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Cephalexin has similar but not identical R1 group as amoxicillin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00B0AFB-D0C3-144D-AD71-C6A1EC37E0B0}"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33982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AFA86FB-3D94-F340-93B0-995888EC3138}"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032425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1603747-464C-C94E-82E9-7C2B66B90368}"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6B3A90-88F4-D242-8436-589D541FD690}"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647357" y="6356350"/>
            <a:ext cx="517705" cy="365125"/>
          </a:xfrm>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BECC39-A532-5A40-90A6-2647923A4847}"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3D68506B-7992-6842-82F0-5A03E30381E4}" type="datetime1">
              <a:rPr lang="en-US" smtClean="0"/>
              <a:t>9/17/2026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8BCBE691-E6FA-4D49-B27A-5EEA1796DF39}" type="datetime1">
              <a:rPr lang="en-US" smtClean="0"/>
              <a:t>9/17/2026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7BB9E0C7-D5C4-7D45-8750-1999829888F8}" type="datetime1">
              <a:rPr lang="en-US" smtClean="0"/>
              <a:t>9/17/2026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5FC2EF5-73D5-6E47-8E67-7182D929FDF6}" type="datetime1">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EEEE198-A9F0-8448-8634-E62D8C1B9F51}" type="datetime1">
              <a:rPr lang="en-US" smtClean="0"/>
              <a:t>9/17/2026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B8A8D35-DE51-B341-A457-394A93DDFEA8}" type="datetime1">
              <a:rPr lang="en-US" smtClean="0"/>
              <a:t>9/17/2026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09407D-59A0-7D45-9F9A-526E50CBE85B}" type="datetime1">
              <a:rPr lang="en-US" smtClean="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FB91AE-0F1E-A544-82C1-ACEE2D9C6B2E}" type="datetime1">
              <a:rPr lang="en-US" smtClean="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5363570" y="0"/>
            <a:ext cx="6828430" cy="6858000"/>
          </a:xfrm>
          <a:blipFill>
            <a:blip r:embed="rId2">
              <a:alphaModFix amt="70000"/>
            </a:blip>
            <a:stretch>
              <a:fillRect/>
            </a:stretch>
          </a:blipFill>
        </p:spPr>
        <p:txBody>
          <a:bodyPr/>
          <a:lstStyle>
            <a:lvl1pPr>
              <a:defRPr/>
            </a:lvl1pPr>
          </a:lstStyle>
          <a:p>
            <a:r>
              <a:rPr lang="en-US" dirty="0"/>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endParaRPr lang="en-US"/>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59CF800B-E24A-4353-BA80-0CDC1F4DD4FC}" type="slidenum">
              <a:rPr lang="en-US" smtClean="0"/>
              <a:t>‹#›</a:t>
            </a:fld>
            <a:endParaRPr lang="en-US"/>
          </a:p>
        </p:txBody>
      </p:sp>
    </p:spTree>
    <p:extLst>
      <p:ext uri="{BB962C8B-B14F-4D97-AF65-F5344CB8AC3E}">
        <p14:creationId xmlns:p14="http://schemas.microsoft.com/office/powerpoint/2010/main" val="1875639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49D430E-0CDA-C441-ABB2-213ABE4BE526}"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514487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4C296B-87B6-9542-958A-E45B3BF55139}"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07790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B27527-D62D-CF46-BA2B-8FD088036CD3}"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906579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D788604-6367-094B-8018-07DFFCD1AF82}" type="datetime1">
              <a:rPr lang="en-US" smtClean="0"/>
              <a:t>9/17/2026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044162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CF08E73B-84FD-3140-91EE-21FC13E5D408}" type="datetime1">
              <a:rPr lang="en-US" smtClean="0"/>
              <a:t>9/17/2026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284119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20B4F770-158A-E244-A237-A7BCC69EF817}" type="datetime1">
              <a:rPr lang="en-US" smtClean="0"/>
              <a:t>9/17/2026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70953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3614740-3DEA-E349-97D0-A38C9191DAE2}" type="datetime1">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178813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30101970-463B-284E-888E-164847AA9B74}" type="datetime1">
              <a:rPr lang="en-US" smtClean="0"/>
              <a:t>9/17/2026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140560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7516FC3-D49B-DE4B-B80E-F6ED57347308}" type="datetime1">
              <a:rPr lang="en-US" smtClean="0"/>
              <a:t>9/17/2026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010109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0FF7AF-3B4C-0D43-8A24-3697F1D83103}" type="datetime1">
              <a:rPr lang="en-US" smtClean="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5727069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1C7651-9AF5-FA49-A832-080AE76E3D3A}" type="datetime1">
              <a:rPr lang="en-US" smtClean="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6738298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10390717" cy="700088"/>
          </a:xfrm>
        </p:spPr>
        <p:txBody>
          <a:bodyPr/>
          <a:lstStyle/>
          <a:p>
            <a:r>
              <a:rPr lang="en-US"/>
              <a:t>Click to edit Master title style</a:t>
            </a:r>
          </a:p>
        </p:txBody>
      </p:sp>
      <p:sp>
        <p:nvSpPr>
          <p:cNvPr id="3" name="Content Placeholder 2"/>
          <p:cNvSpPr>
            <a:spLocks noGrp="1"/>
          </p:cNvSpPr>
          <p:nvPr>
            <p:ph sz="half" idx="1"/>
          </p:nvPr>
        </p:nvSpPr>
        <p:spPr>
          <a:xfrm>
            <a:off x="508000" y="1371600"/>
            <a:ext cx="508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791200" y="1371603"/>
            <a:ext cx="50800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791200" y="3924303"/>
            <a:ext cx="50800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6">
            <a:extLst>
              <a:ext uri="{FF2B5EF4-FFF2-40B4-BE49-F238E27FC236}">
                <a16:creationId xmlns:a16="http://schemas.microsoft.com/office/drawing/2014/main" id="{ACE9B8E6-7D36-1D4B-AEE8-489112E2CEDD}"/>
              </a:ext>
            </a:extLst>
          </p:cNvPr>
          <p:cNvSpPr>
            <a:spLocks noGrp="1" noChangeArrowheads="1"/>
          </p:cNvSpPr>
          <p:nvPr>
            <p:ph type="sldNum" sz="quarter" idx="10"/>
          </p:nvPr>
        </p:nvSpPr>
        <p:spPr>
          <a:xfrm>
            <a:off x="11329773" y="6477000"/>
            <a:ext cx="812800" cy="304800"/>
          </a:xfrm>
          <a:ln/>
        </p:spPr>
        <p:txBody>
          <a:bodyPr/>
          <a:lstStyle>
            <a:lvl1pPr>
              <a:defRPr/>
            </a:lvl1pPr>
          </a:lstStyle>
          <a:p>
            <a:pPr>
              <a:defRPr/>
            </a:pPr>
            <a:fld id="{03130D81-F5B4-3744-9535-C62D3BD06F2D}" type="slidenum">
              <a:rPr lang="en-US"/>
              <a:pPr>
                <a:defRPr/>
              </a:pPr>
              <a:t>‹#›</a:t>
            </a:fld>
            <a:endParaRPr lang="en-US"/>
          </a:p>
        </p:txBody>
      </p:sp>
    </p:spTree>
    <p:extLst>
      <p:ext uri="{BB962C8B-B14F-4D97-AF65-F5344CB8AC3E}">
        <p14:creationId xmlns:p14="http://schemas.microsoft.com/office/powerpoint/2010/main" val="1847251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9C85CC-1F02-694E-B082-AEFB8A767088}"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820760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B2EC58-9954-914C-8E68-6701679E0072}"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0665449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80DD0-2592-E44A-ADF5-4145D71748ED}"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5409012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5B846BA-3487-0448-A5BA-47E85FFFAFC4}" type="datetime1">
              <a:rPr lang="en-US" smtClean="0"/>
              <a:t>9/17/2026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7081291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A35A8FA0-E016-1B43-8DA7-EF8460F1E805}" type="datetime1">
              <a:rPr lang="en-US" smtClean="0"/>
              <a:t>9/17/2026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8654384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3B9BF4BC-264D-A240-A860-BD48D05D48CD}" type="datetime1">
              <a:rPr lang="en-US" smtClean="0"/>
              <a:t>9/17/2026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2772542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735D3BB-5283-DA4C-96B7-C545F2ADDC02}" type="datetime1">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5214382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0DE7B54-52E9-1643-9DC4-689AB7D1F2DB}" type="datetime1">
              <a:rPr lang="en-US" smtClean="0"/>
              <a:t>9/17/2026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211729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F2F5DE4-9974-584F-B03F-278273EC6FE8}" type="datetime1">
              <a:rPr lang="en-US" smtClean="0"/>
              <a:t>9/17/2026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2532938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4F2FCD-FC28-B144-A001-408E05F2CEB7}" type="datetime1">
              <a:rPr lang="en-US" smtClean="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7107475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5451E0-12AA-D443-93D2-AA003F606174}" type="datetime1">
              <a:rPr lang="en-US" smtClean="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6146935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10390717" cy="700088"/>
          </a:xfrm>
        </p:spPr>
        <p:txBody>
          <a:bodyPr/>
          <a:lstStyle/>
          <a:p>
            <a:r>
              <a:rPr lang="en-US"/>
              <a:t>Click to edit Master title style</a:t>
            </a:r>
          </a:p>
        </p:txBody>
      </p:sp>
      <p:sp>
        <p:nvSpPr>
          <p:cNvPr id="3" name="Content Placeholder 2"/>
          <p:cNvSpPr>
            <a:spLocks noGrp="1"/>
          </p:cNvSpPr>
          <p:nvPr>
            <p:ph sz="half" idx="1"/>
          </p:nvPr>
        </p:nvSpPr>
        <p:spPr>
          <a:xfrm>
            <a:off x="508000" y="1371600"/>
            <a:ext cx="508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791200" y="1371603"/>
            <a:ext cx="50800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791200" y="3924303"/>
            <a:ext cx="50800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6">
            <a:extLst>
              <a:ext uri="{FF2B5EF4-FFF2-40B4-BE49-F238E27FC236}">
                <a16:creationId xmlns:a16="http://schemas.microsoft.com/office/drawing/2014/main" id="{ACE9B8E6-7D36-1D4B-AEE8-489112E2CEDD}"/>
              </a:ext>
            </a:extLst>
          </p:cNvPr>
          <p:cNvSpPr>
            <a:spLocks noGrp="1" noChangeArrowheads="1"/>
          </p:cNvSpPr>
          <p:nvPr>
            <p:ph type="sldNum" sz="quarter" idx="10"/>
          </p:nvPr>
        </p:nvSpPr>
        <p:spPr>
          <a:xfrm>
            <a:off x="11329773" y="6477000"/>
            <a:ext cx="812800" cy="304800"/>
          </a:xfrm>
          <a:ln/>
        </p:spPr>
        <p:txBody>
          <a:bodyPr/>
          <a:lstStyle>
            <a:lvl1pPr>
              <a:defRPr/>
            </a:lvl1pPr>
          </a:lstStyle>
          <a:p>
            <a:pPr>
              <a:defRPr/>
            </a:pPr>
            <a:fld id="{03130D81-F5B4-3744-9535-C62D3BD06F2D}" type="slidenum">
              <a:rPr lang="en-US"/>
              <a:pPr>
                <a:defRPr/>
              </a:pPr>
              <a:t>‹#›</a:t>
            </a:fld>
            <a:endParaRPr lang="en-US"/>
          </a:p>
        </p:txBody>
      </p:sp>
    </p:spTree>
    <p:extLst>
      <p:ext uri="{BB962C8B-B14F-4D97-AF65-F5344CB8AC3E}">
        <p14:creationId xmlns:p14="http://schemas.microsoft.com/office/powerpoint/2010/main" val="30046824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F4D8E8-E66F-F849-9974-65988D2A361D}"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5971326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6A2453-9ADE-3A46-8EFA-4F1716D061F3}"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647357" y="6356350"/>
            <a:ext cx="517705" cy="365125"/>
          </a:xfrm>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9484836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C323D2-E227-9D43-8D3F-6B2DD8CE7B65}" type="datetime1">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9402668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38E04A5D-EF2E-0441-9D4D-62BDBBD8CB88}" type="datetime1">
              <a:rPr lang="en-US" smtClean="0"/>
              <a:t>9/17/2026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3946940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DAD3D732-7305-5141-ACAC-F1D6D474F5BD}" type="datetime1">
              <a:rPr lang="en-US" smtClean="0"/>
              <a:t>9/17/2026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0109022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D24F5137-B858-B040-85AC-83D09A34DE2F}" type="datetime1">
              <a:rPr lang="en-US" smtClean="0"/>
              <a:t>9/17/2026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8104671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D040FE6-E83B-844F-AB50-EEFC42A11A2F}" type="datetime1">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6065405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7B7203CE-4A43-9343-A6B3-9FE376DDD2F7}" type="datetime1">
              <a:rPr lang="en-US" smtClean="0"/>
              <a:t>9/17/2026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4552074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FF96BF1C-B317-774C-B510-DB951D01E6B3}" type="datetime1">
              <a:rPr lang="en-US" smtClean="0"/>
              <a:t>9/17/2026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6086006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10B04A-11E0-6846-ADCA-93D25BFB5839}" type="datetime1">
              <a:rPr lang="en-US" smtClean="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2193702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7EDDF4-1D39-D74B-A4FD-8C45AA2EEB05}" type="datetime1">
              <a:rPr lang="en-US" smtClean="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1447938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8530120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6065812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2787215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4534916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0094330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6639447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9295905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0646738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9860326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9097222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2023738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10390717" cy="700088"/>
          </a:xfrm>
        </p:spPr>
        <p:txBody>
          <a:bodyPr/>
          <a:lstStyle/>
          <a:p>
            <a:r>
              <a:rPr lang="en-US"/>
              <a:t>Click to edit Master title style</a:t>
            </a:r>
          </a:p>
        </p:txBody>
      </p:sp>
      <p:sp>
        <p:nvSpPr>
          <p:cNvPr id="3" name="Content Placeholder 2"/>
          <p:cNvSpPr>
            <a:spLocks noGrp="1"/>
          </p:cNvSpPr>
          <p:nvPr>
            <p:ph sz="half" idx="1"/>
          </p:nvPr>
        </p:nvSpPr>
        <p:spPr>
          <a:xfrm>
            <a:off x="508000" y="1371600"/>
            <a:ext cx="508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791200" y="1371603"/>
            <a:ext cx="50800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791200" y="3924303"/>
            <a:ext cx="50800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6">
            <a:extLst>
              <a:ext uri="{FF2B5EF4-FFF2-40B4-BE49-F238E27FC236}">
                <a16:creationId xmlns:a16="http://schemas.microsoft.com/office/drawing/2014/main" id="{ACE9B8E6-7D36-1D4B-AEE8-489112E2CEDD}"/>
              </a:ext>
            </a:extLst>
          </p:cNvPr>
          <p:cNvSpPr>
            <a:spLocks noGrp="1" noChangeArrowheads="1"/>
          </p:cNvSpPr>
          <p:nvPr>
            <p:ph type="sldNum" sz="quarter" idx="10"/>
          </p:nvPr>
        </p:nvSpPr>
        <p:spPr>
          <a:xfrm>
            <a:off x="11329773" y="6477000"/>
            <a:ext cx="812800" cy="304800"/>
          </a:xfrm>
          <a:ln/>
        </p:spPr>
        <p:txBody>
          <a:bodyPr/>
          <a:lstStyle>
            <a:lvl1pPr>
              <a:defRPr/>
            </a:lvl1pPr>
          </a:lstStyle>
          <a:p>
            <a:pPr>
              <a:defRPr/>
            </a:pPr>
            <a:fld id="{03130D81-F5B4-3744-9535-C62D3BD06F2D}" type="slidenum">
              <a:rPr lang="en-US"/>
              <a:pPr>
                <a:defRPr/>
              </a:pPr>
              <a:t>‹#›</a:t>
            </a:fld>
            <a:endParaRPr lang="en-US"/>
          </a:p>
        </p:txBody>
      </p:sp>
    </p:spTree>
    <p:extLst>
      <p:ext uri="{BB962C8B-B14F-4D97-AF65-F5344CB8AC3E}">
        <p14:creationId xmlns:p14="http://schemas.microsoft.com/office/powerpoint/2010/main" val="2601812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2512EACC-5022-FB45-80E5-B8DAE618D6EB}" type="datetime1">
              <a:rPr lang="en-US" smtClean="0"/>
              <a:t>9/17/2026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915" r:id="rId12"/>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049C255-22DB-D64A-8CA2-19A9FDC3A59E}" type="datetime1">
              <a:rPr lang="en-US" smtClean="0"/>
              <a:t>9/17/2026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4031982291"/>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E524F63D-75CC-0D44-8D28-BE65E474D3CE}" type="datetime1">
              <a:rPr lang="en-US" smtClean="0"/>
              <a:t>9/17/2026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2373003703"/>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D678C9AF-8E82-2B49-81BB-54F1721F4FD0}" type="datetime1">
              <a:rPr lang="en-US" smtClean="0"/>
              <a:t>9/17/2026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971932378"/>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9/17/2026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2753209488"/>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tiff"/><Relationship Id="rId1" Type="http://schemas.openxmlformats.org/officeDocument/2006/relationships/slideLayout" Target="../slideLayouts/slideLayout59.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image" Target="../media/image38.jpeg"/><Relationship Id="rId1" Type="http://schemas.openxmlformats.org/officeDocument/2006/relationships/slideLayout" Target="../slideLayouts/slideLayout53.xml"/><Relationship Id="rId6" Type="http://schemas.openxmlformats.org/officeDocument/2006/relationships/image" Target="../media/image42.png"/><Relationship Id="rId5" Type="http://schemas.openxmlformats.org/officeDocument/2006/relationships/image" Target="../media/image41.wmf"/><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9.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4.xml"/></Relationships>
</file>

<file path=ppt/slides/_rels/slide36.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59.tif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image" Target="../media/image63.tif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5.tif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6.tif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7.tif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19.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1.png"/></Relationships>
</file>

<file path=ppt/slides/_rels/slide7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9.xml"/><Relationship Id="rId4" Type="http://schemas.openxmlformats.org/officeDocument/2006/relationships/image" Target="../media/image9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95.png"/><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ctrTitle"/>
          </p:nvPr>
        </p:nvSpPr>
        <p:spPr>
          <a:xfrm>
            <a:off x="55780" y="949499"/>
            <a:ext cx="8991600" cy="1549875"/>
          </a:xfrm>
        </p:spPr>
        <p:txBody>
          <a:bodyPr>
            <a:normAutofit/>
          </a:bodyPr>
          <a:lstStyle/>
          <a:p>
            <a:pPr algn="ctr" eaLnBrk="1" hangingPunct="1"/>
            <a:r>
              <a:rPr lang="en-US" sz="4267" b="1" dirty="0">
                <a:solidFill>
                  <a:schemeClr val="bg1"/>
                </a:solidFill>
                <a:latin typeface="Tahoma" charset="0"/>
                <a:ea typeface="ＭＳ Ｐゴシック" charset="0"/>
                <a:cs typeface="ＭＳ Ｐゴシック" charset="0"/>
              </a:rPr>
              <a:t>Penicillin Allergy Labels and the Approach to Evaluation</a:t>
            </a:r>
            <a:endParaRPr lang="en-US" b="1" dirty="0">
              <a:solidFill>
                <a:schemeClr val="bg1"/>
              </a:solidFill>
              <a:latin typeface="Tahoma" charset="0"/>
              <a:ea typeface="ＭＳ Ｐゴシック" charset="0"/>
              <a:cs typeface="ＭＳ Ｐゴシック" charset="0"/>
            </a:endParaRPr>
          </a:p>
        </p:txBody>
      </p:sp>
      <p:sp>
        <p:nvSpPr>
          <p:cNvPr id="16388" name="Rectangle 4"/>
          <p:cNvSpPr>
            <a:spLocks noGrp="1" noChangeArrowheads="1"/>
          </p:cNvSpPr>
          <p:nvPr>
            <p:ph type="subTitle" idx="1"/>
          </p:nvPr>
        </p:nvSpPr>
        <p:spPr>
          <a:xfrm>
            <a:off x="436780" y="2621927"/>
            <a:ext cx="8610600" cy="1131821"/>
          </a:xfrm>
        </p:spPr>
        <p:txBody>
          <a:bodyPr>
            <a:normAutofit lnSpcReduction="10000"/>
          </a:bodyPr>
          <a:lstStyle/>
          <a:p>
            <a:pPr algn="ctr" eaLnBrk="1" hangingPunct="1">
              <a:buFont typeface="Wingdings" charset="0"/>
              <a:buNone/>
            </a:pPr>
            <a:r>
              <a:rPr lang="en-US" sz="2000" b="1" dirty="0">
                <a:latin typeface="Tahoma" charset="0"/>
                <a:ea typeface="ＭＳ Ｐゴシック" charset="0"/>
                <a:cs typeface="ＭＳ Ｐゴシック" charset="0"/>
              </a:rPr>
              <a:t>David A. Khan, MD</a:t>
            </a:r>
          </a:p>
          <a:p>
            <a:pPr algn="ctr" eaLnBrk="1" hangingPunct="1">
              <a:buFont typeface="Wingdings" charset="0"/>
              <a:buNone/>
            </a:pPr>
            <a:r>
              <a:rPr lang="en-US" sz="2000" b="1" dirty="0">
                <a:latin typeface="Tahoma" charset="0"/>
                <a:ea typeface="ＭＳ Ｐゴシック" charset="0"/>
                <a:cs typeface="ＭＳ Ｐゴシック" charset="0"/>
              </a:rPr>
              <a:t>Professor of Medicine and Pediatrics</a:t>
            </a:r>
          </a:p>
          <a:p>
            <a:pPr algn="ctr" eaLnBrk="1" hangingPunct="1">
              <a:buFont typeface="Wingdings" charset="0"/>
              <a:buNone/>
            </a:pPr>
            <a:r>
              <a:rPr lang="en-US" sz="2000" b="1" dirty="0">
                <a:latin typeface="Tahoma" charset="0"/>
                <a:ea typeface="ＭＳ Ｐゴシック" charset="0"/>
                <a:cs typeface="ＭＳ Ｐゴシック" charset="0"/>
              </a:rPr>
              <a:t>Allergy &amp; Immunology Program Director</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04074" y="3384550"/>
            <a:ext cx="2667000" cy="507221"/>
          </a:xfrm>
          <a:prstGeom prst="rect">
            <a:avLst/>
          </a:prstGeom>
        </p:spPr>
      </p:pic>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65CE7EAB-3E79-BC4C-AA33-B83C525B7E14}" type="slidenum">
              <a:rPr lang="en-US" sz="1400" b="0">
                <a:solidFill>
                  <a:srgbClr val="1C1C1C"/>
                </a:solidFill>
                <a:latin typeface="Tahoma" charset="0"/>
                <a:ea typeface="ＭＳ Ｐゴシック" charset="-128"/>
              </a:rPr>
              <a:pPr defTabSz="1219170" fontAlgn="base">
                <a:spcBef>
                  <a:spcPct val="0"/>
                </a:spcBef>
                <a:spcAft>
                  <a:spcPct val="0"/>
                </a:spcAft>
                <a:defRPr/>
              </a:pPr>
              <a:t>1</a:t>
            </a:fld>
            <a:endParaRPr lang="en-US" sz="1400" b="0">
              <a:solidFill>
                <a:srgbClr val="1C1C1C"/>
              </a:solidFill>
              <a:latin typeface="Tahoma" charset="0"/>
              <a:ea typeface="ＭＳ Ｐゴシック" charset="-128"/>
            </a:endParaRPr>
          </a:p>
        </p:txBody>
      </p:sp>
      <p:pic>
        <p:nvPicPr>
          <p:cNvPr id="4" name="Picture 3" descr="A screenshot of a computer&#10;&#10;Description automatically generated with medium confidence">
            <a:extLst>
              <a:ext uri="{FF2B5EF4-FFF2-40B4-BE49-F238E27FC236}">
                <a16:creationId xmlns:a16="http://schemas.microsoft.com/office/drawing/2014/main" id="{A6A0F165-B76A-AA49-8347-88ADB3F86B0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53139" y="3998853"/>
            <a:ext cx="3825192" cy="1995753"/>
          </a:xfrm>
          <a:prstGeom prst="rect">
            <a:avLst/>
          </a:prstGeom>
        </p:spPr>
      </p:pic>
    </p:spTree>
    <p:extLst>
      <p:ext uri="{BB962C8B-B14F-4D97-AF65-F5344CB8AC3E}">
        <p14:creationId xmlns:p14="http://schemas.microsoft.com/office/powerpoint/2010/main" val="741866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4260" y="1683144"/>
            <a:ext cx="2774922" cy="3491712"/>
          </a:xfrm>
        </p:spPr>
        <p:txBody>
          <a:bodyPr>
            <a:normAutofit/>
          </a:bodyPr>
          <a:lstStyle/>
          <a:p>
            <a:r>
              <a:rPr lang="en-US"/>
              <a:t>Learning Objectives</a:t>
            </a:r>
          </a:p>
        </p:txBody>
      </p:sp>
      <p:sp>
        <p:nvSpPr>
          <p:cNvPr id="3" name="Content Placeholder 2"/>
          <p:cNvSpPr>
            <a:spLocks noGrp="1"/>
          </p:cNvSpPr>
          <p:nvPr>
            <p:ph idx="1"/>
          </p:nvPr>
        </p:nvSpPr>
        <p:spPr>
          <a:xfrm>
            <a:off x="4361606" y="1683143"/>
            <a:ext cx="6627377" cy="3491713"/>
          </a:xfrm>
        </p:spPr>
        <p:txBody>
          <a:bodyPr>
            <a:normAutofit/>
          </a:bodyPr>
          <a:lstStyle/>
          <a:p>
            <a:pPr lvl="0"/>
            <a:endParaRPr lang="en-US" dirty="0"/>
          </a:p>
          <a:p>
            <a:pPr lvl="0"/>
            <a:r>
              <a:rPr lang="en-US" dirty="0"/>
              <a:t>Discuss the history of penicillin</a:t>
            </a:r>
          </a:p>
          <a:p>
            <a:pPr lvl="0"/>
            <a:r>
              <a:rPr lang="en-US" dirty="0"/>
              <a:t>Discuss phenotypes of penicillin allergy</a:t>
            </a:r>
          </a:p>
          <a:p>
            <a:pPr lvl="0"/>
            <a:r>
              <a:rPr lang="en-US" dirty="0"/>
              <a:t>Discuss strategies for penicillin allergy delabeling</a:t>
            </a:r>
          </a:p>
        </p:txBody>
      </p:sp>
      <p:sp>
        <p:nvSpPr>
          <p:cNvPr id="13" name="Freeform: Shape 12">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0DC842D-8385-864E-AF09-79EADCDE3737}"/>
              </a:ext>
            </a:extLst>
          </p:cNvPr>
          <p:cNvSpPr>
            <a:spLocks noGrp="1"/>
          </p:cNvSpPr>
          <p:nvPr>
            <p:ph type="sldNum" sz="quarter" idx="10"/>
          </p:nvPr>
        </p:nvSpPr>
        <p:spPr>
          <a:xfrm>
            <a:off x="10634135" y="6356350"/>
            <a:ext cx="1530927" cy="365125"/>
          </a:xfrm>
        </p:spPr>
        <p:txBody>
          <a:bodyPr>
            <a:normAutofit/>
          </a:bodyPr>
          <a:lstStyle/>
          <a:p>
            <a:pPr>
              <a:spcAft>
                <a:spcPts val="600"/>
              </a:spcAft>
              <a:defRPr/>
            </a:pPr>
            <a:fld id="{BD425A9E-3DB9-4644-BF39-C14DC3BF919A}" type="slidenum">
              <a:rPr lang="en-US" smtClean="0"/>
              <a:pPr>
                <a:spcAft>
                  <a:spcPts val="600"/>
                </a:spcAft>
                <a:defRPr/>
              </a:pPr>
              <a:t>2</a:t>
            </a:fld>
            <a:endParaRPr lang="en-US"/>
          </a:p>
        </p:txBody>
      </p:sp>
    </p:spTree>
    <p:extLst>
      <p:ext uri="{BB962C8B-B14F-4D97-AF65-F5344CB8AC3E}">
        <p14:creationId xmlns:p14="http://schemas.microsoft.com/office/powerpoint/2010/main" val="561634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defTabSz="914377">
              <a:defRPr/>
            </a:pPr>
            <a:fld id="{65CE7EAB-3E79-BC4C-AA33-B83C525B7E14}" type="slidenum">
              <a:rPr lang="en-US">
                <a:solidFill>
                  <a:srgbClr val="1C1C1C"/>
                </a:solidFill>
              </a:rPr>
              <a:pPr defTabSz="914377">
                <a:defRPr/>
              </a:pPr>
              <a:t>3</a:t>
            </a:fld>
            <a:endParaRPr lang="en-US">
              <a:solidFill>
                <a:srgbClr val="1C1C1C"/>
              </a:solidFill>
            </a:endParaRPr>
          </a:p>
        </p:txBody>
      </p:sp>
      <p:sp>
        <p:nvSpPr>
          <p:cNvPr id="2" name="Title 1"/>
          <p:cNvSpPr>
            <a:spLocks noGrp="1"/>
          </p:cNvSpPr>
          <p:nvPr>
            <p:ph type="title" idx="4294967295"/>
          </p:nvPr>
        </p:nvSpPr>
        <p:spPr>
          <a:xfrm>
            <a:off x="4398963" y="304800"/>
            <a:ext cx="7793037" cy="700088"/>
          </a:xfrm>
        </p:spPr>
        <p:txBody>
          <a:bodyPr>
            <a:normAutofit fontScale="90000"/>
          </a:bodyPr>
          <a:lstStyle/>
          <a:p>
            <a:r>
              <a:rPr lang="en-US" dirty="0"/>
              <a:t>The Discovery of Penicillin</a:t>
            </a:r>
            <a:br>
              <a:rPr lang="en-US" dirty="0"/>
            </a:br>
            <a:r>
              <a:rPr lang="en-US" sz="2400" dirty="0"/>
              <a:t>September 28, 1928 </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38600" y="1143002"/>
            <a:ext cx="4165600" cy="5264551"/>
          </a:xfrm>
          <a:prstGeom prst="rect">
            <a:avLst/>
          </a:prstGeom>
        </p:spPr>
      </p:pic>
      <p:sp>
        <p:nvSpPr>
          <p:cNvPr id="6" name="TextBox 5"/>
          <p:cNvSpPr txBox="1"/>
          <p:nvPr/>
        </p:nvSpPr>
        <p:spPr>
          <a:xfrm>
            <a:off x="4648201" y="6396337"/>
            <a:ext cx="2966774" cy="461665"/>
          </a:xfrm>
          <a:prstGeom prst="rect">
            <a:avLst/>
          </a:prstGeom>
          <a:noFill/>
        </p:spPr>
        <p:txBody>
          <a:bodyPr wrap="none" rtlCol="0">
            <a:spAutoFit/>
          </a:bodyPr>
          <a:lstStyle/>
          <a:p>
            <a:pPr defTabSz="914377"/>
            <a:r>
              <a:rPr lang="en-US" sz="2400" dirty="0">
                <a:solidFill>
                  <a:srgbClr val="000000"/>
                </a:solidFill>
              </a:rPr>
              <a:t>Sir Alexander Fleming</a:t>
            </a:r>
          </a:p>
        </p:txBody>
      </p:sp>
    </p:spTree>
    <p:extLst>
      <p:ext uri="{BB962C8B-B14F-4D97-AF65-F5344CB8AC3E}">
        <p14:creationId xmlns:p14="http://schemas.microsoft.com/office/powerpoint/2010/main" val="3344651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1577AD-DA5F-48B3-8FB9-5199BA9E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5350"/>
            <a:ext cx="4642228" cy="5330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289249" y="1123837"/>
            <a:ext cx="4016116" cy="1255469"/>
          </a:xfrm>
        </p:spPr>
        <p:txBody>
          <a:bodyPr>
            <a:normAutofit/>
          </a:bodyPr>
          <a:lstStyle/>
          <a:p>
            <a:r>
              <a:rPr lang="en-US" dirty="0"/>
              <a:t>Alexander Fleming 1881-1955</a:t>
            </a:r>
          </a:p>
        </p:txBody>
      </p:sp>
      <p:sp>
        <p:nvSpPr>
          <p:cNvPr id="3" name="Content Placeholder 2"/>
          <p:cNvSpPr>
            <a:spLocks noGrp="1"/>
          </p:cNvSpPr>
          <p:nvPr>
            <p:ph idx="1"/>
          </p:nvPr>
        </p:nvSpPr>
        <p:spPr>
          <a:xfrm>
            <a:off x="289249" y="2510395"/>
            <a:ext cx="4016116" cy="3274586"/>
          </a:xfrm>
        </p:spPr>
        <p:txBody>
          <a:bodyPr anchor="t">
            <a:normAutofit/>
          </a:bodyPr>
          <a:lstStyle/>
          <a:p>
            <a:r>
              <a:rPr lang="en-US" sz="2700">
                <a:solidFill>
                  <a:srgbClr val="FFFFFF"/>
                </a:solidFill>
              </a:rPr>
              <a:t>Born in Scotland</a:t>
            </a:r>
          </a:p>
          <a:p>
            <a:r>
              <a:rPr lang="en-US" sz="2700">
                <a:solidFill>
                  <a:srgbClr val="FFFFFF"/>
                </a:solidFill>
              </a:rPr>
              <a:t>Initially worked in a shipping office but after inheriting money from an uncle pursued his medical education at St Mary’s Hospital in London and graduated in 1906</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tretch/>
        </p:blipFill>
        <p:spPr>
          <a:xfrm>
            <a:off x="5137463" y="1342270"/>
            <a:ext cx="6193767" cy="4165307"/>
          </a:xfrm>
          <a:prstGeom prst="rect">
            <a:avLst/>
          </a:prstGeom>
        </p:spPr>
      </p:pic>
      <p:sp>
        <p:nvSpPr>
          <p:cNvPr id="4" name="Slide Number Placeholder 3"/>
          <p:cNvSpPr>
            <a:spLocks noGrp="1"/>
          </p:cNvSpPr>
          <p:nvPr>
            <p:ph type="sldNum" sz="quarter" idx="10"/>
          </p:nvPr>
        </p:nvSpPr>
        <p:spPr>
          <a:xfrm>
            <a:off x="10634135" y="6356350"/>
            <a:ext cx="1530927" cy="365125"/>
          </a:xfrm>
        </p:spPr>
        <p:txBody>
          <a:bodyPr>
            <a:normAutofit/>
          </a:bodyPr>
          <a:lstStyle/>
          <a:p>
            <a:pPr defTabSz="914377">
              <a:spcAft>
                <a:spcPts val="600"/>
              </a:spcAft>
              <a:defRPr/>
            </a:pPr>
            <a:fld id="{BD425A9E-3DB9-4644-BF39-C14DC3BF919A}" type="slidenum">
              <a:rPr lang="en-US"/>
              <a:pPr defTabSz="914377">
                <a:spcAft>
                  <a:spcPts val="600"/>
                </a:spcAft>
                <a:defRPr/>
              </a:pPr>
              <a:t>4</a:t>
            </a:fld>
            <a:endParaRPr lang="en-US"/>
          </a:p>
        </p:txBody>
      </p:sp>
    </p:spTree>
    <p:extLst>
      <p:ext uri="{BB962C8B-B14F-4D97-AF65-F5344CB8AC3E}">
        <p14:creationId xmlns:p14="http://schemas.microsoft.com/office/powerpoint/2010/main" val="2496621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defTabSz="914377">
              <a:defRPr/>
            </a:pPr>
            <a:fld id="{BD425A9E-3DB9-4644-BF39-C14DC3BF919A}" type="slidenum">
              <a:rPr lang="en-US">
                <a:solidFill>
                  <a:srgbClr val="1C1C1C"/>
                </a:solidFill>
              </a:rPr>
              <a:pPr defTabSz="914377">
                <a:defRPr/>
              </a:pPr>
              <a:t>5</a:t>
            </a:fld>
            <a:endParaRPr lang="en-US">
              <a:solidFill>
                <a:srgbClr val="1C1C1C"/>
              </a:solidFill>
            </a:endParaRPr>
          </a:p>
        </p:txBody>
      </p:sp>
      <p:pic>
        <p:nvPicPr>
          <p:cNvPr id="2" name="Picture 1"/>
          <p:cNvPicPr>
            <a:picLocks noChangeAspect="1"/>
          </p:cNvPicPr>
          <p:nvPr/>
        </p:nvPicPr>
        <p:blipFill>
          <a:blip r:embed="rId2"/>
          <a:stretch>
            <a:fillRect/>
          </a:stretch>
        </p:blipFill>
        <p:spPr>
          <a:xfrm>
            <a:off x="1524000" y="2019300"/>
            <a:ext cx="9144000" cy="2813539"/>
          </a:xfrm>
          <a:prstGeom prst="rect">
            <a:avLst/>
          </a:prstGeom>
        </p:spPr>
      </p:pic>
      <p:sp>
        <p:nvSpPr>
          <p:cNvPr id="3" name="TextBox 2"/>
          <p:cNvSpPr txBox="1"/>
          <p:nvPr/>
        </p:nvSpPr>
        <p:spPr>
          <a:xfrm>
            <a:off x="3962401" y="6248402"/>
            <a:ext cx="4238340" cy="461665"/>
          </a:xfrm>
          <a:prstGeom prst="rect">
            <a:avLst/>
          </a:prstGeom>
          <a:noFill/>
        </p:spPr>
        <p:txBody>
          <a:bodyPr wrap="none" rtlCol="0">
            <a:spAutoFit/>
          </a:bodyPr>
          <a:lstStyle/>
          <a:p>
            <a:pPr defTabSz="914377"/>
            <a:r>
              <a:rPr lang="en-US" sz="2400" dirty="0">
                <a:solidFill>
                  <a:srgbClr val="000000"/>
                </a:solidFill>
              </a:rPr>
              <a:t>Br J </a:t>
            </a:r>
            <a:r>
              <a:rPr lang="en-US" sz="2400" dirty="0" err="1">
                <a:solidFill>
                  <a:srgbClr val="000000"/>
                </a:solidFill>
              </a:rPr>
              <a:t>Exp</a:t>
            </a:r>
            <a:r>
              <a:rPr lang="en-US" sz="2400" dirty="0">
                <a:solidFill>
                  <a:srgbClr val="000000"/>
                </a:solidFill>
              </a:rPr>
              <a:t> </a:t>
            </a:r>
            <a:r>
              <a:rPr lang="en-US" sz="2400" dirty="0" err="1">
                <a:solidFill>
                  <a:srgbClr val="000000"/>
                </a:solidFill>
              </a:rPr>
              <a:t>Pathol</a:t>
            </a:r>
            <a:r>
              <a:rPr lang="en-US" sz="2400" dirty="0">
                <a:solidFill>
                  <a:srgbClr val="000000"/>
                </a:solidFill>
              </a:rPr>
              <a:t>. 1929;10:226-36.</a:t>
            </a:r>
          </a:p>
        </p:txBody>
      </p:sp>
    </p:spTree>
    <p:extLst>
      <p:ext uri="{BB962C8B-B14F-4D97-AF65-F5344CB8AC3E}">
        <p14:creationId xmlns:p14="http://schemas.microsoft.com/office/powerpoint/2010/main" val="1829936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defTabSz="914377">
              <a:defRPr/>
            </a:pPr>
            <a:fld id="{03130D81-F5B4-3744-9535-C62D3BD06F2D}" type="slidenum">
              <a:rPr lang="en-US">
                <a:solidFill>
                  <a:srgbClr val="1C1C1C"/>
                </a:solidFill>
              </a:rPr>
              <a:pPr defTabSz="914377">
                <a:defRPr/>
              </a:pPr>
              <a:t>6</a:t>
            </a:fld>
            <a:endParaRPr lang="en-US">
              <a:solidFill>
                <a:srgbClr val="1C1C1C"/>
              </a:solidFill>
            </a:endParaRPr>
          </a:p>
        </p:txBody>
      </p:sp>
      <p:pic>
        <p:nvPicPr>
          <p:cNvPr id="3" name="Picture 2"/>
          <p:cNvPicPr>
            <a:picLocks noChangeAspect="1"/>
          </p:cNvPicPr>
          <p:nvPr/>
        </p:nvPicPr>
        <p:blipFill>
          <a:blip r:embed="rId2"/>
          <a:stretch>
            <a:fillRect/>
          </a:stretch>
        </p:blipFill>
        <p:spPr>
          <a:xfrm>
            <a:off x="1651001" y="0"/>
            <a:ext cx="8879964" cy="6858000"/>
          </a:xfrm>
          <a:prstGeom prst="rect">
            <a:avLst/>
          </a:prstGeom>
        </p:spPr>
      </p:pic>
    </p:spTree>
    <p:extLst>
      <p:ext uri="{BB962C8B-B14F-4D97-AF65-F5344CB8AC3E}">
        <p14:creationId xmlns:p14="http://schemas.microsoft.com/office/powerpoint/2010/main" val="547535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“juice” of </a:t>
            </a:r>
            <a:r>
              <a:rPr lang="en-US" i="1" dirty="0" err="1"/>
              <a:t>Penicillium</a:t>
            </a:r>
            <a:endParaRPr lang="en-US" i="1" dirty="0"/>
          </a:p>
        </p:txBody>
      </p:sp>
      <p:sp>
        <p:nvSpPr>
          <p:cNvPr id="4" name="Content Placeholder 3"/>
          <p:cNvSpPr>
            <a:spLocks noGrp="1"/>
          </p:cNvSpPr>
          <p:nvPr>
            <p:ph idx="1"/>
          </p:nvPr>
        </p:nvSpPr>
        <p:spPr/>
        <p:txBody>
          <a:bodyPr/>
          <a:lstStyle/>
          <a:p>
            <a:r>
              <a:rPr lang="en-US" dirty="0"/>
              <a:t>“I have been frequently asked why I invented the name penicillin. I simply followed perfectly orthodox lines and coined the word which explained that the substance penicillin was derived from the plant of the genus </a:t>
            </a:r>
            <a:r>
              <a:rPr lang="en-US" i="1" dirty="0" err="1"/>
              <a:t>Penicillium</a:t>
            </a:r>
            <a:r>
              <a:rPr lang="en-US" dirty="0"/>
              <a:t> just as many years ago the word ‘</a:t>
            </a:r>
            <a:r>
              <a:rPr lang="en-US" dirty="0" err="1"/>
              <a:t>Digitalin</a:t>
            </a:r>
            <a:r>
              <a:rPr lang="en-US" dirty="0"/>
              <a:t>’ was invented for a substance derived from the plant </a:t>
            </a:r>
            <a:r>
              <a:rPr lang="en-US" i="1" dirty="0"/>
              <a:t>Digitalis</a:t>
            </a:r>
            <a:r>
              <a:rPr lang="en-US" dirty="0"/>
              <a:t>.” </a:t>
            </a:r>
          </a:p>
        </p:txBody>
      </p:sp>
      <p:sp>
        <p:nvSpPr>
          <p:cNvPr id="2" name="Slide Number Placeholder 1"/>
          <p:cNvSpPr>
            <a:spLocks noGrp="1"/>
          </p:cNvSpPr>
          <p:nvPr>
            <p:ph type="sldNum" sz="quarter" idx="10"/>
          </p:nvPr>
        </p:nvSpPr>
        <p:spPr/>
        <p:txBody>
          <a:bodyPr/>
          <a:lstStyle/>
          <a:p>
            <a:pPr defTabSz="914377">
              <a:defRPr/>
            </a:pPr>
            <a:fld id="{03130D81-F5B4-3744-9535-C62D3BD06F2D}" type="slidenum">
              <a:rPr lang="en-US">
                <a:solidFill>
                  <a:srgbClr val="1C1C1C"/>
                </a:solidFill>
              </a:rPr>
              <a:pPr defTabSz="914377">
                <a:defRPr/>
              </a:pPr>
              <a:t>7</a:t>
            </a:fld>
            <a:endParaRPr lang="en-US">
              <a:solidFill>
                <a:srgbClr val="1C1C1C"/>
              </a:solidFill>
            </a:endParaRPr>
          </a:p>
        </p:txBody>
      </p:sp>
    </p:spTree>
    <p:extLst>
      <p:ext uri="{BB962C8B-B14F-4D97-AF65-F5344CB8AC3E}">
        <p14:creationId xmlns:p14="http://schemas.microsoft.com/office/powerpoint/2010/main" val="1821834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Sir Howard Florey</a:t>
            </a:r>
          </a:p>
        </p:txBody>
      </p:sp>
      <p:sp>
        <p:nvSpPr>
          <p:cNvPr id="4" name="Slide Number Placeholder 3"/>
          <p:cNvSpPr>
            <a:spLocks noGrp="1"/>
          </p:cNvSpPr>
          <p:nvPr>
            <p:ph type="sldNum" sz="quarter" idx="10"/>
          </p:nvPr>
        </p:nvSpPr>
        <p:spPr/>
        <p:txBody>
          <a:bodyPr/>
          <a:lstStyle/>
          <a:p>
            <a:pPr defTabSz="914377">
              <a:defRPr/>
            </a:pPr>
            <a:fld id="{BD425A9E-3DB9-4644-BF39-C14DC3BF919A}" type="slidenum">
              <a:rPr lang="en-US">
                <a:solidFill>
                  <a:srgbClr val="1C1C1C"/>
                </a:solidFill>
              </a:rPr>
              <a:pPr defTabSz="914377">
                <a:defRPr/>
              </a:pPr>
              <a:t>8</a:t>
            </a:fld>
            <a:endParaRPr lang="en-US">
              <a:solidFill>
                <a:srgbClr val="1C1C1C"/>
              </a:solidFill>
            </a:endParaRPr>
          </a:p>
        </p:txBody>
      </p:sp>
      <p:pic>
        <p:nvPicPr>
          <p:cNvPr id="6" name="Picture 5"/>
          <p:cNvPicPr>
            <a:picLocks noChangeAspect="1"/>
          </p:cNvPicPr>
          <p:nvPr/>
        </p:nvPicPr>
        <p:blipFill>
          <a:blip r:embed="rId2"/>
          <a:stretch>
            <a:fillRect/>
          </a:stretch>
        </p:blipFill>
        <p:spPr>
          <a:xfrm>
            <a:off x="3947344" y="1875005"/>
            <a:ext cx="7086600" cy="4274657"/>
          </a:xfrm>
          <a:prstGeom prst="rect">
            <a:avLst/>
          </a:prstGeom>
        </p:spPr>
      </p:pic>
      <p:sp>
        <p:nvSpPr>
          <p:cNvPr id="7" name="TextBox 6"/>
          <p:cNvSpPr txBox="1"/>
          <p:nvPr/>
        </p:nvSpPr>
        <p:spPr>
          <a:xfrm>
            <a:off x="3947344" y="708338"/>
            <a:ext cx="7285090" cy="830997"/>
          </a:xfrm>
          <a:prstGeom prst="rect">
            <a:avLst/>
          </a:prstGeom>
          <a:noFill/>
        </p:spPr>
        <p:txBody>
          <a:bodyPr wrap="square" rtlCol="0">
            <a:spAutoFit/>
          </a:bodyPr>
          <a:lstStyle/>
          <a:p>
            <a:pPr defTabSz="914377"/>
            <a:r>
              <a:rPr lang="en-US" sz="2400" dirty="0">
                <a:solidFill>
                  <a:srgbClr val="000000"/>
                </a:solidFill>
              </a:rPr>
              <a:t>Australian pathologist at Oxford who assembled the team to test and develop penicillin</a:t>
            </a:r>
          </a:p>
        </p:txBody>
      </p:sp>
    </p:spTree>
    <p:extLst>
      <p:ext uri="{BB962C8B-B14F-4D97-AF65-F5344CB8AC3E}">
        <p14:creationId xmlns:p14="http://schemas.microsoft.com/office/powerpoint/2010/main" val="1775614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76935" y="133892"/>
            <a:ext cx="7691120" cy="5962109"/>
          </a:xfrm>
          <a:prstGeom prst="rect">
            <a:avLst/>
          </a:prstGeom>
        </p:spPr>
      </p:pic>
      <p:sp>
        <p:nvSpPr>
          <p:cNvPr id="3" name="Slide Number Placeholder 2"/>
          <p:cNvSpPr>
            <a:spLocks noGrp="1"/>
          </p:cNvSpPr>
          <p:nvPr>
            <p:ph type="sldNum" sz="quarter" idx="10"/>
          </p:nvPr>
        </p:nvSpPr>
        <p:spPr/>
        <p:txBody>
          <a:bodyPr/>
          <a:lstStyle/>
          <a:p>
            <a:pPr defTabSz="914377">
              <a:defRPr/>
            </a:pPr>
            <a:fld id="{0937646A-A359-C54B-BFD8-DB598FF3EADB}" type="slidenum">
              <a:rPr lang="en-US">
                <a:solidFill>
                  <a:srgbClr val="1C1C1C"/>
                </a:solidFill>
              </a:rPr>
              <a:pPr defTabSz="914377">
                <a:defRPr/>
              </a:pPr>
              <a:t>9</a:t>
            </a:fld>
            <a:endParaRPr lang="en-US">
              <a:solidFill>
                <a:srgbClr val="1C1C1C"/>
              </a:solidFill>
            </a:endParaRPr>
          </a:p>
        </p:txBody>
      </p:sp>
      <p:sp>
        <p:nvSpPr>
          <p:cNvPr id="4" name="TextBox 3"/>
          <p:cNvSpPr txBox="1"/>
          <p:nvPr/>
        </p:nvSpPr>
        <p:spPr>
          <a:xfrm>
            <a:off x="1524001" y="6096002"/>
            <a:ext cx="8796126" cy="461665"/>
          </a:xfrm>
          <a:prstGeom prst="rect">
            <a:avLst/>
          </a:prstGeom>
          <a:noFill/>
        </p:spPr>
        <p:txBody>
          <a:bodyPr wrap="none" rtlCol="0">
            <a:spAutoFit/>
          </a:bodyPr>
          <a:lstStyle/>
          <a:p>
            <a:pPr defTabSz="914377"/>
            <a:r>
              <a:rPr lang="en-US" sz="2400" dirty="0">
                <a:solidFill>
                  <a:srgbClr val="000000"/>
                </a:solidFill>
              </a:rPr>
              <a:t>“Developing penicillin was a team effort as these things tend to be”  </a:t>
            </a:r>
          </a:p>
        </p:txBody>
      </p:sp>
      <p:sp>
        <p:nvSpPr>
          <p:cNvPr id="7" name="Oval 6">
            <a:extLst>
              <a:ext uri="{FF2B5EF4-FFF2-40B4-BE49-F238E27FC236}">
                <a16:creationId xmlns:a16="http://schemas.microsoft.com/office/drawing/2014/main" id="{4C9D39AC-1CCB-FE43-AB86-94BEED359FD4}"/>
              </a:ext>
            </a:extLst>
          </p:cNvPr>
          <p:cNvSpPr/>
          <p:nvPr/>
        </p:nvSpPr>
        <p:spPr bwMode="auto">
          <a:xfrm>
            <a:off x="5966895" y="2103573"/>
            <a:ext cx="711200" cy="1016000"/>
          </a:xfrm>
          <a:prstGeom prst="ellipse">
            <a:avLst/>
          </a:prstGeom>
          <a:noFill/>
          <a:ln w="38100" cap="flat" cmpd="sng" algn="ctr">
            <a:solidFill>
              <a:srgbClr val="FF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en-US" sz="2400">
              <a:latin typeface="Tahoma" pitchFamily="34" charset="0"/>
            </a:endParaRPr>
          </a:p>
        </p:txBody>
      </p:sp>
      <p:sp>
        <p:nvSpPr>
          <p:cNvPr id="8" name="Oval 7">
            <a:extLst>
              <a:ext uri="{FF2B5EF4-FFF2-40B4-BE49-F238E27FC236}">
                <a16:creationId xmlns:a16="http://schemas.microsoft.com/office/drawing/2014/main" id="{44B67F69-6E71-9A48-B15B-43504A83ABF8}"/>
              </a:ext>
            </a:extLst>
          </p:cNvPr>
          <p:cNvSpPr/>
          <p:nvPr/>
        </p:nvSpPr>
        <p:spPr bwMode="auto">
          <a:xfrm>
            <a:off x="8229600" y="1397000"/>
            <a:ext cx="711200" cy="812800"/>
          </a:xfrm>
          <a:prstGeom prst="ellipse">
            <a:avLst/>
          </a:prstGeom>
          <a:noFill/>
          <a:ln w="38100" cap="flat" cmpd="sng" algn="ctr">
            <a:solidFill>
              <a:srgbClr val="FF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en-US" sz="2400">
              <a:latin typeface="Tahoma" pitchFamily="34" charset="0"/>
            </a:endParaRPr>
          </a:p>
        </p:txBody>
      </p:sp>
      <p:sp>
        <p:nvSpPr>
          <p:cNvPr id="9" name="Oval 8">
            <a:extLst>
              <a:ext uri="{FF2B5EF4-FFF2-40B4-BE49-F238E27FC236}">
                <a16:creationId xmlns:a16="http://schemas.microsoft.com/office/drawing/2014/main" id="{BC755D53-ADCC-A944-A08F-C2A8C3E69116}"/>
              </a:ext>
            </a:extLst>
          </p:cNvPr>
          <p:cNvSpPr/>
          <p:nvPr/>
        </p:nvSpPr>
        <p:spPr bwMode="auto">
          <a:xfrm>
            <a:off x="3759200" y="1271493"/>
            <a:ext cx="711200" cy="812800"/>
          </a:xfrm>
          <a:prstGeom prst="ellipse">
            <a:avLst/>
          </a:prstGeom>
          <a:noFill/>
          <a:ln w="38100" cap="flat" cmpd="sng" algn="ctr">
            <a:solidFill>
              <a:srgbClr val="FF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en-US" sz="2400">
              <a:latin typeface="Tahoma" pitchFamily="34" charset="0"/>
            </a:endParaRPr>
          </a:p>
        </p:txBody>
      </p:sp>
    </p:spTree>
    <p:extLst>
      <p:ext uri="{BB962C8B-B14F-4D97-AF65-F5344CB8AC3E}">
        <p14:creationId xmlns:p14="http://schemas.microsoft.com/office/powerpoint/2010/main" val="746325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2919" y="1123837"/>
            <a:ext cx="2947482" cy="4601183"/>
          </a:xfrm>
        </p:spPr>
        <p:txBody>
          <a:bodyPr>
            <a:normAutofit/>
          </a:bodyPr>
          <a:lstStyle/>
          <a:p>
            <a:r>
              <a:rPr lang="en-US"/>
              <a:t>Isolation and Chemical Structure </a:t>
            </a:r>
            <a:br>
              <a:rPr lang="en-US"/>
            </a:br>
            <a:r>
              <a:rPr lang="en-US"/>
              <a:t>of Penicillin</a:t>
            </a:r>
          </a:p>
        </p:txBody>
      </p:sp>
      <p:sp>
        <p:nvSpPr>
          <p:cNvPr id="3" name="Content Placeholder 2"/>
          <p:cNvSpPr>
            <a:spLocks noGrp="1"/>
          </p:cNvSpPr>
          <p:nvPr>
            <p:ph idx="1"/>
          </p:nvPr>
        </p:nvSpPr>
        <p:spPr>
          <a:xfrm>
            <a:off x="3869267" y="864108"/>
            <a:ext cx="3585891" cy="5120640"/>
          </a:xfrm>
        </p:spPr>
        <p:txBody>
          <a:bodyPr>
            <a:normAutofit/>
          </a:bodyPr>
          <a:lstStyle/>
          <a:p>
            <a:r>
              <a:rPr lang="en-US"/>
              <a:t>Ernst Chain was a German-born biochemist who fled Germany and in 1935 came to the University of Oxford</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rcRect l="13776" r="5439" b="-3"/>
          <a:stretch>
            <a:fillRect/>
          </a:stretch>
        </p:blipFill>
        <p:spPr>
          <a:xfrm>
            <a:off x="7818120" y="758952"/>
            <a:ext cx="3617432" cy="5330952"/>
          </a:xfrm>
          <a:prstGeom prst="rect">
            <a:avLst/>
          </a:prstGeom>
        </p:spPr>
      </p:pic>
      <p:sp>
        <p:nvSpPr>
          <p:cNvPr id="4" name="Slide Number Placeholder 3"/>
          <p:cNvSpPr>
            <a:spLocks noGrp="1"/>
          </p:cNvSpPr>
          <p:nvPr>
            <p:ph type="sldNum" sz="quarter" idx="10"/>
          </p:nvPr>
        </p:nvSpPr>
        <p:spPr>
          <a:xfrm>
            <a:off x="10634135" y="6356350"/>
            <a:ext cx="1530927" cy="365125"/>
          </a:xfrm>
        </p:spPr>
        <p:txBody>
          <a:bodyPr>
            <a:normAutofit/>
          </a:bodyPr>
          <a:lstStyle/>
          <a:p>
            <a:pPr defTabSz="914377">
              <a:spcAft>
                <a:spcPts val="600"/>
              </a:spcAft>
              <a:defRPr/>
            </a:pPr>
            <a:fld id="{BD425A9E-3DB9-4644-BF39-C14DC3BF919A}" type="slidenum">
              <a:rPr lang="en-US"/>
              <a:pPr defTabSz="914377">
                <a:spcAft>
                  <a:spcPts val="600"/>
                </a:spcAft>
                <a:defRPr/>
              </a:pPr>
              <a:t>10</a:t>
            </a:fld>
            <a:endParaRPr lang="en-US"/>
          </a:p>
        </p:txBody>
      </p:sp>
    </p:spTree>
    <p:extLst>
      <p:ext uri="{BB962C8B-B14F-4D97-AF65-F5344CB8AC3E}">
        <p14:creationId xmlns:p14="http://schemas.microsoft.com/office/powerpoint/2010/main" val="874548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Producing Penicillin</a:t>
            </a:r>
          </a:p>
        </p:txBody>
      </p:sp>
      <p:sp>
        <p:nvSpPr>
          <p:cNvPr id="5" name="TextBox 4"/>
          <p:cNvSpPr txBox="1"/>
          <p:nvPr/>
        </p:nvSpPr>
        <p:spPr>
          <a:xfrm>
            <a:off x="1100014" y="5666792"/>
            <a:ext cx="10180696" cy="542592"/>
          </a:xfrm>
          <a:prstGeom prst="rect">
            <a:avLst/>
          </a:prstGeom>
        </p:spPr>
        <p:txBody>
          <a:bodyPr vert="horz" lIns="91440" tIns="45720" rIns="91440" bIns="45720" rtlCol="0" anchor="t">
            <a:normAutofit/>
          </a:bodyPr>
          <a:lstStyle/>
          <a:p>
            <a:pPr defTabSz="914400">
              <a:lnSpc>
                <a:spcPct val="90000"/>
              </a:lnSpc>
              <a:spcBef>
                <a:spcPts val="1200"/>
              </a:spcBef>
              <a:buClr>
                <a:schemeClr val="accent1"/>
              </a:buClr>
            </a:pPr>
            <a:r>
              <a:rPr lang="en-US" sz="2200">
                <a:solidFill>
                  <a:schemeClr val="accent1">
                    <a:lumMod val="20000"/>
                    <a:lumOff val="80000"/>
                  </a:schemeClr>
                </a:solidFill>
              </a:rPr>
              <a:t>Norman Heatley Ph.D. Oxford Biochemist</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9127" y="136159"/>
            <a:ext cx="1709787" cy="4119970"/>
          </a:xfrm>
          <a:prstGeom prst="rect">
            <a:avLst/>
          </a:prstGeom>
        </p:spPr>
      </p:pic>
      <p:pic>
        <p:nvPicPr>
          <p:cNvPr id="4" name="Picture 3"/>
          <p:cNvPicPr>
            <a:picLocks noChangeAspect="1"/>
          </p:cNvPicPr>
          <p:nvPr/>
        </p:nvPicPr>
        <p:blipFill>
          <a:blip r:embed="rId4"/>
          <a:stretch>
            <a:fillRect/>
          </a:stretch>
        </p:blipFill>
        <p:spPr>
          <a:xfrm>
            <a:off x="3821034" y="250322"/>
            <a:ext cx="3145823" cy="3944607"/>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02228" y="250322"/>
            <a:ext cx="4508763" cy="3178678"/>
          </a:xfrm>
          <a:prstGeom prst="rect">
            <a:avLst/>
          </a:prstGeom>
        </p:spPr>
      </p:pic>
      <p:sp>
        <p:nvSpPr>
          <p:cNvPr id="3" name="Slide Number Placeholder 2"/>
          <p:cNvSpPr>
            <a:spLocks noGrp="1"/>
          </p:cNvSpPr>
          <p:nvPr>
            <p:ph type="sldNum" sz="quarter" idx="10"/>
          </p:nvPr>
        </p:nvSpPr>
        <p:spPr>
          <a:xfrm>
            <a:off x="10634135" y="6356350"/>
            <a:ext cx="1530927" cy="365125"/>
          </a:xfrm>
        </p:spPr>
        <p:txBody>
          <a:bodyPr vert="horz" lIns="91440" tIns="45720" rIns="91440" bIns="45720" rtlCol="0" anchor="ctr">
            <a:normAutofit/>
          </a:bodyPr>
          <a:lstStyle/>
          <a:p>
            <a:pPr algn="r">
              <a:spcAft>
                <a:spcPts val="600"/>
              </a:spcAft>
              <a:defRPr/>
            </a:pPr>
            <a:fld id="{0937646A-A359-C54B-BFD8-DB598FF3EADB}" type="slidenum">
              <a:rPr lang="en-US" sz="1200" b="1" kern="1200" dirty="0">
                <a:solidFill>
                  <a:schemeClr val="accent1"/>
                </a:solidFill>
                <a:latin typeface="+mn-lt"/>
                <a:ea typeface="+mn-ea"/>
                <a:cs typeface="+mn-cs"/>
              </a:rPr>
              <a:pPr algn="r">
                <a:spcAft>
                  <a:spcPts val="600"/>
                </a:spcAft>
                <a:defRPr/>
              </a:pPr>
              <a:t>11</a:t>
            </a:fld>
            <a:endParaRPr lang="en-US" sz="1200" b="1" kern="1200" dirty="0">
              <a:solidFill>
                <a:schemeClr val="accent1"/>
              </a:solidFill>
              <a:latin typeface="+mn-lt"/>
              <a:ea typeface="+mn-ea"/>
              <a:cs typeface="+mn-cs"/>
            </a:endParaRPr>
          </a:p>
        </p:txBody>
      </p:sp>
    </p:spTree>
    <p:extLst>
      <p:ext uri="{BB962C8B-B14F-4D97-AF65-F5344CB8AC3E}">
        <p14:creationId xmlns:p14="http://schemas.microsoft.com/office/powerpoint/2010/main" val="204628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“It Looks Like a Miracle”</a:t>
            </a:r>
          </a:p>
        </p:txBody>
      </p:sp>
      <p:sp>
        <p:nvSpPr>
          <p:cNvPr id="4" name="Content Placeholder 3"/>
          <p:cNvSpPr>
            <a:spLocks noGrp="1"/>
          </p:cNvSpPr>
          <p:nvPr>
            <p:ph idx="1"/>
          </p:nvPr>
        </p:nvSpPr>
        <p:spPr>
          <a:xfrm>
            <a:off x="3633281" y="1123837"/>
            <a:ext cx="8305800" cy="4953000"/>
          </a:xfrm>
        </p:spPr>
        <p:txBody>
          <a:bodyPr>
            <a:normAutofit lnSpcReduction="10000"/>
          </a:bodyPr>
          <a:lstStyle/>
          <a:p>
            <a:r>
              <a:rPr lang="en-US" sz="2400" dirty="0"/>
              <a:t>Saturday, May 25, 1940</a:t>
            </a:r>
          </a:p>
          <a:p>
            <a:r>
              <a:rPr lang="en-US" sz="2400" dirty="0"/>
              <a:t>11 AM: Florey and Kent injected 8 mice with a lethal dose of streptococci</a:t>
            </a:r>
          </a:p>
          <a:p>
            <a:r>
              <a:rPr lang="en-US" sz="2400" dirty="0"/>
              <a:t>Noon: Mice 1&amp;2 received 5 ml penicillin solution, Mice 3&amp;4 received 10 ml</a:t>
            </a:r>
          </a:p>
          <a:p>
            <a:pPr lvl="1"/>
            <a:r>
              <a:rPr lang="en-US" sz="2000" dirty="0"/>
              <a:t>Mice 1&amp;2 received penicillin at 4:15, 6:20 and 10PM</a:t>
            </a:r>
          </a:p>
          <a:p>
            <a:r>
              <a:rPr lang="en-US" sz="2400" dirty="0"/>
              <a:t>6:30 PM: Mice 5-8: “look quite sick. No attempt to eat. Eyes permanently closed</a:t>
            </a:r>
            <a:r>
              <a:rPr lang="mr-IN" sz="2400" dirty="0"/>
              <a:t>…</a:t>
            </a:r>
            <a:r>
              <a:rPr lang="en-US" sz="2400" dirty="0"/>
              <a:t>Breathing </a:t>
            </a:r>
            <a:r>
              <a:rPr lang="en-US" sz="2400" dirty="0" err="1"/>
              <a:t>laboured</a:t>
            </a:r>
            <a:r>
              <a:rPr lang="en-US" sz="2400" dirty="0"/>
              <a:t>”</a:t>
            </a:r>
          </a:p>
          <a:p>
            <a:r>
              <a:rPr lang="en-US" sz="2400" dirty="0"/>
              <a:t>Midnight: 1 control mouse died</a:t>
            </a:r>
          </a:p>
          <a:p>
            <a:r>
              <a:rPr lang="en-US" sz="2400" dirty="0"/>
              <a:t>1:30 AM: 2 controls died</a:t>
            </a:r>
          </a:p>
          <a:p>
            <a:r>
              <a:rPr lang="en-US" sz="2400" dirty="0"/>
              <a:t>3:28 AM: Last control died</a:t>
            </a:r>
          </a:p>
          <a:p>
            <a:r>
              <a:rPr lang="en-US" sz="2400" dirty="0"/>
              <a:t>Treated mice survived 2, 6, 13 days, and “indefinitely”</a:t>
            </a:r>
          </a:p>
          <a:p>
            <a:endParaRPr lang="en-US" sz="2400" dirty="0"/>
          </a:p>
        </p:txBody>
      </p:sp>
      <p:sp>
        <p:nvSpPr>
          <p:cNvPr id="2" name="Slide Number Placeholder 1"/>
          <p:cNvSpPr>
            <a:spLocks noGrp="1"/>
          </p:cNvSpPr>
          <p:nvPr>
            <p:ph type="sldNum" sz="quarter" idx="10"/>
          </p:nvPr>
        </p:nvSpPr>
        <p:spPr/>
        <p:txBody>
          <a:bodyPr/>
          <a:lstStyle/>
          <a:p>
            <a:pPr defTabSz="914377">
              <a:defRPr/>
            </a:pPr>
            <a:fld id="{03130D81-F5B4-3744-9535-C62D3BD06F2D}" type="slidenum">
              <a:rPr lang="en-US">
                <a:solidFill>
                  <a:srgbClr val="1C1C1C"/>
                </a:solidFill>
              </a:rPr>
              <a:pPr defTabSz="914377">
                <a:defRPr/>
              </a:pPr>
              <a:t>12</a:t>
            </a:fld>
            <a:endParaRPr lang="en-US">
              <a:solidFill>
                <a:srgbClr val="1C1C1C"/>
              </a:solidFill>
            </a:endParaRPr>
          </a:p>
        </p:txBody>
      </p:sp>
    </p:spTree>
    <p:extLst>
      <p:ext uri="{BB962C8B-B14F-4D97-AF65-F5344CB8AC3E}">
        <p14:creationId xmlns:p14="http://schemas.microsoft.com/office/powerpoint/2010/main" val="1631028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defTabSz="914377">
              <a:defRPr/>
            </a:pPr>
            <a:fld id="{03130D81-F5B4-3744-9535-C62D3BD06F2D}" type="slidenum">
              <a:rPr lang="en-US">
                <a:solidFill>
                  <a:srgbClr val="1C1C1C"/>
                </a:solidFill>
              </a:rPr>
              <a:pPr defTabSz="914377">
                <a:defRPr/>
              </a:pPr>
              <a:t>13</a:t>
            </a:fld>
            <a:endParaRPr lang="en-US">
              <a:solidFill>
                <a:srgbClr val="1C1C1C"/>
              </a:solidFill>
            </a:endParaRPr>
          </a:p>
        </p:txBody>
      </p:sp>
      <p:pic>
        <p:nvPicPr>
          <p:cNvPr id="3" name="Picture 2"/>
          <p:cNvPicPr>
            <a:picLocks noChangeAspect="1"/>
          </p:cNvPicPr>
          <p:nvPr/>
        </p:nvPicPr>
        <p:blipFill>
          <a:blip r:embed="rId2"/>
          <a:stretch>
            <a:fillRect/>
          </a:stretch>
        </p:blipFill>
        <p:spPr>
          <a:xfrm>
            <a:off x="2057400" y="31929"/>
            <a:ext cx="7968067" cy="3720007"/>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3200400"/>
            <a:ext cx="9144000" cy="2865467"/>
          </a:xfrm>
          <a:prstGeom prst="rect">
            <a:avLst/>
          </a:prstGeom>
        </p:spPr>
      </p:pic>
      <p:sp>
        <p:nvSpPr>
          <p:cNvPr id="5" name="TextBox 4"/>
          <p:cNvSpPr txBox="1"/>
          <p:nvPr/>
        </p:nvSpPr>
        <p:spPr>
          <a:xfrm>
            <a:off x="3429001" y="6396337"/>
            <a:ext cx="4034951" cy="461665"/>
          </a:xfrm>
          <a:prstGeom prst="rect">
            <a:avLst/>
          </a:prstGeom>
          <a:noFill/>
        </p:spPr>
        <p:txBody>
          <a:bodyPr wrap="none" rtlCol="0">
            <a:spAutoFit/>
          </a:bodyPr>
          <a:lstStyle/>
          <a:p>
            <a:pPr defTabSz="914377"/>
            <a:r>
              <a:rPr lang="it-IT" sz="2400" dirty="0">
                <a:solidFill>
                  <a:srgbClr val="000000"/>
                </a:solidFill>
              </a:rPr>
              <a:t>Lancet. 1940;1940(236):226-8.</a:t>
            </a:r>
            <a:endParaRPr lang="en-US" sz="2400" dirty="0">
              <a:solidFill>
                <a:srgbClr val="000000"/>
              </a:solidFill>
            </a:endParaRPr>
          </a:p>
        </p:txBody>
      </p:sp>
    </p:spTree>
    <p:extLst>
      <p:ext uri="{BB962C8B-B14F-4D97-AF65-F5344CB8AC3E}">
        <p14:creationId xmlns:p14="http://schemas.microsoft.com/office/powerpoint/2010/main" val="2005686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03130D81-F5B4-3744-9535-C62D3BD06F2D}" type="slidenum">
              <a:rPr lang="en-US" smtClean="0"/>
              <a:pPr>
                <a:defRPr/>
              </a:pPr>
              <a:t>14</a:t>
            </a:fld>
            <a:endParaRPr lang="en-US"/>
          </a:p>
        </p:txBody>
      </p:sp>
      <p:sp>
        <p:nvSpPr>
          <p:cNvPr id="5" name="Content Placeholder 4"/>
          <p:cNvSpPr>
            <a:spLocks noGrp="1"/>
          </p:cNvSpPr>
          <p:nvPr>
            <p:ph idx="4294967295"/>
          </p:nvPr>
        </p:nvSpPr>
        <p:spPr>
          <a:xfrm>
            <a:off x="5496658" y="410307"/>
            <a:ext cx="6611816" cy="4953000"/>
          </a:xfrm>
        </p:spPr>
        <p:txBody>
          <a:bodyPr>
            <a:normAutofit fontScale="92500" lnSpcReduction="20000"/>
          </a:bodyPr>
          <a:lstStyle/>
          <a:p>
            <a:r>
              <a:rPr lang="en-US" dirty="0"/>
              <a:t>Albert Alexander a 43 </a:t>
            </a:r>
            <a:r>
              <a:rPr lang="en-US" dirty="0" err="1"/>
              <a:t>yo</a:t>
            </a:r>
            <a:r>
              <a:rPr lang="en-US" dirty="0"/>
              <a:t> Oxford constable had numerous staph and strep abscesses skin, lungs, joints (after shrapnel from a German bomb)</a:t>
            </a:r>
          </a:p>
          <a:p>
            <a:r>
              <a:rPr lang="en-US" dirty="0" err="1"/>
              <a:t>Heatley</a:t>
            </a:r>
            <a:r>
              <a:rPr lang="en-US" dirty="0"/>
              <a:t>: “He was oozing pus everywhere”</a:t>
            </a:r>
          </a:p>
          <a:p>
            <a:r>
              <a:rPr lang="en-US" dirty="0"/>
              <a:t>Feb 12, 1941 he was treated with a total of 500 mg penicillin over 12 hours</a:t>
            </a:r>
          </a:p>
          <a:p>
            <a:r>
              <a:rPr lang="en-US" dirty="0"/>
              <a:t>Within 24 </a:t>
            </a:r>
            <a:r>
              <a:rPr lang="en-US" dirty="0" err="1"/>
              <a:t>hrs</a:t>
            </a:r>
            <a:r>
              <a:rPr lang="en-US" dirty="0"/>
              <a:t> he was afebrile with less pus, reduced swelling and was stable for 10 days</a:t>
            </a:r>
          </a:p>
          <a:p>
            <a:r>
              <a:rPr lang="en-US" dirty="0"/>
              <a:t> All penicillin supplies were exhausted and he died 1 month later</a:t>
            </a:r>
          </a:p>
        </p:txBody>
      </p:sp>
      <p:pic>
        <p:nvPicPr>
          <p:cNvPr id="6" name="Picture 5" descr="A person in uniform walking down a sidewalk&#10;&#10;AI-generated content may be incorrect.">
            <a:extLst>
              <a:ext uri="{FF2B5EF4-FFF2-40B4-BE49-F238E27FC236}">
                <a16:creationId xmlns:a16="http://schemas.microsoft.com/office/drawing/2014/main" id="{CD0AFE96-1BD3-2341-73A6-7723CA381A6E}"/>
              </a:ext>
            </a:extLst>
          </p:cNvPr>
          <p:cNvPicPr>
            <a:picLocks noChangeAspect="1"/>
          </p:cNvPicPr>
          <p:nvPr/>
        </p:nvPicPr>
        <p:blipFill>
          <a:blip r:embed="rId2"/>
          <a:stretch>
            <a:fillRect/>
          </a:stretch>
        </p:blipFill>
        <p:spPr>
          <a:xfrm>
            <a:off x="1289538" y="371841"/>
            <a:ext cx="2933700" cy="4114800"/>
          </a:xfrm>
          <a:prstGeom prst="rect">
            <a:avLst/>
          </a:prstGeom>
        </p:spPr>
      </p:pic>
      <p:pic>
        <p:nvPicPr>
          <p:cNvPr id="8" name="Picture 7" descr="A blue sign with white text&#10;&#10;AI-generated content may be incorrect.">
            <a:extLst>
              <a:ext uri="{FF2B5EF4-FFF2-40B4-BE49-F238E27FC236}">
                <a16:creationId xmlns:a16="http://schemas.microsoft.com/office/drawing/2014/main" id="{EC241AB4-D498-8796-C272-345037C42BF2}"/>
              </a:ext>
            </a:extLst>
          </p:cNvPr>
          <p:cNvPicPr>
            <a:picLocks noChangeAspect="1"/>
          </p:cNvPicPr>
          <p:nvPr/>
        </p:nvPicPr>
        <p:blipFill>
          <a:blip r:embed="rId3"/>
          <a:stretch>
            <a:fillRect/>
          </a:stretch>
        </p:blipFill>
        <p:spPr>
          <a:xfrm>
            <a:off x="83526" y="4656445"/>
            <a:ext cx="5345724" cy="1882467"/>
          </a:xfrm>
          <a:prstGeom prst="rect">
            <a:avLst/>
          </a:prstGeom>
        </p:spPr>
      </p:pic>
    </p:spTree>
    <p:extLst>
      <p:ext uri="{BB962C8B-B14F-4D97-AF65-F5344CB8AC3E}">
        <p14:creationId xmlns:p14="http://schemas.microsoft.com/office/powerpoint/2010/main" val="2217633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645BF8-7885-4398-80BC-4C0DF24F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3212FB65-CD2B-4005-B910-132DCE19F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3" name="Rectangle 12">
            <a:extLst>
              <a:ext uri="{FF2B5EF4-FFF2-40B4-BE49-F238E27FC236}">
                <a16:creationId xmlns:a16="http://schemas.microsoft.com/office/drawing/2014/main" id="{EE9F5D7F-1BBC-4096-ADA7-AA9C9E4D2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D370DD-716B-4528-B475-331F84CEA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9514" y="758953"/>
            <a:ext cx="7052486"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E79D076F-656A-4CD9-83AD-AF8F4B28C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4106" y="758953"/>
            <a:ext cx="3411616" cy="5330650"/>
          </a:xfrm>
          <a:prstGeom prst="rect">
            <a:avLst/>
          </a:prstGeom>
        </p:spPr>
      </p:pic>
      <p:sp>
        <p:nvSpPr>
          <p:cNvPr id="4" name="TextBox 3"/>
          <p:cNvSpPr txBox="1"/>
          <p:nvPr/>
        </p:nvSpPr>
        <p:spPr>
          <a:xfrm>
            <a:off x="5364754" y="1786985"/>
            <a:ext cx="6451109" cy="3274586"/>
          </a:xfrm>
          <a:prstGeom prst="rect">
            <a:avLst/>
          </a:prstGeom>
        </p:spPr>
        <p:txBody>
          <a:bodyPr vert="horz" lIns="91440" tIns="45720" rIns="91440" bIns="45720" rtlCol="0" anchor="t">
            <a:normAutofit/>
          </a:bodyPr>
          <a:lstStyle/>
          <a:p>
            <a:pPr defTabSz="914400">
              <a:lnSpc>
                <a:spcPct val="90000"/>
              </a:lnSpc>
              <a:spcAft>
                <a:spcPts val="600"/>
              </a:spcAft>
              <a:buClr>
                <a:schemeClr val="accent1"/>
              </a:buClr>
            </a:pPr>
            <a:r>
              <a:rPr lang="en-US" sz="2400" dirty="0"/>
              <a:t>In the summer of 1941, due to concerns that they may have to destroy their research that could help the Nazis, Heatley suggested they rub mold spores in their coats that could be preserved for years</a:t>
            </a:r>
          </a:p>
          <a:p>
            <a:pPr indent="-182880" defTabSz="914400">
              <a:lnSpc>
                <a:spcPct val="90000"/>
              </a:lnSpc>
              <a:spcAft>
                <a:spcPts val="600"/>
              </a:spcAft>
              <a:buClr>
                <a:schemeClr val="accent1"/>
              </a:buClr>
              <a:buFont typeface="Wingdings 2" pitchFamily="18" charset="2"/>
              <a:buChar char=""/>
            </a:pPr>
            <a:endParaRPr lang="en-US" sz="2400" dirty="0"/>
          </a:p>
          <a:p>
            <a:pPr indent="-182880" defTabSz="914400">
              <a:lnSpc>
                <a:spcPct val="90000"/>
              </a:lnSpc>
              <a:spcAft>
                <a:spcPts val="600"/>
              </a:spcAft>
              <a:buClr>
                <a:schemeClr val="accent1"/>
              </a:buClr>
              <a:buFont typeface="Wingdings 2" pitchFamily="18" charset="2"/>
              <a:buChar char=""/>
            </a:pPr>
            <a:r>
              <a:rPr lang="en-US" sz="2400" dirty="0"/>
              <a:t>Florey, Heatley, Chain and 2 others did this </a:t>
            </a:r>
          </a:p>
        </p:txBody>
      </p:sp>
      <p:sp>
        <p:nvSpPr>
          <p:cNvPr id="2" name="Slide Number Placeholder 1"/>
          <p:cNvSpPr>
            <a:spLocks noGrp="1"/>
          </p:cNvSpPr>
          <p:nvPr>
            <p:ph type="sldNum" sz="quarter" idx="10"/>
          </p:nvPr>
        </p:nvSpPr>
        <p:spPr>
          <a:xfrm>
            <a:off x="10634135" y="6356350"/>
            <a:ext cx="1530927" cy="365125"/>
          </a:xfrm>
        </p:spPr>
        <p:txBody>
          <a:bodyPr vert="horz" lIns="91440" tIns="45720" rIns="91440" bIns="45720" rtlCol="0" anchor="ctr">
            <a:normAutofit/>
          </a:bodyPr>
          <a:lstStyle/>
          <a:p>
            <a:pPr algn="r">
              <a:spcAft>
                <a:spcPts val="600"/>
              </a:spcAft>
              <a:defRPr/>
            </a:pPr>
            <a:fld id="{03130D81-F5B4-3744-9535-C62D3BD06F2D}" type="slidenum">
              <a:rPr lang="en-US" sz="1200" b="1" kern="1200" dirty="0">
                <a:solidFill>
                  <a:schemeClr val="accent1"/>
                </a:solidFill>
                <a:latin typeface="+mn-lt"/>
                <a:ea typeface="+mn-ea"/>
                <a:cs typeface="+mn-cs"/>
              </a:rPr>
              <a:pPr algn="r">
                <a:spcAft>
                  <a:spcPts val="600"/>
                </a:spcAft>
                <a:defRPr/>
              </a:pPr>
              <a:t>15</a:t>
            </a:fld>
            <a:endParaRPr lang="en-US" sz="1200" b="1" kern="1200" dirty="0">
              <a:solidFill>
                <a:schemeClr val="accent1"/>
              </a:solidFill>
              <a:latin typeface="+mn-lt"/>
              <a:ea typeface="+mn-ea"/>
              <a:cs typeface="+mn-cs"/>
            </a:endParaRPr>
          </a:p>
        </p:txBody>
      </p:sp>
    </p:spTree>
    <p:extLst>
      <p:ext uri="{BB962C8B-B14F-4D97-AF65-F5344CB8AC3E}">
        <p14:creationId xmlns:p14="http://schemas.microsoft.com/office/powerpoint/2010/main" val="3279163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937646A-A359-C54B-BFD8-DB598FF3EADB}" type="slidenum">
              <a:rPr lang="en-US" smtClean="0"/>
              <a:pPr>
                <a:defRPr/>
              </a:pPr>
              <a:t>16</a:t>
            </a:fld>
            <a:endParaRPr lang="en-US"/>
          </a:p>
        </p:txBody>
      </p:sp>
      <p:sp>
        <p:nvSpPr>
          <p:cNvPr id="4" name="Title 3"/>
          <p:cNvSpPr>
            <a:spLocks noGrp="1"/>
          </p:cNvSpPr>
          <p:nvPr>
            <p:ph type="title" idx="4294967295"/>
          </p:nvPr>
        </p:nvSpPr>
        <p:spPr>
          <a:xfrm>
            <a:off x="3289691" y="1128712"/>
            <a:ext cx="7793037" cy="471488"/>
          </a:xfrm>
        </p:spPr>
        <p:txBody>
          <a:bodyPr>
            <a:normAutofit fontScale="90000"/>
          </a:bodyPr>
          <a:lstStyle/>
          <a:p>
            <a:r>
              <a:rPr lang="en-US" sz="2800" dirty="0">
                <a:solidFill>
                  <a:schemeClr val="tx1"/>
                </a:solidFill>
              </a:rPr>
              <a:t>USDA Regional Research Laboratory Peoria IL</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24000" y="1600200"/>
            <a:ext cx="9144000" cy="3657600"/>
          </a:xfrm>
          <a:prstGeom prst="rect">
            <a:avLst/>
          </a:prstGeom>
        </p:spPr>
      </p:pic>
      <p:sp>
        <p:nvSpPr>
          <p:cNvPr id="5" name="TextBox 4"/>
          <p:cNvSpPr txBox="1"/>
          <p:nvPr/>
        </p:nvSpPr>
        <p:spPr>
          <a:xfrm>
            <a:off x="749507" y="5562600"/>
            <a:ext cx="10672997" cy="461665"/>
          </a:xfrm>
          <a:prstGeom prst="rect">
            <a:avLst/>
          </a:prstGeom>
          <a:noFill/>
        </p:spPr>
        <p:txBody>
          <a:bodyPr wrap="square" rtlCol="0">
            <a:spAutoFit/>
          </a:bodyPr>
          <a:lstStyle/>
          <a:p>
            <a:r>
              <a:rPr lang="en-US" sz="2400" dirty="0"/>
              <a:t>July 14, 1941 Florey and </a:t>
            </a:r>
            <a:r>
              <a:rPr lang="en-US" sz="2400" dirty="0" err="1"/>
              <a:t>Heatley</a:t>
            </a:r>
            <a:r>
              <a:rPr lang="en-US" sz="2400" dirty="0"/>
              <a:t> go to Peoria to meet with fermentation lab experts</a:t>
            </a:r>
          </a:p>
        </p:txBody>
      </p:sp>
      <p:sp>
        <p:nvSpPr>
          <p:cNvPr id="6" name="TextBox 5"/>
          <p:cNvSpPr txBox="1"/>
          <p:nvPr/>
        </p:nvSpPr>
        <p:spPr>
          <a:xfrm>
            <a:off x="2286000" y="76201"/>
            <a:ext cx="7280134" cy="646331"/>
          </a:xfrm>
          <a:prstGeom prst="rect">
            <a:avLst/>
          </a:prstGeom>
          <a:noFill/>
        </p:spPr>
        <p:txBody>
          <a:bodyPr wrap="none" rtlCol="0">
            <a:spAutoFit/>
          </a:bodyPr>
          <a:lstStyle/>
          <a:p>
            <a:r>
              <a:rPr lang="en-US" sz="3600" dirty="0">
                <a:solidFill>
                  <a:schemeClr val="tx2"/>
                </a:solidFill>
              </a:rPr>
              <a:t>How to Manufacture Penicillin in Bulk</a:t>
            </a:r>
          </a:p>
        </p:txBody>
      </p:sp>
    </p:spTree>
    <p:extLst>
      <p:ext uri="{BB962C8B-B14F-4D97-AF65-F5344CB8AC3E}">
        <p14:creationId xmlns:p14="http://schemas.microsoft.com/office/powerpoint/2010/main" val="3829052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0937646A-A359-C54B-BFD8-DB598FF3EADB}" type="slidenum">
              <a:rPr lang="en-US" smtClean="0"/>
              <a:pPr>
                <a:defRPr/>
              </a:pPr>
              <a:t>17</a:t>
            </a:fld>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05000" y="0"/>
            <a:ext cx="6064658" cy="6858000"/>
          </a:xfrm>
          <a:prstGeom prst="rect">
            <a:avLst/>
          </a:prstGeom>
        </p:spPr>
      </p:pic>
      <p:sp>
        <p:nvSpPr>
          <p:cNvPr id="5" name="TextBox 4"/>
          <p:cNvSpPr txBox="1"/>
          <p:nvPr/>
        </p:nvSpPr>
        <p:spPr>
          <a:xfrm>
            <a:off x="8153400" y="1752600"/>
            <a:ext cx="2362200" cy="2308324"/>
          </a:xfrm>
          <a:prstGeom prst="rect">
            <a:avLst/>
          </a:prstGeom>
          <a:noFill/>
        </p:spPr>
        <p:txBody>
          <a:bodyPr wrap="square" rtlCol="0">
            <a:spAutoFit/>
          </a:bodyPr>
          <a:lstStyle/>
          <a:p>
            <a:r>
              <a:rPr lang="en-US" dirty="0" err="1"/>
              <a:t>Raper’s</a:t>
            </a:r>
            <a:r>
              <a:rPr lang="en-US" dirty="0"/>
              <a:t> assistant “Moldy Mary” searched numerous sources of mold and found the most potent on an overripe cantaloupe at a Peoria grocery store</a:t>
            </a:r>
          </a:p>
        </p:txBody>
      </p:sp>
    </p:spTree>
    <p:extLst>
      <p:ext uri="{BB962C8B-B14F-4D97-AF65-F5344CB8AC3E}">
        <p14:creationId xmlns:p14="http://schemas.microsoft.com/office/powerpoint/2010/main" val="3576508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Penicillin Production</a:t>
            </a:r>
          </a:p>
        </p:txBody>
      </p:sp>
      <p:sp>
        <p:nvSpPr>
          <p:cNvPr id="3" name="Content Placeholder 2"/>
          <p:cNvSpPr>
            <a:spLocks noGrp="1"/>
          </p:cNvSpPr>
          <p:nvPr>
            <p:ph idx="1"/>
          </p:nvPr>
        </p:nvSpPr>
        <p:spPr>
          <a:xfrm>
            <a:off x="3874998" y="314793"/>
            <a:ext cx="7427585" cy="2727585"/>
          </a:xfrm>
        </p:spPr>
        <p:txBody>
          <a:bodyPr>
            <a:normAutofit lnSpcReduction="10000"/>
          </a:bodyPr>
          <a:lstStyle/>
          <a:p>
            <a:r>
              <a:rPr lang="en-US" dirty="0"/>
              <a:t>Florey and </a:t>
            </a:r>
            <a:r>
              <a:rPr lang="en-US" dirty="0" err="1"/>
              <a:t>Heatley</a:t>
            </a:r>
            <a:r>
              <a:rPr lang="en-US" dirty="0"/>
              <a:t> convinced Merck, ER Squibb and Sons, Pfizer and </a:t>
            </a:r>
            <a:r>
              <a:rPr lang="en-US" dirty="0" err="1"/>
              <a:t>Lederle</a:t>
            </a:r>
            <a:r>
              <a:rPr lang="en-US" dirty="0"/>
              <a:t> Labs to produce penicillin</a:t>
            </a:r>
          </a:p>
          <a:p>
            <a:r>
              <a:rPr lang="en-US" dirty="0"/>
              <a:t>March 1942, Anne Miller was first patient saved by penicillin at Yale</a:t>
            </a:r>
          </a:p>
          <a:p>
            <a:pPr lvl="1"/>
            <a:r>
              <a:rPr lang="en-US" dirty="0"/>
              <a:t>Exhausted the entire U.S. supply of penicillin </a:t>
            </a:r>
          </a:p>
        </p:txBody>
      </p:sp>
      <p:sp>
        <p:nvSpPr>
          <p:cNvPr id="4" name="Slide Number Placeholder 3"/>
          <p:cNvSpPr>
            <a:spLocks noGrp="1"/>
          </p:cNvSpPr>
          <p:nvPr>
            <p:ph type="sldNum" sz="quarter" idx="10"/>
          </p:nvPr>
        </p:nvSpPr>
        <p:spPr/>
        <p:txBody>
          <a:bodyPr/>
          <a:lstStyle/>
          <a:p>
            <a:pPr>
              <a:defRPr/>
            </a:pPr>
            <a:fld id="{BD425A9E-3DB9-4644-BF39-C14DC3BF919A}" type="slidenum">
              <a:rPr lang="en-US" smtClean="0"/>
              <a:pPr>
                <a:defRPr/>
              </a:pPr>
              <a:t>18</a:t>
            </a:fld>
            <a:endParaRPr lang="en-US"/>
          </a:p>
        </p:txBody>
      </p:sp>
      <p:pic>
        <p:nvPicPr>
          <p:cNvPr id="6" name="Picture 5" descr="A person with a black and white photo&#10;&#10;AI-generated content may be incorrect.">
            <a:extLst>
              <a:ext uri="{FF2B5EF4-FFF2-40B4-BE49-F238E27FC236}">
                <a16:creationId xmlns:a16="http://schemas.microsoft.com/office/drawing/2014/main" id="{0F9C43E0-29AE-5196-C61E-A2928841A0FD}"/>
              </a:ext>
            </a:extLst>
          </p:cNvPr>
          <p:cNvPicPr>
            <a:picLocks noChangeAspect="1"/>
          </p:cNvPicPr>
          <p:nvPr/>
        </p:nvPicPr>
        <p:blipFill>
          <a:blip r:embed="rId2"/>
          <a:stretch>
            <a:fillRect/>
          </a:stretch>
        </p:blipFill>
        <p:spPr>
          <a:xfrm>
            <a:off x="4560756" y="3042378"/>
            <a:ext cx="1966440" cy="3694235"/>
          </a:xfrm>
          <a:prstGeom prst="rect">
            <a:avLst/>
          </a:prstGeom>
        </p:spPr>
      </p:pic>
      <p:pic>
        <p:nvPicPr>
          <p:cNvPr id="8" name="Picture 7" descr="A person and person standing next to each other&#10;&#10;AI-generated content may be incorrect.">
            <a:extLst>
              <a:ext uri="{FF2B5EF4-FFF2-40B4-BE49-F238E27FC236}">
                <a16:creationId xmlns:a16="http://schemas.microsoft.com/office/drawing/2014/main" id="{E032202A-84BC-4543-C088-793077A49DF6}"/>
              </a:ext>
            </a:extLst>
          </p:cNvPr>
          <p:cNvPicPr>
            <a:picLocks noChangeAspect="1"/>
          </p:cNvPicPr>
          <p:nvPr/>
        </p:nvPicPr>
        <p:blipFill>
          <a:blip r:embed="rId3"/>
          <a:stretch>
            <a:fillRect/>
          </a:stretch>
        </p:blipFill>
        <p:spPr>
          <a:xfrm>
            <a:off x="7201793" y="2977655"/>
            <a:ext cx="3830886" cy="3743820"/>
          </a:xfrm>
          <a:prstGeom prst="rect">
            <a:avLst/>
          </a:prstGeom>
        </p:spPr>
      </p:pic>
    </p:spTree>
    <p:extLst>
      <p:ext uri="{BB962C8B-B14F-4D97-AF65-F5344CB8AC3E}">
        <p14:creationId xmlns:p14="http://schemas.microsoft.com/office/powerpoint/2010/main" val="3761540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3130D81-F5B4-3744-9535-C62D3BD06F2D}" type="slidenum">
              <a:rPr lang="en-US" smtClean="0"/>
              <a:pPr>
                <a:defRPr/>
              </a:pPr>
              <a:t>19</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06281" y="533400"/>
            <a:ext cx="4425829" cy="5562600"/>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00200" y="228601"/>
            <a:ext cx="4572000" cy="3737063"/>
          </a:xfrm>
          <a:prstGeom prst="rect">
            <a:avLst/>
          </a:prstGeom>
        </p:spPr>
      </p:pic>
      <p:sp>
        <p:nvSpPr>
          <p:cNvPr id="5" name="TextBox 4"/>
          <p:cNvSpPr txBox="1"/>
          <p:nvPr/>
        </p:nvSpPr>
        <p:spPr>
          <a:xfrm>
            <a:off x="1828800" y="4038600"/>
            <a:ext cx="3733800" cy="707886"/>
          </a:xfrm>
          <a:prstGeom prst="rect">
            <a:avLst/>
          </a:prstGeom>
          <a:noFill/>
        </p:spPr>
        <p:txBody>
          <a:bodyPr wrap="square" rtlCol="0">
            <a:spAutoFit/>
          </a:bodyPr>
          <a:lstStyle/>
          <a:p>
            <a:pPr algn="ctr"/>
            <a:r>
              <a:rPr lang="en-US" sz="2000" dirty="0"/>
              <a:t>Fermentation tanks to make penicillin at Pfizer during WWII </a:t>
            </a:r>
          </a:p>
        </p:txBody>
      </p:sp>
      <p:sp>
        <p:nvSpPr>
          <p:cNvPr id="6" name="TextBox 5"/>
          <p:cNvSpPr txBox="1"/>
          <p:nvPr/>
        </p:nvSpPr>
        <p:spPr>
          <a:xfrm>
            <a:off x="1981200" y="6248400"/>
            <a:ext cx="6067943" cy="369332"/>
          </a:xfrm>
          <a:prstGeom prst="rect">
            <a:avLst/>
          </a:prstGeom>
          <a:noFill/>
        </p:spPr>
        <p:txBody>
          <a:bodyPr wrap="none" rtlCol="0">
            <a:spAutoFit/>
          </a:bodyPr>
          <a:lstStyle/>
          <a:p>
            <a:r>
              <a:rPr lang="en-US" dirty="0"/>
              <a:t>By D-Day (1944), 21 US Companies produced 2.3 million doses</a:t>
            </a:r>
          </a:p>
        </p:txBody>
      </p:sp>
    </p:spTree>
    <p:extLst>
      <p:ext uri="{BB962C8B-B14F-4D97-AF65-F5344CB8AC3E}">
        <p14:creationId xmlns:p14="http://schemas.microsoft.com/office/powerpoint/2010/main" val="1054515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69C596-8F4A-0402-A9B8-0470E9A70E53}"/>
              </a:ext>
            </a:extLst>
          </p:cNvPr>
          <p:cNvSpPr>
            <a:spLocks noGrp="1"/>
          </p:cNvSpPr>
          <p:nvPr>
            <p:ph type="title"/>
          </p:nvPr>
        </p:nvSpPr>
        <p:spPr/>
        <p:txBody>
          <a:bodyPr/>
          <a:lstStyle/>
          <a:p>
            <a:pPr algn="ctr"/>
            <a:r>
              <a:rPr lang="en-US" dirty="0"/>
              <a:t>Fleming, Chain and Florey Receiving Nobel Prize</a:t>
            </a:r>
            <a:br>
              <a:rPr lang="en-US" dirty="0"/>
            </a:br>
            <a:r>
              <a:rPr lang="en-US" dirty="0"/>
              <a:t>1945</a:t>
            </a:r>
          </a:p>
        </p:txBody>
      </p:sp>
      <p:sp>
        <p:nvSpPr>
          <p:cNvPr id="2" name="Slide Number Placeholder 1"/>
          <p:cNvSpPr>
            <a:spLocks noGrp="1"/>
          </p:cNvSpPr>
          <p:nvPr>
            <p:ph type="sldNum" sz="quarter" idx="12"/>
          </p:nvPr>
        </p:nvSpPr>
        <p:spPr/>
        <p:txBody>
          <a:bodyPr/>
          <a:lstStyle/>
          <a:p>
            <a:pPr>
              <a:defRPr/>
            </a:pPr>
            <a:fld id="{03130D81-F5B4-3744-9535-C62D3BD06F2D}" type="slidenum">
              <a:rPr lang="en-US" smtClean="0"/>
              <a:pPr>
                <a:defRPr/>
              </a:pPr>
              <a:t>20</a:t>
            </a:fld>
            <a:endParaRPr lang="en-US"/>
          </a:p>
        </p:txBody>
      </p:sp>
      <p:pic>
        <p:nvPicPr>
          <p:cNvPr id="3" name="Picture 2"/>
          <p:cNvPicPr>
            <a:picLocks noChangeAspect="1"/>
          </p:cNvPicPr>
          <p:nvPr/>
        </p:nvPicPr>
        <p:blipFill>
          <a:blip r:embed="rId3"/>
          <a:stretch>
            <a:fillRect/>
          </a:stretch>
        </p:blipFill>
        <p:spPr>
          <a:xfrm>
            <a:off x="3586713" y="854438"/>
            <a:ext cx="7998404" cy="5276539"/>
          </a:xfrm>
          <a:prstGeom prst="rect">
            <a:avLst/>
          </a:prstGeom>
        </p:spPr>
      </p:pic>
    </p:spTree>
    <p:extLst>
      <p:ext uri="{BB962C8B-B14F-4D97-AF65-F5344CB8AC3E}">
        <p14:creationId xmlns:p14="http://schemas.microsoft.com/office/powerpoint/2010/main" val="3745281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3130D81-F5B4-3744-9535-C62D3BD06F2D}" type="slidenum">
              <a:rPr lang="en-US" smtClean="0"/>
              <a:pPr>
                <a:defRPr/>
              </a:pPr>
              <a:t>21</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33800" y="1676400"/>
            <a:ext cx="4482034" cy="3810000"/>
          </a:xfrm>
          <a:prstGeom prst="rect">
            <a:avLst/>
          </a:prstGeom>
        </p:spPr>
      </p:pic>
      <p:sp>
        <p:nvSpPr>
          <p:cNvPr id="4" name="TextBox 3"/>
          <p:cNvSpPr txBox="1"/>
          <p:nvPr/>
        </p:nvSpPr>
        <p:spPr>
          <a:xfrm>
            <a:off x="1828800" y="5562600"/>
            <a:ext cx="8458200" cy="400110"/>
          </a:xfrm>
          <a:prstGeom prst="rect">
            <a:avLst/>
          </a:prstGeom>
          <a:noFill/>
        </p:spPr>
        <p:txBody>
          <a:bodyPr wrap="square" rtlCol="0">
            <a:spAutoFit/>
          </a:bodyPr>
          <a:lstStyle/>
          <a:p>
            <a:r>
              <a:rPr lang="en-US" sz="2000" dirty="0"/>
              <a:t>Sir Henry Harris who succeeded Florey as Oxford’s Chair of Pathology</a:t>
            </a:r>
          </a:p>
        </p:txBody>
      </p:sp>
      <p:sp>
        <p:nvSpPr>
          <p:cNvPr id="5" name="TextBox 4"/>
          <p:cNvSpPr txBox="1"/>
          <p:nvPr/>
        </p:nvSpPr>
        <p:spPr>
          <a:xfrm>
            <a:off x="1752600" y="152400"/>
            <a:ext cx="8686800" cy="1815882"/>
          </a:xfrm>
          <a:prstGeom prst="rect">
            <a:avLst/>
          </a:prstGeom>
          <a:noFill/>
        </p:spPr>
        <p:txBody>
          <a:bodyPr wrap="square" rtlCol="0">
            <a:spAutoFit/>
          </a:bodyPr>
          <a:lstStyle/>
          <a:p>
            <a:r>
              <a:rPr lang="en-US" sz="2800" b="1" dirty="0"/>
              <a:t>“..without Fleming, no Florey or Chain, without Chain no Florey, without Florey no </a:t>
            </a:r>
            <a:r>
              <a:rPr lang="en-US" sz="2800" b="1" dirty="0" err="1"/>
              <a:t>Heatley</a:t>
            </a:r>
            <a:r>
              <a:rPr lang="en-US" sz="2800" b="1" dirty="0"/>
              <a:t>, without </a:t>
            </a:r>
            <a:r>
              <a:rPr lang="en-US" sz="2800" b="1" dirty="0" err="1"/>
              <a:t>Heatley</a:t>
            </a:r>
            <a:r>
              <a:rPr lang="en-US" sz="2800" b="1" dirty="0"/>
              <a:t> no penicillin.” </a:t>
            </a:r>
          </a:p>
          <a:p>
            <a:endParaRPr lang="en-US" sz="2800" b="1" dirty="0"/>
          </a:p>
        </p:txBody>
      </p:sp>
      <p:sp>
        <p:nvSpPr>
          <p:cNvPr id="6" name="TextBox 5"/>
          <p:cNvSpPr txBox="1"/>
          <p:nvPr/>
        </p:nvSpPr>
        <p:spPr>
          <a:xfrm>
            <a:off x="1828800" y="6001841"/>
            <a:ext cx="8229600" cy="646331"/>
          </a:xfrm>
          <a:prstGeom prst="rect">
            <a:avLst/>
          </a:prstGeom>
          <a:noFill/>
        </p:spPr>
        <p:txBody>
          <a:bodyPr wrap="square" rtlCol="0">
            <a:spAutoFit/>
          </a:bodyPr>
          <a:lstStyle/>
          <a:p>
            <a:r>
              <a:rPr lang="en-US" dirty="0"/>
              <a:t>Norman </a:t>
            </a:r>
            <a:r>
              <a:rPr lang="en-US" dirty="0" err="1"/>
              <a:t>Heatley</a:t>
            </a:r>
            <a:r>
              <a:rPr lang="en-US" dirty="0"/>
              <a:t> received an honorary Doctorate of Medicine from Oxford in 1990, the 1</a:t>
            </a:r>
            <a:r>
              <a:rPr lang="en-US" baseline="30000" dirty="0"/>
              <a:t>st</a:t>
            </a:r>
            <a:r>
              <a:rPr lang="en-US" dirty="0"/>
              <a:t> in 800 years</a:t>
            </a:r>
          </a:p>
        </p:txBody>
      </p:sp>
    </p:spTree>
    <p:extLst>
      <p:ext uri="{BB962C8B-B14F-4D97-AF65-F5344CB8AC3E}">
        <p14:creationId xmlns:p14="http://schemas.microsoft.com/office/powerpoint/2010/main" val="2738986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3130D81-F5B4-3744-9535-C62D3BD06F2D}" type="slidenum">
              <a:rPr lang="en-US" smtClean="0"/>
              <a:pPr>
                <a:defRPr/>
              </a:pPr>
              <a:t>22</a:t>
            </a:fld>
            <a:endParaRPr lang="en-US"/>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46300" y="0"/>
            <a:ext cx="7894858" cy="6858000"/>
          </a:xfrm>
          <a:prstGeom prst="rect">
            <a:avLst/>
          </a:prstGeom>
        </p:spPr>
      </p:pic>
    </p:spTree>
    <p:extLst>
      <p:ext uri="{BB962C8B-B14F-4D97-AF65-F5344CB8AC3E}">
        <p14:creationId xmlns:p14="http://schemas.microsoft.com/office/powerpoint/2010/main" val="2877971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defTabSz="914377">
              <a:defRPr/>
            </a:pPr>
            <a:fld id="{03130D81-F5B4-3744-9535-C62D3BD06F2D}" type="slidenum">
              <a:rPr lang="en-US">
                <a:solidFill>
                  <a:srgbClr val="1C1C1C"/>
                </a:solidFill>
              </a:rPr>
              <a:pPr defTabSz="914377">
                <a:defRPr/>
              </a:pPr>
              <a:t>23</a:t>
            </a:fld>
            <a:endParaRPr lang="en-US">
              <a:solidFill>
                <a:srgbClr val="1C1C1C"/>
              </a:solidFill>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95602" y="0"/>
            <a:ext cx="6265583" cy="6324600"/>
          </a:xfrm>
          <a:prstGeom prst="rect">
            <a:avLst/>
          </a:prstGeom>
        </p:spPr>
      </p:pic>
      <p:sp>
        <p:nvSpPr>
          <p:cNvPr id="4" name="TextBox 3"/>
          <p:cNvSpPr txBox="1"/>
          <p:nvPr/>
        </p:nvSpPr>
        <p:spPr>
          <a:xfrm>
            <a:off x="3048001" y="6402217"/>
            <a:ext cx="5297412" cy="461665"/>
          </a:xfrm>
          <a:prstGeom prst="rect">
            <a:avLst/>
          </a:prstGeom>
          <a:noFill/>
        </p:spPr>
        <p:txBody>
          <a:bodyPr wrap="none" rtlCol="0">
            <a:spAutoFit/>
          </a:bodyPr>
          <a:lstStyle/>
          <a:p>
            <a:pPr defTabSz="914377"/>
            <a:r>
              <a:rPr lang="nb-NO" sz="2400" dirty="0">
                <a:solidFill>
                  <a:srgbClr val="000000"/>
                </a:solidFill>
              </a:rPr>
              <a:t>Bull U S </a:t>
            </a:r>
            <a:r>
              <a:rPr lang="nb-NO" sz="2400" dirty="0" err="1">
                <a:solidFill>
                  <a:srgbClr val="000000"/>
                </a:solidFill>
              </a:rPr>
              <a:t>Army</a:t>
            </a:r>
            <a:r>
              <a:rPr lang="nb-NO" sz="2400" dirty="0">
                <a:solidFill>
                  <a:srgbClr val="000000"/>
                </a:solidFill>
              </a:rPr>
              <a:t> Med Dep. 1945;4:694-702.</a:t>
            </a:r>
          </a:p>
        </p:txBody>
      </p:sp>
    </p:spTree>
    <p:extLst>
      <p:ext uri="{BB962C8B-B14F-4D97-AF65-F5344CB8AC3E}">
        <p14:creationId xmlns:p14="http://schemas.microsoft.com/office/powerpoint/2010/main" val="25146511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itle 2">
            <a:extLst>
              <a:ext uri="{FF2B5EF4-FFF2-40B4-BE49-F238E27FC236}">
                <a16:creationId xmlns:a16="http://schemas.microsoft.com/office/drawing/2014/main" id="{2C594647-7AAE-A79B-CD61-E5FE3B26E712}"/>
              </a:ext>
            </a:extLst>
          </p:cNvPr>
          <p:cNvSpPr>
            <a:spLocks noGrp="1"/>
          </p:cNvSpPr>
          <p:nvPr>
            <p:ph type="ctrTitle"/>
          </p:nvPr>
        </p:nvSpPr>
        <p:spPr>
          <a:xfrm>
            <a:off x="5054082" y="1298448"/>
            <a:ext cx="6068070" cy="3255264"/>
          </a:xfrm>
        </p:spPr>
        <p:txBody>
          <a:bodyPr>
            <a:normAutofit/>
          </a:bodyPr>
          <a:lstStyle/>
          <a:p>
            <a:r>
              <a:rPr lang="en-US" dirty="0"/>
              <a:t>Phenotypes of Penicillin Allergic Reactions</a:t>
            </a:r>
          </a:p>
        </p:txBody>
      </p:sp>
      <p:sp>
        <p:nvSpPr>
          <p:cNvPr id="4" name="Subtitle 3">
            <a:extLst>
              <a:ext uri="{FF2B5EF4-FFF2-40B4-BE49-F238E27FC236}">
                <a16:creationId xmlns:a16="http://schemas.microsoft.com/office/drawing/2014/main" id="{275C3930-6869-9984-C765-16C6294FDF59}"/>
              </a:ext>
            </a:extLst>
          </p:cNvPr>
          <p:cNvSpPr>
            <a:spLocks noGrp="1"/>
          </p:cNvSpPr>
          <p:nvPr>
            <p:ph type="subTitle" idx="1"/>
          </p:nvPr>
        </p:nvSpPr>
        <p:spPr>
          <a:xfrm>
            <a:off x="5054083" y="4670246"/>
            <a:ext cx="6037903" cy="914400"/>
          </a:xfrm>
        </p:spPr>
        <p:txBody>
          <a:bodyPr>
            <a:normAutofit/>
          </a:bodyPr>
          <a:lstStyle/>
          <a:p>
            <a:endParaRPr lang="en-US"/>
          </a:p>
        </p:txBody>
      </p:sp>
      <p:sp>
        <p:nvSpPr>
          <p:cNvPr id="15" name="Rectangle 14">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8" name="Graphic 7" descr="Needle">
            <a:extLst>
              <a:ext uri="{FF2B5EF4-FFF2-40B4-BE49-F238E27FC236}">
                <a16:creationId xmlns:a16="http://schemas.microsoft.com/office/drawing/2014/main" id="{9B91C36A-51AD-3A74-FA0E-2311D55F76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6177" y="1695799"/>
            <a:ext cx="3458249" cy="3458249"/>
          </a:xfrm>
          <a:prstGeom prst="rect">
            <a:avLst/>
          </a:prstGeom>
        </p:spPr>
      </p:pic>
      <p:sp>
        <p:nvSpPr>
          <p:cNvPr id="2" name="Slide Number Placeholder 1">
            <a:extLst>
              <a:ext uri="{FF2B5EF4-FFF2-40B4-BE49-F238E27FC236}">
                <a16:creationId xmlns:a16="http://schemas.microsoft.com/office/drawing/2014/main" id="{7BA5C13B-A539-EA80-8017-FF3C46D977C6}"/>
              </a:ext>
            </a:extLst>
          </p:cNvPr>
          <p:cNvSpPr>
            <a:spLocks noGrp="1"/>
          </p:cNvSpPr>
          <p:nvPr>
            <p:ph type="sldNum" sz="quarter" idx="12"/>
          </p:nvPr>
        </p:nvSpPr>
        <p:spPr>
          <a:xfrm>
            <a:off x="10634135" y="6356350"/>
            <a:ext cx="1530927" cy="365125"/>
          </a:xfrm>
        </p:spPr>
        <p:txBody>
          <a:bodyPr>
            <a:normAutofit/>
          </a:bodyPr>
          <a:lstStyle/>
          <a:p>
            <a:pPr>
              <a:spcAft>
                <a:spcPts val="600"/>
              </a:spcAft>
            </a:pPr>
            <a:fld id="{4FAB73BC-B049-4115-A692-8D63A059BFB8}" type="slidenum">
              <a:rPr lang="en-US" smtClean="0"/>
              <a:pPr>
                <a:spcAft>
                  <a:spcPts val="600"/>
                </a:spcAft>
              </a:pPr>
              <a:t>24</a:t>
            </a:fld>
            <a:endParaRPr lang="en-US"/>
          </a:p>
        </p:txBody>
      </p:sp>
    </p:spTree>
    <p:extLst>
      <p:ext uri="{BB962C8B-B14F-4D97-AF65-F5344CB8AC3E}">
        <p14:creationId xmlns:p14="http://schemas.microsoft.com/office/powerpoint/2010/main" val="1399599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2E1D42A0-DE82-EEBA-DC6A-2B251AFE6D06}"/>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dirty="0"/>
              <a:t>Toxic Effects</a:t>
            </a:r>
          </a:p>
        </p:txBody>
      </p:sp>
      <p:pic>
        <p:nvPicPr>
          <p:cNvPr id="4" name="Picture 3" descr="A diagram of a cell wall&#10;&#10;AI-generated content may be incorrect.">
            <a:extLst>
              <a:ext uri="{FF2B5EF4-FFF2-40B4-BE49-F238E27FC236}">
                <a16:creationId xmlns:a16="http://schemas.microsoft.com/office/drawing/2014/main" id="{B5AF0E21-1DD0-AB2E-850D-D140949C0894}"/>
              </a:ext>
            </a:extLst>
          </p:cNvPr>
          <p:cNvPicPr>
            <a:picLocks noChangeAspect="1"/>
          </p:cNvPicPr>
          <p:nvPr/>
        </p:nvPicPr>
        <p:blipFill>
          <a:blip r:embed="rId2"/>
          <a:stretch>
            <a:fillRect/>
          </a:stretch>
        </p:blipFill>
        <p:spPr>
          <a:xfrm>
            <a:off x="188807" y="501649"/>
            <a:ext cx="11814386" cy="2540092"/>
          </a:xfrm>
          <a:prstGeom prst="rect">
            <a:avLst/>
          </a:prstGeom>
        </p:spPr>
      </p:pic>
      <p:sp>
        <p:nvSpPr>
          <p:cNvPr id="2" name="Slide Number Placeholder 1">
            <a:extLst>
              <a:ext uri="{FF2B5EF4-FFF2-40B4-BE49-F238E27FC236}">
                <a16:creationId xmlns:a16="http://schemas.microsoft.com/office/drawing/2014/main" id="{BB5E2FD1-DD44-9C18-66CA-091155E9F225}"/>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pPr>
            <a:fld id="{4FAB73BC-B049-4115-A692-8D63A059BFB8}" type="slidenum">
              <a:rPr lang="en-US" b="1" kern="1200" dirty="0">
                <a:solidFill>
                  <a:schemeClr val="accent1"/>
                </a:solidFill>
                <a:latin typeface="+mn-lt"/>
                <a:ea typeface="+mn-ea"/>
                <a:cs typeface="+mn-cs"/>
              </a:rPr>
              <a:pPr>
                <a:spcAft>
                  <a:spcPts val="600"/>
                </a:spcAft>
              </a:pPr>
              <a:t>25</a:t>
            </a:fld>
            <a:endParaRPr lang="en-US" b="1" kern="1200" dirty="0">
              <a:solidFill>
                <a:schemeClr val="accent1"/>
              </a:solidFill>
              <a:latin typeface="+mn-lt"/>
              <a:ea typeface="+mn-ea"/>
              <a:cs typeface="+mn-cs"/>
            </a:endParaRPr>
          </a:p>
        </p:txBody>
      </p:sp>
      <p:sp>
        <p:nvSpPr>
          <p:cNvPr id="6" name="Text Placeholder 2">
            <a:extLst>
              <a:ext uri="{FF2B5EF4-FFF2-40B4-BE49-F238E27FC236}">
                <a16:creationId xmlns:a16="http://schemas.microsoft.com/office/drawing/2014/main" id="{E9BB5D12-8CF7-8E7E-16C3-9A1A10C9A30D}"/>
              </a:ext>
            </a:extLst>
          </p:cNvPr>
          <p:cNvSpPr txBox="1">
            <a:spLocks/>
          </p:cNvSpPr>
          <p:nvPr/>
        </p:nvSpPr>
        <p:spPr>
          <a:xfrm>
            <a:off x="3013951" y="6422643"/>
            <a:ext cx="7070734" cy="503620"/>
          </a:xfrm>
          <a:prstGeom prst="rect">
            <a:avLst/>
          </a:prstGeom>
        </p:spPr>
        <p:txBody>
          <a:bodyPr>
            <a:normAutofit fontScale="6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US" dirty="0">
                <a:solidFill>
                  <a:schemeClr val="tx1"/>
                </a:solidFill>
              </a:rPr>
              <a:t>Castells MC, Khan DA, Phillips EC. N Engl J Med 2019;381:2338-51.</a:t>
            </a:r>
          </a:p>
        </p:txBody>
      </p:sp>
    </p:spTree>
    <p:extLst>
      <p:ext uri="{BB962C8B-B14F-4D97-AF65-F5344CB8AC3E}">
        <p14:creationId xmlns:p14="http://schemas.microsoft.com/office/powerpoint/2010/main" val="3735846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989A7D-093A-FD8E-AC02-068E728236A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13EDB2-46CD-1BB5-1EE3-BB35B92B3B5F}"/>
              </a:ext>
            </a:extLst>
          </p:cNvPr>
          <p:cNvSpPr>
            <a:spLocks noGrp="1"/>
          </p:cNvSpPr>
          <p:nvPr>
            <p:ph type="sldNum" sz="quarter" idx="12"/>
          </p:nvPr>
        </p:nvSpPr>
        <p:spPr/>
        <p:txBody>
          <a:bodyPr vert="horz" lIns="91440" tIns="45720" rIns="91440" bIns="45720" rtlCol="0" anchor="ctr">
            <a:normAutofit/>
          </a:bodyPr>
          <a:lstStyle/>
          <a:p>
            <a:pPr>
              <a:spcAft>
                <a:spcPts val="600"/>
              </a:spcAft>
            </a:pPr>
            <a:fld id="{4FAB73BC-B049-4115-A692-8D63A059BFB8}" type="slidenum">
              <a:rPr lang="en-US" b="1" kern="1200" dirty="0">
                <a:solidFill>
                  <a:schemeClr val="accent1"/>
                </a:solidFill>
                <a:latin typeface="+mn-lt"/>
                <a:ea typeface="+mn-ea"/>
                <a:cs typeface="+mn-cs"/>
              </a:rPr>
              <a:pPr>
                <a:spcAft>
                  <a:spcPts val="600"/>
                </a:spcAft>
              </a:pPr>
              <a:t>26</a:t>
            </a:fld>
            <a:endParaRPr lang="en-US" b="1" kern="1200" dirty="0">
              <a:solidFill>
                <a:schemeClr val="accent1"/>
              </a:solidFill>
              <a:latin typeface="+mn-lt"/>
              <a:ea typeface="+mn-ea"/>
              <a:cs typeface="+mn-cs"/>
            </a:endParaRPr>
          </a:p>
        </p:txBody>
      </p:sp>
      <p:sp>
        <p:nvSpPr>
          <p:cNvPr id="5" name="Title 4">
            <a:extLst>
              <a:ext uri="{FF2B5EF4-FFF2-40B4-BE49-F238E27FC236}">
                <a16:creationId xmlns:a16="http://schemas.microsoft.com/office/drawing/2014/main" id="{7384E49C-B4B9-8BA9-5F09-3D6596BD1F17}"/>
              </a:ext>
            </a:extLst>
          </p:cNvPr>
          <p:cNvSpPr>
            <a:spLocks noGrp="1"/>
          </p:cNvSpPr>
          <p:nvPr>
            <p:ph type="title" idx="4294967295"/>
          </p:nvPr>
        </p:nvSpPr>
        <p:spPr>
          <a:xfrm>
            <a:off x="1981200" y="4591050"/>
            <a:ext cx="10210800" cy="1065213"/>
          </a:xfrm>
        </p:spPr>
        <p:txBody>
          <a:bodyPr vert="horz" lIns="91440" tIns="45720" rIns="91440" bIns="45720" rtlCol="0" anchor="b">
            <a:normAutofit/>
          </a:bodyPr>
          <a:lstStyle/>
          <a:p>
            <a:r>
              <a:rPr lang="en-US" sz="5900" spc="-100" dirty="0"/>
              <a:t>Toxic Effects</a:t>
            </a:r>
          </a:p>
        </p:txBody>
      </p:sp>
      <p:sp>
        <p:nvSpPr>
          <p:cNvPr id="6" name="Text Placeholder 2">
            <a:extLst>
              <a:ext uri="{FF2B5EF4-FFF2-40B4-BE49-F238E27FC236}">
                <a16:creationId xmlns:a16="http://schemas.microsoft.com/office/drawing/2014/main" id="{58DF4766-F617-663B-B085-3D0C9A480651}"/>
              </a:ext>
            </a:extLst>
          </p:cNvPr>
          <p:cNvSpPr txBox="1">
            <a:spLocks/>
          </p:cNvSpPr>
          <p:nvPr/>
        </p:nvSpPr>
        <p:spPr>
          <a:xfrm>
            <a:off x="3013951" y="6422643"/>
            <a:ext cx="7070734" cy="503620"/>
          </a:xfrm>
          <a:prstGeom prst="rect">
            <a:avLst/>
          </a:prstGeom>
        </p:spPr>
        <p:txBody>
          <a:bodyPr>
            <a:normAutofit fontScale="6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US" dirty="0">
                <a:solidFill>
                  <a:schemeClr val="tx1"/>
                </a:solidFill>
              </a:rPr>
              <a:t>Castells MC, Khan DA, Phillips EC. N Engl J Med 2019;381:2338-51.</a:t>
            </a:r>
          </a:p>
        </p:txBody>
      </p:sp>
      <p:pic>
        <p:nvPicPr>
          <p:cNvPr id="8" name="Picture 7" descr="A diagram of a cell&#10;&#10;AI-generated content may be incorrect.">
            <a:extLst>
              <a:ext uri="{FF2B5EF4-FFF2-40B4-BE49-F238E27FC236}">
                <a16:creationId xmlns:a16="http://schemas.microsoft.com/office/drawing/2014/main" id="{3DFBA21B-321F-2EEF-B91D-8E2597CC8EC8}"/>
              </a:ext>
            </a:extLst>
          </p:cNvPr>
          <p:cNvPicPr>
            <a:picLocks noChangeAspect="1"/>
          </p:cNvPicPr>
          <p:nvPr/>
        </p:nvPicPr>
        <p:blipFill>
          <a:blip r:embed="rId2"/>
          <a:stretch>
            <a:fillRect/>
          </a:stretch>
        </p:blipFill>
        <p:spPr>
          <a:xfrm>
            <a:off x="1737924" y="198146"/>
            <a:ext cx="8621486" cy="6158204"/>
          </a:xfrm>
          <a:prstGeom prst="rect">
            <a:avLst/>
          </a:prstGeom>
        </p:spPr>
      </p:pic>
    </p:spTree>
    <p:extLst>
      <p:ext uri="{BB962C8B-B14F-4D97-AF65-F5344CB8AC3E}">
        <p14:creationId xmlns:p14="http://schemas.microsoft.com/office/powerpoint/2010/main" val="2108989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569E0D-CFC6-8111-2AAD-5C3462DB9F7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024629C-7D99-DA7D-1A11-9A8B38272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EF3B3FCA-1013-ACAC-8E77-AC29A0CEA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D5DBE340-B1BF-45BD-CFBB-90696D95F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7575AB2-1AEA-041B-D676-AF625B379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79C5E76B-3B77-EBFA-2314-FA0B2BBFBB5B}"/>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dirty="0"/>
              <a:t>Immediate: IgE-mediated</a:t>
            </a:r>
          </a:p>
        </p:txBody>
      </p:sp>
      <p:sp>
        <p:nvSpPr>
          <p:cNvPr id="2" name="Slide Number Placeholder 1">
            <a:extLst>
              <a:ext uri="{FF2B5EF4-FFF2-40B4-BE49-F238E27FC236}">
                <a16:creationId xmlns:a16="http://schemas.microsoft.com/office/drawing/2014/main" id="{857AC5CA-F76F-D20B-C1F8-6388ADD41135}"/>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pPr>
            <a:fld id="{4FAB73BC-B049-4115-A692-8D63A059BFB8}" type="slidenum">
              <a:rPr lang="en-US" b="1" kern="1200" dirty="0">
                <a:solidFill>
                  <a:schemeClr val="accent1"/>
                </a:solidFill>
                <a:latin typeface="+mn-lt"/>
                <a:ea typeface="+mn-ea"/>
                <a:cs typeface="+mn-cs"/>
              </a:rPr>
              <a:pPr>
                <a:spcAft>
                  <a:spcPts val="600"/>
                </a:spcAft>
              </a:pPr>
              <a:t>27</a:t>
            </a:fld>
            <a:endParaRPr lang="en-US" b="1" kern="1200" dirty="0">
              <a:solidFill>
                <a:schemeClr val="accent1"/>
              </a:solidFill>
              <a:latin typeface="+mn-lt"/>
              <a:ea typeface="+mn-ea"/>
              <a:cs typeface="+mn-cs"/>
            </a:endParaRPr>
          </a:p>
        </p:txBody>
      </p:sp>
      <p:sp>
        <p:nvSpPr>
          <p:cNvPr id="6" name="Text Placeholder 2">
            <a:extLst>
              <a:ext uri="{FF2B5EF4-FFF2-40B4-BE49-F238E27FC236}">
                <a16:creationId xmlns:a16="http://schemas.microsoft.com/office/drawing/2014/main" id="{656DD713-DD0F-ED40-4134-5C760C594218}"/>
              </a:ext>
            </a:extLst>
          </p:cNvPr>
          <p:cNvSpPr txBox="1">
            <a:spLocks/>
          </p:cNvSpPr>
          <p:nvPr/>
        </p:nvSpPr>
        <p:spPr>
          <a:xfrm>
            <a:off x="3013951" y="6422643"/>
            <a:ext cx="7070734" cy="503620"/>
          </a:xfrm>
          <a:prstGeom prst="rect">
            <a:avLst/>
          </a:prstGeom>
        </p:spPr>
        <p:txBody>
          <a:bodyPr>
            <a:normAutofit fontScale="6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US" dirty="0">
                <a:solidFill>
                  <a:schemeClr val="tx1"/>
                </a:solidFill>
              </a:rPr>
              <a:t>Castells MC, Khan DA, Phillips EC. N Engl J Med 2019;381:2338-51.</a:t>
            </a:r>
          </a:p>
        </p:txBody>
      </p:sp>
      <p:pic>
        <p:nvPicPr>
          <p:cNvPr id="7" name="Picture 6" descr="A diagram of a cell&#10;&#10;AI-generated content may be incorrect.">
            <a:extLst>
              <a:ext uri="{FF2B5EF4-FFF2-40B4-BE49-F238E27FC236}">
                <a16:creationId xmlns:a16="http://schemas.microsoft.com/office/drawing/2014/main" id="{1C030271-ED81-5646-96BF-DBCA5783DBFA}"/>
              </a:ext>
            </a:extLst>
          </p:cNvPr>
          <p:cNvPicPr>
            <a:picLocks noChangeAspect="1"/>
          </p:cNvPicPr>
          <p:nvPr/>
        </p:nvPicPr>
        <p:blipFill>
          <a:blip r:embed="rId2"/>
          <a:stretch>
            <a:fillRect/>
          </a:stretch>
        </p:blipFill>
        <p:spPr>
          <a:xfrm>
            <a:off x="-3582" y="469654"/>
            <a:ext cx="11999167" cy="3428332"/>
          </a:xfrm>
          <a:prstGeom prst="rect">
            <a:avLst/>
          </a:prstGeom>
        </p:spPr>
      </p:pic>
    </p:spTree>
    <p:extLst>
      <p:ext uri="{BB962C8B-B14F-4D97-AF65-F5344CB8AC3E}">
        <p14:creationId xmlns:p14="http://schemas.microsoft.com/office/powerpoint/2010/main" val="3546057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138374" y="1555351"/>
            <a:ext cx="3115548" cy="931247"/>
          </a:xfrm>
        </p:spPr>
        <p:txBody>
          <a:bodyPr>
            <a:normAutofit fontScale="90000"/>
          </a:bodyPr>
          <a:lstStyle/>
          <a:p>
            <a:pPr algn="ctr" eaLnBrk="1" hangingPunct="1"/>
            <a:r>
              <a:rPr lang="en-US" sz="3200" dirty="0">
                <a:latin typeface="Tahoma" charset="0"/>
                <a:ea typeface="ＭＳ Ｐゴシック" charset="0"/>
                <a:cs typeface="ＭＳ Ｐゴシック" charset="0"/>
              </a:rPr>
              <a:t>Drug-Induced</a:t>
            </a:r>
            <a:br>
              <a:rPr lang="en-US" sz="3200" dirty="0">
                <a:latin typeface="Tahoma" charset="0"/>
                <a:ea typeface="ＭＳ Ｐゴシック" charset="0"/>
                <a:cs typeface="ＭＳ Ｐゴシック" charset="0"/>
              </a:rPr>
            </a:br>
            <a:r>
              <a:rPr lang="en-US" sz="3200" dirty="0">
                <a:latin typeface="Tahoma" charset="0"/>
                <a:ea typeface="ＭＳ Ｐゴシック" charset="0"/>
                <a:cs typeface="ＭＳ Ｐゴシック" charset="0"/>
              </a:rPr>
              <a:t>Urticaria &amp; Angioedema</a:t>
            </a:r>
            <a:br>
              <a:rPr lang="en-US" sz="3200" dirty="0">
                <a:latin typeface="Tahoma" charset="0"/>
                <a:ea typeface="ＭＳ Ｐゴシック" charset="0"/>
                <a:cs typeface="ＭＳ Ｐゴシック" charset="0"/>
              </a:rPr>
            </a:br>
            <a:br>
              <a:rPr lang="en-US" sz="3200" dirty="0">
                <a:latin typeface="Tahoma" charset="0"/>
                <a:ea typeface="ＭＳ Ｐゴシック" charset="0"/>
                <a:cs typeface="ＭＳ Ｐゴシック" charset="0"/>
              </a:rPr>
            </a:br>
            <a:endParaRPr lang="en-US" sz="3200" dirty="0">
              <a:latin typeface="Tahoma" charset="0"/>
              <a:ea typeface="ＭＳ Ｐゴシック" charset="0"/>
              <a:cs typeface="ＭＳ Ｐゴシック" charset="0"/>
            </a:endParaRPr>
          </a:p>
        </p:txBody>
      </p:sp>
      <p:sp>
        <p:nvSpPr>
          <p:cNvPr id="14340" name="TextBox 1"/>
          <p:cNvSpPr txBox="1">
            <a:spLocks noChangeArrowheads="1"/>
          </p:cNvSpPr>
          <p:nvPr/>
        </p:nvSpPr>
        <p:spPr bwMode="auto">
          <a:xfrm>
            <a:off x="8537097" y="1207876"/>
            <a:ext cx="103425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Urticaria</a:t>
            </a:r>
          </a:p>
        </p:txBody>
      </p:sp>
      <p:sp>
        <p:nvSpPr>
          <p:cNvPr id="14341" name="TextBox 6"/>
          <p:cNvSpPr txBox="1">
            <a:spLocks noChangeArrowheads="1"/>
          </p:cNvSpPr>
          <p:nvPr/>
        </p:nvSpPr>
        <p:spPr bwMode="auto">
          <a:xfrm>
            <a:off x="7561606" y="4736890"/>
            <a:ext cx="166103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Angioedema   </a:t>
            </a:r>
          </a:p>
        </p:txBody>
      </p:sp>
      <p:sp>
        <p:nvSpPr>
          <p:cNvPr id="2" name="TextBox 1"/>
          <p:cNvSpPr txBox="1"/>
          <p:nvPr/>
        </p:nvSpPr>
        <p:spPr>
          <a:xfrm>
            <a:off x="227799" y="3167230"/>
            <a:ext cx="3026123"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orbel" panose="020B0503020204020204"/>
                <a:ea typeface="+mn-ea"/>
                <a:cs typeface="+mn-cs"/>
              </a:rPr>
              <a:t>Multiple mechanisms: IgE, pseudoallergic, serum sickness, bradykinin</a:t>
            </a:r>
          </a:p>
        </p:txBody>
      </p:sp>
      <p:pic>
        <p:nvPicPr>
          <p:cNvPr id="3" name="Picture 2">
            <a:extLst>
              <a:ext uri="{FF2B5EF4-FFF2-40B4-BE49-F238E27FC236}">
                <a16:creationId xmlns:a16="http://schemas.microsoft.com/office/drawing/2014/main" id="{5D794654-622A-D94C-BAF0-3AB2371694A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03572" y="3286054"/>
            <a:ext cx="2384856" cy="3018514"/>
          </a:xfrm>
          <a:prstGeom prst="rect">
            <a:avLst/>
          </a:prstGeom>
        </p:spPr>
      </p:pic>
      <p:sp>
        <p:nvSpPr>
          <p:cNvPr id="4" name="TextBox 3">
            <a:extLst>
              <a:ext uri="{FF2B5EF4-FFF2-40B4-BE49-F238E27FC236}">
                <a16:creationId xmlns:a16="http://schemas.microsoft.com/office/drawing/2014/main" id="{F3152E13-1B2F-204D-9BDE-FFA8738D14A4}"/>
              </a:ext>
            </a:extLst>
          </p:cNvPr>
          <p:cNvSpPr txBox="1"/>
          <p:nvPr/>
        </p:nvSpPr>
        <p:spPr>
          <a:xfrm>
            <a:off x="1323350" y="6467485"/>
            <a:ext cx="8387617" cy="42056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orbel" panose="020B0503020204020204"/>
                <a:ea typeface="+mn-ea"/>
                <a:cs typeface="+mn-cs"/>
              </a:rPr>
              <a:t>Joshi SR, Khan DA. Pediatric Allergy: Principles and Practice. 4th ed. 2021</a:t>
            </a:r>
          </a:p>
        </p:txBody>
      </p:sp>
      <p:pic>
        <p:nvPicPr>
          <p:cNvPr id="5" name="Picture 4">
            <a:extLst>
              <a:ext uri="{FF2B5EF4-FFF2-40B4-BE49-F238E27FC236}">
                <a16:creationId xmlns:a16="http://schemas.microsoft.com/office/drawing/2014/main" id="{056D64B3-F7C8-3F45-8E47-FF47DB87E2F6}"/>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tretch>
            <a:fillRect/>
          </a:stretch>
        </p:blipFill>
        <p:spPr>
          <a:xfrm>
            <a:off x="4120536" y="327636"/>
            <a:ext cx="4416561" cy="2795501"/>
          </a:xfrm>
          <a:prstGeom prst="rect">
            <a:avLst/>
          </a:prstGeom>
        </p:spPr>
      </p:pic>
      <p:sp>
        <p:nvSpPr>
          <p:cNvPr id="6" name="Slide Number Placeholder 5">
            <a:extLst>
              <a:ext uri="{FF2B5EF4-FFF2-40B4-BE49-F238E27FC236}">
                <a16:creationId xmlns:a16="http://schemas.microsoft.com/office/drawing/2014/main" id="{81DD388D-A9C4-C24B-B1F1-D8DAEADD4568}"/>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130D81-F5B4-3744-9535-C62D3BD06F2D}" type="slidenum">
              <a:rPr kumimoji="0" lang="en-US" sz="1200"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1" i="0" u="none" strike="noStrike" kern="1200" cap="none" spc="0" normalizeH="0" baseline="0" noProof="0" dirty="0">
              <a:ln>
                <a:noFill/>
              </a:ln>
              <a:solidFill>
                <a:srgbClr val="40BAD2"/>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53297058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9C034B-6E1D-76F1-5E4A-549565094F8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37FE673-BEC5-DB07-73D2-173F3C19E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BAC4559-B936-33B2-5C48-F4B7A7F23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8DF0FD99-F1C4-B5E4-6FBD-AE923F8516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18BF485-0564-C748-40D6-6AD7C9C6C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31B0AD4F-F494-F583-855A-601D6D266A4A}"/>
              </a:ext>
            </a:extLst>
          </p:cNvPr>
          <p:cNvSpPr>
            <a:spLocks noGrp="1"/>
          </p:cNvSpPr>
          <p:nvPr>
            <p:ph type="title"/>
          </p:nvPr>
        </p:nvSpPr>
        <p:spPr>
          <a:xfrm>
            <a:off x="1069848" y="4590661"/>
            <a:ext cx="10210862" cy="1065690"/>
          </a:xfrm>
        </p:spPr>
        <p:txBody>
          <a:bodyPr vert="horz" lIns="91440" tIns="45720" rIns="91440" bIns="45720" rtlCol="0" anchor="b">
            <a:normAutofit fontScale="90000"/>
          </a:bodyPr>
          <a:lstStyle/>
          <a:p>
            <a:r>
              <a:rPr lang="en-US" sz="5900" spc="-100" dirty="0"/>
              <a:t>Antibody-Dependent Cytotoxicity</a:t>
            </a:r>
          </a:p>
        </p:txBody>
      </p:sp>
      <p:sp>
        <p:nvSpPr>
          <p:cNvPr id="2" name="Slide Number Placeholder 1">
            <a:extLst>
              <a:ext uri="{FF2B5EF4-FFF2-40B4-BE49-F238E27FC236}">
                <a16:creationId xmlns:a16="http://schemas.microsoft.com/office/drawing/2014/main" id="{449EC629-56A1-66E4-70C0-EC59B3790554}"/>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pPr>
            <a:fld id="{4FAB73BC-B049-4115-A692-8D63A059BFB8}" type="slidenum">
              <a:rPr lang="en-US" b="1" kern="1200" dirty="0">
                <a:solidFill>
                  <a:schemeClr val="accent1"/>
                </a:solidFill>
                <a:latin typeface="+mn-lt"/>
                <a:ea typeface="+mn-ea"/>
                <a:cs typeface="+mn-cs"/>
              </a:rPr>
              <a:pPr>
                <a:spcAft>
                  <a:spcPts val="600"/>
                </a:spcAft>
              </a:pPr>
              <a:t>29</a:t>
            </a:fld>
            <a:endParaRPr lang="en-US" b="1" kern="1200" dirty="0">
              <a:solidFill>
                <a:schemeClr val="accent1"/>
              </a:solidFill>
              <a:latin typeface="+mn-lt"/>
              <a:ea typeface="+mn-ea"/>
              <a:cs typeface="+mn-cs"/>
            </a:endParaRPr>
          </a:p>
        </p:txBody>
      </p:sp>
      <p:sp>
        <p:nvSpPr>
          <p:cNvPr id="6" name="Text Placeholder 2">
            <a:extLst>
              <a:ext uri="{FF2B5EF4-FFF2-40B4-BE49-F238E27FC236}">
                <a16:creationId xmlns:a16="http://schemas.microsoft.com/office/drawing/2014/main" id="{8335328C-22DB-C0EF-1F04-BB8FB2C8E84B}"/>
              </a:ext>
            </a:extLst>
          </p:cNvPr>
          <p:cNvSpPr txBox="1">
            <a:spLocks/>
          </p:cNvSpPr>
          <p:nvPr/>
        </p:nvSpPr>
        <p:spPr>
          <a:xfrm>
            <a:off x="3013951" y="6422643"/>
            <a:ext cx="7070734" cy="503620"/>
          </a:xfrm>
          <a:prstGeom prst="rect">
            <a:avLst/>
          </a:prstGeom>
        </p:spPr>
        <p:txBody>
          <a:bodyPr>
            <a:normAutofit fontScale="6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US" dirty="0">
                <a:solidFill>
                  <a:schemeClr val="tx1"/>
                </a:solidFill>
              </a:rPr>
              <a:t>Castells MC, Khan DA, Phillips EC. N Engl J Med 2019;381:2338-51.</a:t>
            </a:r>
          </a:p>
        </p:txBody>
      </p:sp>
      <p:pic>
        <p:nvPicPr>
          <p:cNvPr id="4" name="Picture 3" descr="A diagram of a cell&#10;&#10;AI-generated content may be incorrect.">
            <a:extLst>
              <a:ext uri="{FF2B5EF4-FFF2-40B4-BE49-F238E27FC236}">
                <a16:creationId xmlns:a16="http://schemas.microsoft.com/office/drawing/2014/main" id="{2B061841-BFDA-FDAE-7BDB-A7DEAC5EB726}"/>
              </a:ext>
            </a:extLst>
          </p:cNvPr>
          <p:cNvPicPr>
            <a:picLocks noChangeAspect="1"/>
          </p:cNvPicPr>
          <p:nvPr/>
        </p:nvPicPr>
        <p:blipFill>
          <a:blip r:embed="rId2"/>
          <a:stretch>
            <a:fillRect/>
          </a:stretch>
        </p:blipFill>
        <p:spPr>
          <a:xfrm>
            <a:off x="-1" y="549900"/>
            <a:ext cx="12208715" cy="2566524"/>
          </a:xfrm>
          <a:prstGeom prst="rect">
            <a:avLst/>
          </a:prstGeom>
        </p:spPr>
      </p:pic>
    </p:spTree>
    <p:extLst>
      <p:ext uri="{BB962C8B-B14F-4D97-AF65-F5344CB8AC3E}">
        <p14:creationId xmlns:p14="http://schemas.microsoft.com/office/powerpoint/2010/main" val="2331976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36CF56-1F43-CDF4-6C7B-EC955B5C6B1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528E387-2168-4091-AA8E-6D9A55199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691D38CB-6924-8444-DC52-693C9173A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4B76B8A8-40BA-17B8-F742-4D6CE943AF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E915931-7BA0-09BF-62DB-08CFF4BF52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B8585305-B78B-BB4A-B096-804EC2BD7223}"/>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dirty="0"/>
              <a:t>Immune-Complex Reactions</a:t>
            </a:r>
          </a:p>
        </p:txBody>
      </p:sp>
      <p:sp>
        <p:nvSpPr>
          <p:cNvPr id="2" name="Slide Number Placeholder 1">
            <a:extLst>
              <a:ext uri="{FF2B5EF4-FFF2-40B4-BE49-F238E27FC236}">
                <a16:creationId xmlns:a16="http://schemas.microsoft.com/office/drawing/2014/main" id="{8302219C-3ED9-C7C6-E074-6A84838A2F2B}"/>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pPr>
            <a:fld id="{4FAB73BC-B049-4115-A692-8D63A059BFB8}" type="slidenum">
              <a:rPr lang="en-US" b="1" kern="1200" dirty="0">
                <a:solidFill>
                  <a:schemeClr val="accent1"/>
                </a:solidFill>
                <a:latin typeface="+mn-lt"/>
                <a:ea typeface="+mn-ea"/>
                <a:cs typeface="+mn-cs"/>
              </a:rPr>
              <a:pPr>
                <a:spcAft>
                  <a:spcPts val="600"/>
                </a:spcAft>
              </a:pPr>
              <a:t>30</a:t>
            </a:fld>
            <a:endParaRPr lang="en-US" b="1" kern="1200" dirty="0">
              <a:solidFill>
                <a:schemeClr val="accent1"/>
              </a:solidFill>
              <a:latin typeface="+mn-lt"/>
              <a:ea typeface="+mn-ea"/>
              <a:cs typeface="+mn-cs"/>
            </a:endParaRPr>
          </a:p>
        </p:txBody>
      </p:sp>
      <p:sp>
        <p:nvSpPr>
          <p:cNvPr id="6" name="Text Placeholder 2">
            <a:extLst>
              <a:ext uri="{FF2B5EF4-FFF2-40B4-BE49-F238E27FC236}">
                <a16:creationId xmlns:a16="http://schemas.microsoft.com/office/drawing/2014/main" id="{D37AE1D2-FF07-4B04-A8E6-755B0714E95B}"/>
              </a:ext>
            </a:extLst>
          </p:cNvPr>
          <p:cNvSpPr txBox="1">
            <a:spLocks/>
          </p:cNvSpPr>
          <p:nvPr/>
        </p:nvSpPr>
        <p:spPr>
          <a:xfrm>
            <a:off x="3013951" y="6422643"/>
            <a:ext cx="7070734" cy="503620"/>
          </a:xfrm>
          <a:prstGeom prst="rect">
            <a:avLst/>
          </a:prstGeom>
        </p:spPr>
        <p:txBody>
          <a:bodyPr>
            <a:normAutofit fontScale="6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US" dirty="0">
                <a:solidFill>
                  <a:schemeClr val="tx1"/>
                </a:solidFill>
              </a:rPr>
              <a:t>Castells MC, Khan DA, Phillips EC. N Engl J Med 2019;381:2338-51.</a:t>
            </a:r>
          </a:p>
        </p:txBody>
      </p:sp>
      <p:pic>
        <p:nvPicPr>
          <p:cNvPr id="7" name="Picture 6" descr="A diagram of a neutrophil&#10;&#10;AI-generated content may be incorrect.">
            <a:extLst>
              <a:ext uri="{FF2B5EF4-FFF2-40B4-BE49-F238E27FC236}">
                <a16:creationId xmlns:a16="http://schemas.microsoft.com/office/drawing/2014/main" id="{52E01086-5F3B-4492-41C3-842FB6CD2261}"/>
              </a:ext>
            </a:extLst>
          </p:cNvPr>
          <p:cNvPicPr>
            <a:picLocks noChangeAspect="1"/>
          </p:cNvPicPr>
          <p:nvPr/>
        </p:nvPicPr>
        <p:blipFill>
          <a:blip r:embed="rId2"/>
          <a:stretch>
            <a:fillRect/>
          </a:stretch>
        </p:blipFill>
        <p:spPr>
          <a:xfrm>
            <a:off x="-40538" y="439690"/>
            <a:ext cx="12205600" cy="2721806"/>
          </a:xfrm>
          <a:prstGeom prst="rect">
            <a:avLst/>
          </a:prstGeom>
        </p:spPr>
      </p:pic>
    </p:spTree>
    <p:extLst>
      <p:ext uri="{BB962C8B-B14F-4D97-AF65-F5344CB8AC3E}">
        <p14:creationId xmlns:p14="http://schemas.microsoft.com/office/powerpoint/2010/main" val="2257357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8" name="Rectangle 35847">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5850" name="Rectangle 35849">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35852" name="Rectangle 35851">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5854" name="Rectangle 35853">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5841" name="Title 3"/>
          <p:cNvSpPr>
            <a:spLocks noGrp="1"/>
          </p:cNvSpPr>
          <p:nvPr>
            <p:ph type="title"/>
          </p:nvPr>
        </p:nvSpPr>
        <p:spPr>
          <a:xfrm>
            <a:off x="1069847" y="4940378"/>
            <a:ext cx="10210862" cy="1065690"/>
          </a:xfrm>
        </p:spPr>
        <p:txBody>
          <a:bodyPr vert="horz" lIns="91440" tIns="45720" rIns="91440" bIns="45720" rtlCol="0" anchor="b">
            <a:normAutofit fontScale="90000"/>
          </a:bodyPr>
          <a:lstStyle/>
          <a:p>
            <a:pPr algn="ctr"/>
            <a:r>
              <a:rPr lang="en-US" sz="5900" spc="-100" dirty="0"/>
              <a:t>Morbilliform Drug Eruption</a:t>
            </a:r>
            <a:br>
              <a:rPr lang="en-US" sz="5900" spc="-100" dirty="0"/>
            </a:br>
            <a:r>
              <a:rPr lang="en-US" spc="-100" dirty="0"/>
              <a:t>Most Common Delayed Hypersensitivity Reaction</a:t>
            </a:r>
          </a:p>
        </p:txBody>
      </p:sp>
      <p:pic>
        <p:nvPicPr>
          <p:cNvPr id="3584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1069847" y="484632"/>
            <a:ext cx="10637520" cy="355675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63EAF06-D2F7-9400-77AB-413C2823A9D3}"/>
              </a:ext>
            </a:extLst>
          </p:cNvPr>
          <p:cNvSpPr txBox="1"/>
          <p:nvPr/>
        </p:nvSpPr>
        <p:spPr>
          <a:xfrm>
            <a:off x="3169920" y="69318"/>
            <a:ext cx="172354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rPr>
              <a:t>Acute (Hospital)</a:t>
            </a:r>
          </a:p>
        </p:txBody>
      </p:sp>
      <p:sp>
        <p:nvSpPr>
          <p:cNvPr id="3" name="TextBox 2">
            <a:extLst>
              <a:ext uri="{FF2B5EF4-FFF2-40B4-BE49-F238E27FC236}">
                <a16:creationId xmlns:a16="http://schemas.microsoft.com/office/drawing/2014/main" id="{5E2A5161-E53E-C39C-D9AE-4B39EE4494C5}"/>
              </a:ext>
            </a:extLst>
          </p:cNvPr>
          <p:cNvSpPr txBox="1"/>
          <p:nvPr/>
        </p:nvSpPr>
        <p:spPr>
          <a:xfrm>
            <a:off x="8201818" y="57650"/>
            <a:ext cx="197393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rPr>
              <a:t>Days Later (Home)</a:t>
            </a:r>
          </a:p>
        </p:txBody>
      </p:sp>
      <p:sp>
        <p:nvSpPr>
          <p:cNvPr id="4" name="Slide Number Placeholder 3">
            <a:extLst>
              <a:ext uri="{FF2B5EF4-FFF2-40B4-BE49-F238E27FC236}">
                <a16:creationId xmlns:a16="http://schemas.microsoft.com/office/drawing/2014/main" id="{165D3BD1-3F1D-00DC-A2CA-95DEF0A4C7E0}"/>
              </a:ext>
            </a:extLst>
          </p:cNvPr>
          <p:cNvSpPr txBox="1">
            <a:spLocks/>
          </p:cNvSpPr>
          <p:nvPr/>
        </p:nvSpPr>
        <p:spPr>
          <a:xfrm>
            <a:off x="11648661" y="6356350"/>
            <a:ext cx="516401"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defPPr>
              <a:defRPr lang="en-US"/>
            </a:defPPr>
            <a:lvl1pPr marL="0"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1pPr>
            <a:lvl2pPr marL="742932" indent="-28574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2pPr>
            <a:lvl3pPr marL="1142971" indent="-22859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3pPr>
            <a:lvl4pPr marL="1600160" indent="-22859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4pPr>
            <a:lvl5pPr marL="2057349" indent="-22859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5pPr>
            <a:lvl6pPr marL="2514537"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6pPr>
            <a:lvl7pPr marL="2971726"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7pPr>
            <a:lvl8pPr marL="3428914"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8pPr>
            <a:lvl9pPr marL="3886103"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fld id="{DA4CBC82-2148-8141-BE37-EC6E7F5BBA3E}" type="slidenum">
              <a:rPr kumimoji="0" lang="en-US" altLang="en-US" sz="1200" b="1" i="0" u="none" strike="noStrike" kern="1200" cap="none" spc="0" normalizeH="0" baseline="0" noProof="0" smtClean="0">
                <a:ln>
                  <a:noFill/>
                </a:ln>
                <a:solidFill>
                  <a:srgbClr val="40BAD2"/>
                </a:solidFill>
                <a:effectLst/>
                <a:uLnTx/>
                <a:uFillTx/>
                <a:latin typeface="Corbel" panose="020B0503020204020204"/>
                <a:ea typeface="ＭＳ Ｐゴシック" panose="020B0600070205080204" pitchFamily="34" charset="-128"/>
                <a:cs typeface="+mn-cs"/>
              </a:rPr>
              <a:pPr marL="0" marR="0" lvl="0" indent="0" algn="r" defTabSz="457200" rtl="0" eaLnBrk="1" fontAlgn="auto" latinLnBrk="0" hangingPunct="1">
                <a:lnSpc>
                  <a:spcPct val="100000"/>
                </a:lnSpc>
                <a:spcBef>
                  <a:spcPts val="0"/>
                </a:spcBef>
                <a:spcAft>
                  <a:spcPts val="600"/>
                </a:spcAft>
                <a:buClrTx/>
                <a:buSzTx/>
                <a:buFontTx/>
                <a:buNone/>
                <a:tabLst/>
                <a:defRPr/>
              </a:pPr>
              <a:t>31</a:t>
            </a:fld>
            <a:endParaRPr kumimoji="0" lang="en-US" altLang="en-US" sz="1200" b="1" i="0" u="none" strike="noStrike" kern="1200" cap="none" spc="0" normalizeH="0" baseline="0" noProof="0">
              <a:ln>
                <a:noFill/>
              </a:ln>
              <a:solidFill>
                <a:srgbClr val="40BAD2"/>
              </a:solidFill>
              <a:effectLst/>
              <a:uLnTx/>
              <a:uFillTx/>
              <a:latin typeface="Corbel" panose="020B0503020204020204"/>
              <a:ea typeface="ＭＳ Ｐゴシック" panose="020B0600070205080204" pitchFamily="34" charset="-128"/>
              <a:cs typeface="+mn-cs"/>
            </a:endParaRPr>
          </a:p>
        </p:txBody>
      </p:sp>
    </p:spTree>
    <p:extLst>
      <p:ext uri="{BB962C8B-B14F-4D97-AF65-F5344CB8AC3E}">
        <p14:creationId xmlns:p14="http://schemas.microsoft.com/office/powerpoint/2010/main" val="2479392689"/>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15373" name="Rectangle 15372">
            <a:extLst>
              <a:ext uri="{FF2B5EF4-FFF2-40B4-BE49-F238E27FC236}">
                <a16:creationId xmlns:a16="http://schemas.microsoft.com/office/drawing/2014/main" id="{845DB188-4006-4207-A473-B4B569C5B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375" name="Rectangle 15374">
            <a:extLst>
              <a:ext uri="{FF2B5EF4-FFF2-40B4-BE49-F238E27FC236}">
                <a16:creationId xmlns:a16="http://schemas.microsoft.com/office/drawing/2014/main" id="{BAB4522D-D095-4687-BFB3-976E665AD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377" name="Rectangle 15376">
            <a:extLst>
              <a:ext uri="{FF2B5EF4-FFF2-40B4-BE49-F238E27FC236}">
                <a16:creationId xmlns:a16="http://schemas.microsoft.com/office/drawing/2014/main" id="{5492F9E5-5B28-4104-9CDF-100EE9D85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15379" name="Rectangle 15378">
            <a:extLst>
              <a:ext uri="{FF2B5EF4-FFF2-40B4-BE49-F238E27FC236}">
                <a16:creationId xmlns:a16="http://schemas.microsoft.com/office/drawing/2014/main" id="{F4A3EBA2-184A-4C53-80BF-FB3A6AC35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8008542" cy="53309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381" name="Rectangle 15380">
            <a:extLst>
              <a:ext uri="{FF2B5EF4-FFF2-40B4-BE49-F238E27FC236}">
                <a16:creationId xmlns:a16="http://schemas.microsoft.com/office/drawing/2014/main" id="{7438EFCD-B361-4EDD-A82E-EF6FE99C1B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6729" y="757325"/>
            <a:ext cx="3549144"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361" name="Title 1"/>
          <p:cNvSpPr>
            <a:spLocks noGrp="1"/>
          </p:cNvSpPr>
          <p:nvPr>
            <p:ph type="title"/>
          </p:nvPr>
        </p:nvSpPr>
        <p:spPr>
          <a:xfrm>
            <a:off x="8389648" y="1123837"/>
            <a:ext cx="2947482" cy="4601183"/>
          </a:xfrm>
        </p:spPr>
        <p:txBody>
          <a:bodyPr vert="horz" lIns="91440" tIns="45720" rIns="91440" bIns="45720" rtlCol="0" anchor="ctr">
            <a:normAutofit/>
          </a:bodyPr>
          <a:lstStyle/>
          <a:p>
            <a:r>
              <a:rPr lang="en-US" dirty="0"/>
              <a:t>Delayed</a:t>
            </a:r>
            <a:br>
              <a:rPr lang="en-US" dirty="0"/>
            </a:br>
            <a:r>
              <a:rPr lang="en-US" dirty="0"/>
              <a:t>Cutaneous Drug Eruptions</a:t>
            </a:r>
          </a:p>
        </p:txBody>
      </p:sp>
      <p:sp>
        <p:nvSpPr>
          <p:cNvPr id="15383" name="Rectangle 15382">
            <a:extLst>
              <a:ext uri="{FF2B5EF4-FFF2-40B4-BE49-F238E27FC236}">
                <a16:creationId xmlns:a16="http://schemas.microsoft.com/office/drawing/2014/main" id="{5D5DB082-BCCB-4994-AEE1-EF25FDAC8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406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15362" name="Picture 4" descr="fixed drug McKenna 200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34681" y="1445809"/>
            <a:ext cx="1575731" cy="1251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3" name="Picture 5" descr="phototoxic McKenna 200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45938" y="1445802"/>
            <a:ext cx="1252209" cy="1489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4" name="Picture 2" descr="C:\Users\Sean\Pictures\2010_04_28\IMG_2782.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34681" y="2802710"/>
            <a:ext cx="1608187" cy="12061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5" name="Picture 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flipH="1">
            <a:off x="3844921" y="3154501"/>
            <a:ext cx="1649021" cy="20102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6" name="Picture 2"/>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54126" y="1546314"/>
            <a:ext cx="1708699" cy="1407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7" name="Picture 5"/>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5804895" y="3305269"/>
            <a:ext cx="1549556" cy="18092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8" name="Picture 2" descr="C:\Users\Sean\Pictures\2010_04_28\IMG_2756.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834682" y="4159625"/>
            <a:ext cx="1655303" cy="12417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5415A10-1F13-F344-9ECD-9609759200A9}"/>
              </a:ext>
            </a:extLst>
          </p:cNvPr>
          <p:cNvSpPr>
            <a:spLocks noGrp="1"/>
          </p:cNvSpPr>
          <p:nvPr>
            <p:ph type="sldNum" sz="quarter" idx="10"/>
          </p:nvPr>
        </p:nvSpPr>
        <p:spPr>
          <a:xfrm>
            <a:off x="650875" y="5185676"/>
            <a:ext cx="1809211" cy="240809"/>
          </a:xfrm>
        </p:spPr>
        <p:txBody>
          <a:bodyPr/>
          <a:lstStyle/>
          <a:p>
            <a:pPr marL="0" marR="0" lvl="0" indent="0" algn="l" defTabSz="297180" rtl="0" eaLnBrk="1" fontAlgn="auto" latinLnBrk="0" hangingPunct="1">
              <a:lnSpc>
                <a:spcPct val="100000"/>
              </a:lnSpc>
              <a:spcBef>
                <a:spcPts val="0"/>
              </a:spcBef>
              <a:spcAft>
                <a:spcPts val="600"/>
              </a:spcAft>
              <a:buClrTx/>
              <a:buSzTx/>
              <a:buFontTx/>
              <a:buNone/>
              <a:tabLst/>
              <a:defRPr/>
            </a:pPr>
            <a:fld id="{0937646A-A359-C54B-BFD8-DB598FF3EADB}" type="slidenum">
              <a:rPr kumimoji="0" lang="en-US" sz="715" b="0" i="0" u="none" strike="noStrike" kern="1200" cap="none" spc="0" normalizeH="0" baseline="0" noProof="0">
                <a:ln>
                  <a:noFill/>
                </a:ln>
                <a:solidFill>
                  <a:srgbClr val="FFFFFF">
                    <a:lumMod val="50000"/>
                    <a:lumOff val="50000"/>
                  </a:srgbClr>
                </a:solidFill>
                <a:effectLst/>
                <a:uLnTx/>
                <a:uFillTx/>
                <a:latin typeface="Corbel" panose="020B0503020204020204"/>
                <a:ea typeface="+mn-ea"/>
                <a:cs typeface="+mn-cs"/>
              </a:rPr>
              <a:pPr marL="0" marR="0" lvl="0" indent="0" algn="l" defTabSz="297180" rtl="0" eaLnBrk="1" fontAlgn="auto" latinLnBrk="0" hangingPunct="1">
                <a:lnSpc>
                  <a:spcPct val="100000"/>
                </a:lnSpc>
                <a:spcBef>
                  <a:spcPts val="0"/>
                </a:spcBef>
                <a:spcAft>
                  <a:spcPts val="600"/>
                </a:spcAft>
                <a:buClrTx/>
                <a:buSzTx/>
                <a:buFontTx/>
                <a:buNone/>
                <a:tabLst/>
                <a:defRPr/>
              </a:pPr>
              <a:t>32</a:t>
            </a:fld>
            <a:endParaRPr kumimoji="0" lang="en-US" sz="1100" b="0" i="0" u="none" strike="noStrike" kern="1200" cap="none" spc="0" normalizeH="0" baseline="0" noProof="0">
              <a:ln>
                <a:noFill/>
              </a:ln>
              <a:solidFill>
                <a:srgbClr val="FFFFFF">
                  <a:lumMod val="50000"/>
                  <a:lumOff val="50000"/>
                </a:srgbClr>
              </a:solidFill>
              <a:effectLst/>
              <a:uLnTx/>
              <a:uFillTx/>
              <a:latin typeface="Corbel" panose="020B0503020204020204"/>
              <a:ea typeface="+mn-ea"/>
              <a:cs typeface="+mn-cs"/>
            </a:endParaRPr>
          </a:p>
        </p:txBody>
      </p:sp>
      <p:sp>
        <p:nvSpPr>
          <p:cNvPr id="3" name="Slide Number Placeholder 3">
            <a:extLst>
              <a:ext uri="{FF2B5EF4-FFF2-40B4-BE49-F238E27FC236}">
                <a16:creationId xmlns:a16="http://schemas.microsoft.com/office/drawing/2014/main" id="{800BC4E5-627C-F1F7-61B1-79AF0482802B}"/>
              </a:ext>
            </a:extLst>
          </p:cNvPr>
          <p:cNvSpPr txBox="1">
            <a:spLocks/>
          </p:cNvSpPr>
          <p:nvPr/>
        </p:nvSpPr>
        <p:spPr>
          <a:xfrm>
            <a:off x="11648661" y="6356350"/>
            <a:ext cx="516401"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defPPr>
              <a:defRPr lang="en-US"/>
            </a:defPPr>
            <a:lvl1pPr marL="0"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1pPr>
            <a:lvl2pPr marL="742932" indent="-28574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2pPr>
            <a:lvl3pPr marL="1142971" indent="-22859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3pPr>
            <a:lvl4pPr marL="1600160" indent="-22859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4pPr>
            <a:lvl5pPr marL="2057349" indent="-22859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5pPr>
            <a:lvl6pPr marL="2514537"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6pPr>
            <a:lvl7pPr marL="2971726"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7pPr>
            <a:lvl8pPr marL="3428914"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8pPr>
            <a:lvl9pPr marL="3886103"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fld id="{DA4CBC82-2148-8141-BE37-EC6E7F5BBA3E}" type="slidenum">
              <a:rPr kumimoji="0" lang="en-US" altLang="en-US" sz="1200" b="1" i="0" u="none" strike="noStrike" kern="1200" cap="none" spc="0" normalizeH="0" baseline="0" noProof="0" smtClean="0">
                <a:ln>
                  <a:noFill/>
                </a:ln>
                <a:solidFill>
                  <a:srgbClr val="40BAD2"/>
                </a:solidFill>
                <a:effectLst/>
                <a:uLnTx/>
                <a:uFillTx/>
                <a:latin typeface="Corbel" panose="020B0503020204020204"/>
                <a:ea typeface="ＭＳ Ｐゴシック" panose="020B0600070205080204" pitchFamily="34" charset="-128"/>
                <a:cs typeface="+mn-cs"/>
              </a:rPr>
              <a:pPr marL="0" marR="0" lvl="0" indent="0" algn="r" defTabSz="457200" rtl="0" eaLnBrk="1" fontAlgn="auto" latinLnBrk="0" hangingPunct="1">
                <a:lnSpc>
                  <a:spcPct val="100000"/>
                </a:lnSpc>
                <a:spcBef>
                  <a:spcPts val="0"/>
                </a:spcBef>
                <a:spcAft>
                  <a:spcPts val="600"/>
                </a:spcAft>
                <a:buClrTx/>
                <a:buSzTx/>
                <a:buFontTx/>
                <a:buNone/>
                <a:tabLst/>
                <a:defRPr/>
              </a:pPr>
              <a:t>32</a:t>
            </a:fld>
            <a:endParaRPr kumimoji="0" lang="en-US" altLang="en-US" sz="1200" b="1" i="0" u="none" strike="noStrike" kern="1200" cap="none" spc="0" normalizeH="0" baseline="0" noProof="0">
              <a:ln>
                <a:noFill/>
              </a:ln>
              <a:solidFill>
                <a:srgbClr val="40BAD2"/>
              </a:solidFill>
              <a:effectLst/>
              <a:uLnTx/>
              <a:uFillTx/>
              <a:latin typeface="Corbel" panose="020B0503020204020204"/>
              <a:ea typeface="ＭＳ Ｐゴシック" panose="020B0600070205080204" pitchFamily="34" charset="-128"/>
              <a:cs typeface="+mn-cs"/>
            </a:endParaRPr>
          </a:p>
        </p:txBody>
      </p:sp>
    </p:spTree>
    <p:extLst>
      <p:ext uri="{BB962C8B-B14F-4D97-AF65-F5344CB8AC3E}">
        <p14:creationId xmlns:p14="http://schemas.microsoft.com/office/powerpoint/2010/main" val="2732291741"/>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792994-E6DC-A802-DA8A-0F315CA6EE4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D3D5543-8014-215D-AC22-447A34EAA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453C00B-B4B8-34EC-5D69-406A786BEE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17148A0E-2E04-752D-5163-ED21E4264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BA1FDC8-084F-DD0D-70E7-6022BA0DD3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DA935160-B6DA-FFFA-1AFE-471B266D4A50}"/>
              </a:ext>
            </a:extLst>
          </p:cNvPr>
          <p:cNvSpPr>
            <a:spLocks noGrp="1"/>
          </p:cNvSpPr>
          <p:nvPr>
            <p:ph type="title"/>
          </p:nvPr>
        </p:nvSpPr>
        <p:spPr>
          <a:xfrm>
            <a:off x="748252" y="5030310"/>
            <a:ext cx="10210862" cy="1065690"/>
          </a:xfrm>
        </p:spPr>
        <p:txBody>
          <a:bodyPr vert="horz" lIns="91440" tIns="45720" rIns="91440" bIns="45720" rtlCol="0" anchor="b">
            <a:normAutofit fontScale="90000"/>
          </a:bodyPr>
          <a:lstStyle/>
          <a:p>
            <a:pPr algn="ctr"/>
            <a:r>
              <a:rPr lang="en-US" sz="5900" spc="-100" dirty="0"/>
              <a:t>Severe Cutaneous Adverse Reactions</a:t>
            </a:r>
            <a:br>
              <a:rPr lang="en-US" sz="5900" spc="-100" dirty="0"/>
            </a:br>
            <a:r>
              <a:rPr lang="en-US" sz="5900" spc="-100" dirty="0"/>
              <a:t>SCAR</a:t>
            </a:r>
          </a:p>
        </p:txBody>
      </p:sp>
      <p:sp>
        <p:nvSpPr>
          <p:cNvPr id="2" name="Slide Number Placeholder 1">
            <a:extLst>
              <a:ext uri="{FF2B5EF4-FFF2-40B4-BE49-F238E27FC236}">
                <a16:creationId xmlns:a16="http://schemas.microsoft.com/office/drawing/2014/main" id="{930C4643-8AFC-77AF-518A-B041A854D5F3}"/>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pPr>
            <a:fld id="{4FAB73BC-B049-4115-A692-8D63A059BFB8}" type="slidenum">
              <a:rPr lang="en-US" b="1" kern="1200" dirty="0">
                <a:solidFill>
                  <a:schemeClr val="accent1"/>
                </a:solidFill>
                <a:latin typeface="+mn-lt"/>
                <a:ea typeface="+mn-ea"/>
                <a:cs typeface="+mn-cs"/>
              </a:rPr>
              <a:pPr>
                <a:spcAft>
                  <a:spcPts val="600"/>
                </a:spcAft>
              </a:pPr>
              <a:t>33</a:t>
            </a:fld>
            <a:endParaRPr lang="en-US" b="1" kern="1200" dirty="0">
              <a:solidFill>
                <a:schemeClr val="accent1"/>
              </a:solidFill>
              <a:latin typeface="+mn-lt"/>
              <a:ea typeface="+mn-ea"/>
              <a:cs typeface="+mn-cs"/>
            </a:endParaRPr>
          </a:p>
        </p:txBody>
      </p:sp>
      <p:sp>
        <p:nvSpPr>
          <p:cNvPr id="6" name="Text Placeholder 2">
            <a:extLst>
              <a:ext uri="{FF2B5EF4-FFF2-40B4-BE49-F238E27FC236}">
                <a16:creationId xmlns:a16="http://schemas.microsoft.com/office/drawing/2014/main" id="{2A7D6AFD-C746-9ED2-0AD7-F4153A4890BB}"/>
              </a:ext>
            </a:extLst>
          </p:cNvPr>
          <p:cNvSpPr txBox="1">
            <a:spLocks/>
          </p:cNvSpPr>
          <p:nvPr/>
        </p:nvSpPr>
        <p:spPr>
          <a:xfrm>
            <a:off x="3013951" y="6422643"/>
            <a:ext cx="7070734" cy="503620"/>
          </a:xfrm>
          <a:prstGeom prst="rect">
            <a:avLst/>
          </a:prstGeom>
        </p:spPr>
        <p:txBody>
          <a:bodyPr>
            <a:normAutofit fontScale="6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32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en-US" dirty="0">
                <a:solidFill>
                  <a:schemeClr val="tx1"/>
                </a:solidFill>
              </a:rPr>
              <a:t>Castells MC, Khan DA, Phillips EC. N Engl J Med 2019;381:2338-51.</a:t>
            </a:r>
          </a:p>
        </p:txBody>
      </p:sp>
      <p:pic>
        <p:nvPicPr>
          <p:cNvPr id="4" name="Picture 3" descr="A diagram of a diseased disease&#10;&#10;AI-generated content may be incorrect.">
            <a:extLst>
              <a:ext uri="{FF2B5EF4-FFF2-40B4-BE49-F238E27FC236}">
                <a16:creationId xmlns:a16="http://schemas.microsoft.com/office/drawing/2014/main" id="{A9F04525-CEE1-14BE-F532-507BFC4D6BA7}"/>
              </a:ext>
            </a:extLst>
          </p:cNvPr>
          <p:cNvPicPr>
            <a:picLocks noChangeAspect="1"/>
          </p:cNvPicPr>
          <p:nvPr/>
        </p:nvPicPr>
        <p:blipFill>
          <a:blip r:embed="rId2"/>
          <a:stretch>
            <a:fillRect/>
          </a:stretch>
        </p:blipFill>
        <p:spPr>
          <a:xfrm>
            <a:off x="431335" y="136525"/>
            <a:ext cx="11329327" cy="4184350"/>
          </a:xfrm>
          <a:prstGeom prst="rect">
            <a:avLst/>
          </a:prstGeom>
        </p:spPr>
      </p:pic>
    </p:spTree>
    <p:extLst>
      <p:ext uri="{BB962C8B-B14F-4D97-AF65-F5344CB8AC3E}">
        <p14:creationId xmlns:p14="http://schemas.microsoft.com/office/powerpoint/2010/main" val="249246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4" name="Text Box 8"/>
          <p:cNvSpPr txBox="1">
            <a:spLocks noChangeArrowheads="1"/>
          </p:cNvSpPr>
          <p:nvPr/>
        </p:nvSpPr>
        <p:spPr bwMode="auto">
          <a:xfrm>
            <a:off x="252919" y="1123837"/>
            <a:ext cx="2947482" cy="4601183"/>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60" normalizeH="0" baseline="0" noProof="0">
                <a:ln>
                  <a:noFill/>
                </a:ln>
                <a:solidFill>
                  <a:srgbClr val="FFFFFF"/>
                </a:solidFill>
                <a:effectLst/>
                <a:uLnTx/>
                <a:uFillTx/>
                <a:latin typeface="Corbel" panose="020B0503020204020204"/>
                <a:ea typeface="ＭＳ Ｐゴシック" charset="0"/>
                <a:cs typeface="+mj-cs"/>
              </a:rPr>
              <a:t>Severe Cutaneous Adverse Drug Reactions (SCAR)</a:t>
            </a:r>
          </a:p>
        </p:txBody>
      </p:sp>
      <p:sp>
        <p:nvSpPr>
          <p:cNvPr id="4" name="Content Placeholder 3"/>
          <p:cNvSpPr>
            <a:spLocks noGrp="1"/>
          </p:cNvSpPr>
          <p:nvPr>
            <p:ph idx="1"/>
          </p:nvPr>
        </p:nvSpPr>
        <p:spPr>
          <a:xfrm>
            <a:off x="3808308" y="762248"/>
            <a:ext cx="7315200" cy="2998765"/>
          </a:xfrm>
        </p:spPr>
        <p:txBody>
          <a:bodyPr vert="horz" lIns="91440" tIns="45720" rIns="91440" bIns="45720" rtlCol="0" anchor="ctr">
            <a:normAutofit/>
          </a:bodyPr>
          <a:lstStyle/>
          <a:p>
            <a:r>
              <a:rPr lang="en-US" dirty="0"/>
              <a:t>SJS/TEN, DRESS, AGEP</a:t>
            </a:r>
          </a:p>
          <a:p>
            <a:r>
              <a:rPr lang="en-US" dirty="0"/>
              <a:t>Patients are ill</a:t>
            </a:r>
          </a:p>
          <a:p>
            <a:pPr lvl="1"/>
            <a:r>
              <a:rPr lang="en-US" dirty="0"/>
              <a:t>Fever, other systemic symptoms</a:t>
            </a:r>
          </a:p>
          <a:p>
            <a:r>
              <a:rPr lang="en-US" dirty="0"/>
              <a:t>Mortality 5 to &gt;30%</a:t>
            </a:r>
          </a:p>
          <a:p>
            <a:r>
              <a:rPr lang="en-US" dirty="0"/>
              <a:t>Require multidisciplinary care</a:t>
            </a:r>
          </a:p>
        </p:txBody>
      </p:sp>
      <p:sp>
        <p:nvSpPr>
          <p:cNvPr id="71686" name="Slide Number Placeholder 1"/>
          <p:cNvSpPr>
            <a:spLocks noGrp="1"/>
          </p:cNvSpPr>
          <p:nvPr>
            <p:ph type="sldNum" sz="quarter" idx="10"/>
          </p:nvPr>
        </p:nvSpPr>
        <p:spPr>
          <a:xfrm>
            <a:off x="4793579" y="5777194"/>
            <a:ext cx="1443248" cy="192099"/>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charset="0"/>
                <a:ea typeface="ＭＳ Ｐゴシック" charset="0"/>
                <a:cs typeface="ＭＳ Ｐゴシック" charset="0"/>
              </a:defRPr>
            </a:lvl1pPr>
            <a:lvl2pPr marL="742932" indent="-285744">
              <a:defRPr sz="2400">
                <a:solidFill>
                  <a:schemeClr val="tx1"/>
                </a:solidFill>
                <a:latin typeface="Tahoma" charset="0"/>
                <a:ea typeface="ＭＳ Ｐゴシック" charset="0"/>
              </a:defRPr>
            </a:lvl2pPr>
            <a:lvl3pPr marL="1142971" indent="-228594">
              <a:defRPr sz="2400">
                <a:solidFill>
                  <a:schemeClr val="tx1"/>
                </a:solidFill>
                <a:latin typeface="Tahoma" charset="0"/>
                <a:ea typeface="ＭＳ Ｐゴシック" charset="0"/>
              </a:defRPr>
            </a:lvl3pPr>
            <a:lvl4pPr marL="1600160" indent="-228594">
              <a:defRPr sz="2400">
                <a:solidFill>
                  <a:schemeClr val="tx1"/>
                </a:solidFill>
                <a:latin typeface="Tahoma" charset="0"/>
                <a:ea typeface="ＭＳ Ｐゴシック" charset="0"/>
              </a:defRPr>
            </a:lvl4pPr>
            <a:lvl5pPr marL="2057349" indent="-228594">
              <a:defRPr sz="2400">
                <a:solidFill>
                  <a:schemeClr val="tx1"/>
                </a:solidFill>
                <a:latin typeface="Tahoma" charset="0"/>
                <a:ea typeface="ＭＳ Ｐゴシック" charset="0"/>
              </a:defRPr>
            </a:lvl5pPr>
            <a:lvl6pPr marL="2514537" indent="-228594" eaLnBrk="0" fontAlgn="base" hangingPunct="0">
              <a:spcBef>
                <a:spcPct val="0"/>
              </a:spcBef>
              <a:spcAft>
                <a:spcPct val="0"/>
              </a:spcAft>
              <a:defRPr sz="2400">
                <a:solidFill>
                  <a:schemeClr val="tx1"/>
                </a:solidFill>
                <a:latin typeface="Tahoma" charset="0"/>
                <a:ea typeface="ＭＳ Ｐゴシック" charset="0"/>
              </a:defRPr>
            </a:lvl6pPr>
            <a:lvl7pPr marL="2971726" indent="-228594" eaLnBrk="0" fontAlgn="base" hangingPunct="0">
              <a:spcBef>
                <a:spcPct val="0"/>
              </a:spcBef>
              <a:spcAft>
                <a:spcPct val="0"/>
              </a:spcAft>
              <a:defRPr sz="2400">
                <a:solidFill>
                  <a:schemeClr val="tx1"/>
                </a:solidFill>
                <a:latin typeface="Tahoma" charset="0"/>
                <a:ea typeface="ＭＳ Ｐゴシック" charset="0"/>
              </a:defRPr>
            </a:lvl7pPr>
            <a:lvl8pPr marL="3428914" indent="-228594" eaLnBrk="0" fontAlgn="base" hangingPunct="0">
              <a:spcBef>
                <a:spcPct val="0"/>
              </a:spcBef>
              <a:spcAft>
                <a:spcPct val="0"/>
              </a:spcAft>
              <a:defRPr sz="2400">
                <a:solidFill>
                  <a:schemeClr val="tx1"/>
                </a:solidFill>
                <a:latin typeface="Tahoma" charset="0"/>
                <a:ea typeface="ＭＳ Ｐゴシック" charset="0"/>
              </a:defRPr>
            </a:lvl8pPr>
            <a:lvl9pPr marL="3886103" indent="-228594" eaLnBrk="0" fontAlgn="base" hangingPunct="0">
              <a:spcBef>
                <a:spcPct val="0"/>
              </a:spcBef>
              <a:spcAft>
                <a:spcPct val="0"/>
              </a:spcAft>
              <a:defRPr sz="2400">
                <a:solidFill>
                  <a:schemeClr val="tx1"/>
                </a:solidFill>
                <a:latin typeface="Tahoma" charset="0"/>
                <a:ea typeface="ＭＳ Ｐゴシック" charset="0"/>
              </a:defRPr>
            </a:lvl9pPr>
          </a:lstStyle>
          <a:p>
            <a:pPr marL="0" marR="0" lvl="0" indent="0" algn="l" defTabSz="237744" rtl="0" eaLnBrk="1" fontAlgn="auto" latinLnBrk="0" hangingPunct="1">
              <a:lnSpc>
                <a:spcPct val="100000"/>
              </a:lnSpc>
              <a:spcBef>
                <a:spcPts val="0"/>
              </a:spcBef>
              <a:spcAft>
                <a:spcPts val="600"/>
              </a:spcAft>
              <a:buClrTx/>
              <a:buSzTx/>
              <a:buFontTx/>
              <a:buNone/>
              <a:tabLst/>
              <a:defRPr/>
            </a:pPr>
            <a:fld id="{696CF9DC-E3B9-604C-807E-AEBD70BBA596}" type="slidenum">
              <a:rPr kumimoji="0" lang="en-US" sz="728" b="0" i="0" u="none" strike="noStrike" kern="1200" cap="none" spc="0" normalizeH="0" baseline="0" noProof="0">
                <a:ln>
                  <a:noFill/>
                </a:ln>
                <a:solidFill>
                  <a:srgbClr val="BFBFBF"/>
                </a:solidFill>
                <a:effectLst/>
                <a:uLnTx/>
                <a:uFillTx/>
                <a:latin typeface="Tahoma" charset="0"/>
                <a:ea typeface="ＭＳ Ｐゴシック" charset="0"/>
                <a:cs typeface="ＭＳ Ｐゴシック" charset="0"/>
              </a:rPr>
              <a:pPr marL="0" marR="0" lvl="0" indent="0" algn="l" defTabSz="237744" rtl="0" eaLnBrk="1" fontAlgn="auto" latinLnBrk="0" hangingPunct="1">
                <a:lnSpc>
                  <a:spcPct val="100000"/>
                </a:lnSpc>
                <a:spcBef>
                  <a:spcPts val="0"/>
                </a:spcBef>
                <a:spcAft>
                  <a:spcPts val="600"/>
                </a:spcAft>
                <a:buClrTx/>
                <a:buSzTx/>
                <a:buFontTx/>
                <a:buNone/>
                <a:tabLst/>
                <a:defRPr/>
              </a:pPr>
              <a:t>34</a:t>
            </a:fld>
            <a:endParaRPr kumimoji="0" lang="en-US" sz="1400" b="0" i="0" u="none" strike="noStrike" kern="1200" cap="none" spc="0" normalizeH="0" baseline="0" noProof="0">
              <a:ln>
                <a:noFill/>
              </a:ln>
              <a:solidFill>
                <a:srgbClr val="BFBFBF"/>
              </a:solidFill>
              <a:effectLst/>
              <a:uLnTx/>
              <a:uFillTx/>
              <a:latin typeface="Tahoma" charset="0"/>
              <a:ea typeface="ＭＳ Ｐゴシック" charset="0"/>
            </a:endParaRPr>
          </a:p>
        </p:txBody>
      </p:sp>
      <p:sp>
        <p:nvSpPr>
          <p:cNvPr id="2" name="Slide Number Placeholder 3">
            <a:extLst>
              <a:ext uri="{FF2B5EF4-FFF2-40B4-BE49-F238E27FC236}">
                <a16:creationId xmlns:a16="http://schemas.microsoft.com/office/drawing/2014/main" id="{A1656B19-20DA-4901-AE54-BDA186F3245E}"/>
              </a:ext>
            </a:extLst>
          </p:cNvPr>
          <p:cNvSpPr txBox="1">
            <a:spLocks/>
          </p:cNvSpPr>
          <p:nvPr/>
        </p:nvSpPr>
        <p:spPr>
          <a:xfrm>
            <a:off x="11648661" y="6356350"/>
            <a:ext cx="516401"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defPPr>
              <a:defRPr lang="en-US"/>
            </a:defPPr>
            <a:lvl1pPr marL="0"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1pPr>
            <a:lvl2pPr marL="742932" indent="-28574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2pPr>
            <a:lvl3pPr marL="1142971" indent="-22859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3pPr>
            <a:lvl4pPr marL="1600160" indent="-22859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4pPr>
            <a:lvl5pPr marL="2057349" indent="-228594" algn="l" defTabSz="457200" rtl="0" eaLnBrk="1" latinLnBrk="0" hangingPunct="1">
              <a:defRPr sz="2400" kern="1200">
                <a:solidFill>
                  <a:schemeClr val="tx1"/>
                </a:solidFill>
                <a:latin typeface="Tahoma" panose="020B0604030504040204" pitchFamily="34" charset="0"/>
                <a:ea typeface="ＭＳ Ｐゴシック" panose="020B0600070205080204" pitchFamily="34" charset="-128"/>
                <a:cs typeface="+mn-cs"/>
              </a:defRPr>
            </a:lvl5pPr>
            <a:lvl6pPr marL="2514537"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6pPr>
            <a:lvl7pPr marL="2971726"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7pPr>
            <a:lvl8pPr marL="3428914"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8pPr>
            <a:lvl9pPr marL="3886103" indent="-228594" algn="l" defTabSz="457200" rtl="0" eaLnBrk="0" fontAlgn="base" latinLnBrk="0" hangingPunct="0">
              <a:spcBef>
                <a:spcPct val="0"/>
              </a:spcBef>
              <a:spcAft>
                <a:spcPct val="0"/>
              </a:spcAft>
              <a:defRPr sz="2400" kern="1200">
                <a:solidFill>
                  <a:schemeClr val="tx1"/>
                </a:solidFill>
                <a:latin typeface="Tahoma" panose="020B0604030504040204" pitchFamily="34" charset="0"/>
                <a:ea typeface="ＭＳ Ｐゴシック" panose="020B0600070205080204" pitchFamily="34" charset="-128"/>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fld id="{DA4CBC82-2148-8141-BE37-EC6E7F5BBA3E}" type="slidenum">
              <a:rPr kumimoji="0" lang="en-US" altLang="en-US" sz="1200" b="1" i="0" u="none" strike="noStrike" kern="1200" cap="none" spc="0" normalizeH="0" baseline="0" noProof="0" smtClean="0">
                <a:ln>
                  <a:noFill/>
                </a:ln>
                <a:solidFill>
                  <a:srgbClr val="40BAD2"/>
                </a:solidFill>
                <a:effectLst/>
                <a:uLnTx/>
                <a:uFillTx/>
                <a:latin typeface="Corbel" panose="020B0503020204020204"/>
                <a:ea typeface="ＭＳ Ｐゴシック" panose="020B0600070205080204" pitchFamily="34" charset="-128"/>
                <a:cs typeface="+mn-cs"/>
              </a:rPr>
              <a:pPr marL="0" marR="0" lvl="0" indent="0" algn="r" defTabSz="457200" rtl="0" eaLnBrk="1" fontAlgn="auto" latinLnBrk="0" hangingPunct="1">
                <a:lnSpc>
                  <a:spcPct val="100000"/>
                </a:lnSpc>
                <a:spcBef>
                  <a:spcPts val="0"/>
                </a:spcBef>
                <a:spcAft>
                  <a:spcPts val="600"/>
                </a:spcAft>
                <a:buClrTx/>
                <a:buSzTx/>
                <a:buFontTx/>
                <a:buNone/>
                <a:tabLst/>
                <a:defRPr/>
              </a:pPr>
              <a:t>34</a:t>
            </a:fld>
            <a:endParaRPr kumimoji="0" lang="en-US" altLang="en-US" sz="1200" b="1" i="0" u="none" strike="noStrike" kern="1200" cap="none" spc="0" normalizeH="0" baseline="0" noProof="0">
              <a:ln>
                <a:noFill/>
              </a:ln>
              <a:solidFill>
                <a:srgbClr val="40BAD2"/>
              </a:solidFill>
              <a:effectLst/>
              <a:uLnTx/>
              <a:uFillTx/>
              <a:latin typeface="Corbel" panose="020B0503020204020204"/>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09F4E0E6-C9DE-DEE4-E5EF-F5E207F519F7}"/>
              </a:ext>
            </a:extLst>
          </p:cNvPr>
          <p:cNvPicPr>
            <a:picLocks noChangeAspect="1"/>
          </p:cNvPicPr>
          <p:nvPr/>
        </p:nvPicPr>
        <p:blipFill>
          <a:blip r:embed="rId2"/>
          <a:stretch>
            <a:fillRect/>
          </a:stretch>
        </p:blipFill>
        <p:spPr>
          <a:xfrm>
            <a:off x="3655908" y="3820455"/>
            <a:ext cx="7805090" cy="2535895"/>
          </a:xfrm>
          <a:prstGeom prst="rect">
            <a:avLst/>
          </a:prstGeom>
        </p:spPr>
      </p:pic>
      <p:sp>
        <p:nvSpPr>
          <p:cNvPr id="8" name="TextBox 7">
            <a:extLst>
              <a:ext uri="{FF2B5EF4-FFF2-40B4-BE49-F238E27FC236}">
                <a16:creationId xmlns:a16="http://schemas.microsoft.com/office/drawing/2014/main" id="{A574319D-87B5-D542-E18E-D5213627F391}"/>
              </a:ext>
            </a:extLst>
          </p:cNvPr>
          <p:cNvSpPr txBox="1"/>
          <p:nvPr/>
        </p:nvSpPr>
        <p:spPr>
          <a:xfrm>
            <a:off x="4348480" y="6356350"/>
            <a:ext cx="4661854"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orbel" panose="020B0503020204020204"/>
                <a:ea typeface="+mn-ea"/>
                <a:cs typeface="+mn-cs"/>
              </a:rPr>
              <a:t>Peter JG et al. J Allergy Clin Immunol </a:t>
            </a:r>
            <a:r>
              <a:rPr kumimoji="0" lang="en-US" sz="1400" b="0" i="0" u="none" strike="noStrike" kern="1200" cap="none" spc="0" normalizeH="0" baseline="0" noProof="0" dirty="0" err="1">
                <a:ln>
                  <a:noFill/>
                </a:ln>
                <a:solidFill>
                  <a:srgbClr val="000000"/>
                </a:solidFill>
                <a:effectLst/>
                <a:uLnTx/>
                <a:uFillTx/>
                <a:latin typeface="Corbel" panose="020B0503020204020204"/>
                <a:ea typeface="+mn-ea"/>
                <a:cs typeface="+mn-cs"/>
              </a:rPr>
              <a:t>Pract</a:t>
            </a:r>
            <a:r>
              <a:rPr kumimoji="0" lang="en-US" sz="1400" b="0" i="0" u="none" strike="noStrike" kern="1200" cap="none" spc="0" normalizeH="0" baseline="0" noProof="0" dirty="0">
                <a:ln>
                  <a:noFill/>
                </a:ln>
                <a:solidFill>
                  <a:srgbClr val="000000"/>
                </a:solidFill>
                <a:effectLst/>
                <a:uLnTx/>
                <a:uFillTx/>
                <a:latin typeface="Corbel" panose="020B0503020204020204"/>
                <a:ea typeface="+mn-ea"/>
                <a:cs typeface="+mn-cs"/>
              </a:rPr>
              <a:t>. 2017;5(3):547–63.</a:t>
            </a:r>
          </a:p>
        </p:txBody>
      </p:sp>
    </p:spTree>
    <p:extLst>
      <p:ext uri="{BB962C8B-B14F-4D97-AF65-F5344CB8AC3E}">
        <p14:creationId xmlns:p14="http://schemas.microsoft.com/office/powerpoint/2010/main" val="1044786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chart with text and blue lines&#10;&#10;AI-generated content may be incorrect.">
            <a:extLst>
              <a:ext uri="{FF2B5EF4-FFF2-40B4-BE49-F238E27FC236}">
                <a16:creationId xmlns:a16="http://schemas.microsoft.com/office/drawing/2014/main" id="{0FEAA37F-EFB8-A7E2-6F4A-257E885BF85A}"/>
              </a:ext>
            </a:extLst>
          </p:cNvPr>
          <p:cNvPicPr>
            <a:picLocks noChangeAspect="1"/>
          </p:cNvPicPr>
          <p:nvPr/>
        </p:nvPicPr>
        <p:blipFill>
          <a:blip r:embed="rId2"/>
          <a:stretch>
            <a:fillRect/>
          </a:stretch>
        </p:blipFill>
        <p:spPr>
          <a:xfrm>
            <a:off x="0" y="254000"/>
            <a:ext cx="11334750" cy="6133088"/>
          </a:xfrm>
          <a:prstGeom prst="rect">
            <a:avLst/>
          </a:prstGeom>
        </p:spPr>
      </p:pic>
      <p:sp>
        <p:nvSpPr>
          <p:cNvPr id="9" name="TextBox 8">
            <a:extLst>
              <a:ext uri="{FF2B5EF4-FFF2-40B4-BE49-F238E27FC236}">
                <a16:creationId xmlns:a16="http://schemas.microsoft.com/office/drawing/2014/main" id="{B7A14909-041C-22E9-1899-4E0667531E47}"/>
              </a:ext>
            </a:extLst>
          </p:cNvPr>
          <p:cNvSpPr txBox="1"/>
          <p:nvPr/>
        </p:nvSpPr>
        <p:spPr>
          <a:xfrm>
            <a:off x="2232772" y="6478344"/>
            <a:ext cx="6654642" cy="379656"/>
          </a:xfrm>
          <a:prstGeom prst="rect">
            <a:avLst/>
          </a:prstGeom>
          <a:noFill/>
        </p:spPr>
        <p:txBody>
          <a:bodyPr wrap="none" rtlCol="0">
            <a:spAutoFit/>
          </a:bodyPr>
          <a:lstStyle/>
          <a:p>
            <a:pPr defTabSz="1219170" fontAlgn="base">
              <a:spcBef>
                <a:spcPct val="0"/>
              </a:spcBef>
              <a:spcAft>
                <a:spcPct val="0"/>
              </a:spcAft>
              <a:defRPr/>
            </a:pPr>
            <a:r>
              <a:rPr lang="en-US" sz="1867" dirty="0">
                <a:solidFill>
                  <a:srgbClr val="000000"/>
                </a:solidFill>
                <a:latin typeface="Tahoma" charset="0"/>
                <a:ea typeface="ＭＳ Ｐゴシック" charset="0"/>
              </a:rPr>
              <a:t>Khan DA et al. J Allergy Clin Immunol 2022;150(6):1333-93.</a:t>
            </a:r>
          </a:p>
        </p:txBody>
      </p:sp>
    </p:spTree>
    <p:extLst>
      <p:ext uri="{BB962C8B-B14F-4D97-AF65-F5344CB8AC3E}">
        <p14:creationId xmlns:p14="http://schemas.microsoft.com/office/powerpoint/2010/main" val="2201652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EE4A36-8931-1E40-A829-892F759C3EE8}"/>
              </a:ext>
            </a:extLst>
          </p:cNvPr>
          <p:cNvSpPr>
            <a:spLocks noGrp="1"/>
          </p:cNvSpPr>
          <p:nvPr>
            <p:ph type="title"/>
          </p:nvPr>
        </p:nvSpPr>
        <p:spPr>
          <a:xfrm>
            <a:off x="-84945" y="759599"/>
            <a:ext cx="3685070" cy="3255264"/>
          </a:xfrm>
        </p:spPr>
        <p:txBody>
          <a:bodyPr vert="horz" lIns="91440" tIns="45720" rIns="91440" bIns="45720" rtlCol="0" anchor="b">
            <a:normAutofit/>
          </a:bodyPr>
          <a:lstStyle/>
          <a:p>
            <a:pPr algn="ctr"/>
            <a:r>
              <a:rPr lang="en-US" sz="4400" spc="-100" dirty="0"/>
              <a:t>Why Penicillin Allergy Labels Matter</a:t>
            </a:r>
          </a:p>
        </p:txBody>
      </p:sp>
      <p:pic>
        <p:nvPicPr>
          <p:cNvPr id="5" name="Picture Placeholder 4">
            <a:extLst>
              <a:ext uri="{FF2B5EF4-FFF2-40B4-BE49-F238E27FC236}">
                <a16:creationId xmlns:a16="http://schemas.microsoft.com/office/drawing/2014/main" id="{72580E25-92FE-664F-A607-BADF2E4FD597}"/>
              </a:ext>
            </a:extLst>
          </p:cNvPr>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a:stretch/>
        </p:blipFill>
        <p:spPr>
          <a:xfrm>
            <a:off x="5120640" y="759599"/>
            <a:ext cx="6367271" cy="5330650"/>
          </a:xfrm>
          <a:prstGeom prst="rect">
            <a:avLst/>
          </a:prstGeom>
        </p:spPr>
      </p:pic>
      <p:sp>
        <p:nvSpPr>
          <p:cNvPr id="3" name="Text Placeholder 2">
            <a:extLst>
              <a:ext uri="{FF2B5EF4-FFF2-40B4-BE49-F238E27FC236}">
                <a16:creationId xmlns:a16="http://schemas.microsoft.com/office/drawing/2014/main" id="{CB3FE247-8AEB-15F9-A273-8D2C7F9EBF16}"/>
              </a:ext>
            </a:extLst>
          </p:cNvPr>
          <p:cNvSpPr>
            <a:spLocks noGrp="1"/>
          </p:cNvSpPr>
          <p:nvPr>
            <p:ph type="body" sz="half" idx="2"/>
          </p:nvPr>
        </p:nvSpPr>
        <p:spPr>
          <a:xfrm>
            <a:off x="4208269" y="6513001"/>
            <a:ext cx="4588724" cy="503620"/>
          </a:xfrm>
        </p:spPr>
        <p:txBody>
          <a:bodyPr>
            <a:normAutofit/>
          </a:bodyPr>
          <a:lstStyle/>
          <a:p>
            <a:r>
              <a:rPr lang="en-US" dirty="0">
                <a:solidFill>
                  <a:schemeClr val="tx1"/>
                </a:solidFill>
              </a:rPr>
              <a:t>Castells MC, Khan DA, Phillips EC. NEJM 2019;381:2338-51</a:t>
            </a:r>
          </a:p>
        </p:txBody>
      </p:sp>
      <p:sp>
        <p:nvSpPr>
          <p:cNvPr id="4" name="Slide Number Placeholder 3">
            <a:extLst>
              <a:ext uri="{FF2B5EF4-FFF2-40B4-BE49-F238E27FC236}">
                <a16:creationId xmlns:a16="http://schemas.microsoft.com/office/drawing/2014/main" id="{2E91E740-9F68-CB46-AF9B-C4AF0E1336FA}"/>
              </a:ext>
            </a:extLst>
          </p:cNvPr>
          <p:cNvSpPr>
            <a:spLocks noGrp="1"/>
          </p:cNvSpPr>
          <p:nvPr>
            <p:ph type="sldNum" sz="quarter" idx="12"/>
          </p:nvPr>
        </p:nvSpPr>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BD425A9E-3DB9-4644-BF39-C14DC3BF919A}" type="slidenum">
              <a:rPr kumimoji="0" lang="en-US" sz="1200"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36</a:t>
            </a:fld>
            <a:endParaRPr kumimoji="0" lang="en-US" sz="1200" b="1" i="0" u="none" strike="noStrike" kern="1200" cap="none" spc="0" normalizeH="0" baseline="0" noProof="0" dirty="0">
              <a:ln>
                <a:noFill/>
              </a:ln>
              <a:solidFill>
                <a:srgbClr val="40BAD2"/>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513271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DFF0C0-C8E5-2A81-24C2-9E5C47ED3BF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1" i="0" u="none" strike="noStrike" kern="1200" cap="none" spc="0" normalizeH="0" baseline="0" noProof="0" dirty="0">
              <a:ln>
                <a:noFill/>
              </a:ln>
              <a:solidFill>
                <a:srgbClr val="40BAD2"/>
              </a:solidFill>
              <a:effectLst/>
              <a:uLnTx/>
              <a:uFillTx/>
              <a:latin typeface="Corbel" panose="020B0503020204020204"/>
              <a:ea typeface="+mn-ea"/>
              <a:cs typeface="+mn-cs"/>
            </a:endParaRPr>
          </a:p>
        </p:txBody>
      </p:sp>
      <p:pic>
        <p:nvPicPr>
          <p:cNvPr id="7" name="Picture 6" descr="A close-up of a white rectangular sign&#10;&#10;AI-generated content may be incorrect.">
            <a:extLst>
              <a:ext uri="{FF2B5EF4-FFF2-40B4-BE49-F238E27FC236}">
                <a16:creationId xmlns:a16="http://schemas.microsoft.com/office/drawing/2014/main" id="{9399AE4E-D680-8206-9154-E9EC3B8EC8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6511636" cy="1993610"/>
          </a:xfrm>
          <a:prstGeom prst="rect">
            <a:avLst/>
          </a:prstGeom>
        </p:spPr>
      </p:pic>
      <p:pic>
        <p:nvPicPr>
          <p:cNvPr id="9" name="Picture 8" descr="A table of information&#10;&#10;AI-generated content may be incorrect.">
            <a:extLst>
              <a:ext uri="{FF2B5EF4-FFF2-40B4-BE49-F238E27FC236}">
                <a16:creationId xmlns:a16="http://schemas.microsoft.com/office/drawing/2014/main" id="{0D09C23E-26D1-34DD-B3B7-E48985414DB6}"/>
              </a:ext>
            </a:extLst>
          </p:cNvPr>
          <p:cNvPicPr>
            <a:picLocks noChangeAspect="1"/>
          </p:cNvPicPr>
          <p:nvPr/>
        </p:nvPicPr>
        <p:blipFill>
          <a:blip r:embed="rId3" cstate="screen">
            <a:extLst>
              <a:ext uri="{28A0092B-C50C-407E-A947-70E740481C1C}">
                <a14:useLocalDpi xmlns:a14="http://schemas.microsoft.com/office/drawing/2010/main"/>
              </a:ext>
            </a:extLst>
          </a:blip>
          <a:srcRect t="4352"/>
          <a:stretch/>
        </p:blipFill>
        <p:spPr>
          <a:xfrm>
            <a:off x="1094509" y="1807585"/>
            <a:ext cx="10002982" cy="4752109"/>
          </a:xfrm>
          <a:prstGeom prst="rect">
            <a:avLst/>
          </a:prstGeom>
        </p:spPr>
      </p:pic>
      <p:sp>
        <p:nvSpPr>
          <p:cNvPr id="10" name="TextBox 9">
            <a:extLst>
              <a:ext uri="{FF2B5EF4-FFF2-40B4-BE49-F238E27FC236}">
                <a16:creationId xmlns:a16="http://schemas.microsoft.com/office/drawing/2014/main" id="{D6BF4DC0-7DFE-DD44-54D3-F51AA5022C8F}"/>
              </a:ext>
            </a:extLst>
          </p:cNvPr>
          <p:cNvSpPr txBox="1"/>
          <p:nvPr/>
        </p:nvSpPr>
        <p:spPr>
          <a:xfrm>
            <a:off x="2939074" y="6550223"/>
            <a:ext cx="490422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orbel" panose="020B0503020204020204"/>
                <a:ea typeface="+mn-ea"/>
                <a:cs typeface="+mn-cs"/>
              </a:rPr>
              <a:t>Arnold A et al. J Allergy Clin Immunol </a:t>
            </a:r>
            <a:r>
              <a:rPr kumimoji="0" lang="en-US" sz="1400" b="0" i="0" u="none" strike="noStrike" kern="1200" cap="none" spc="0" normalizeH="0" baseline="0" noProof="0" dirty="0" err="1">
                <a:ln>
                  <a:noFill/>
                </a:ln>
                <a:solidFill>
                  <a:srgbClr val="000000"/>
                </a:solidFill>
                <a:effectLst/>
                <a:uLnTx/>
                <a:uFillTx/>
                <a:latin typeface="Corbel" panose="020B0503020204020204"/>
                <a:ea typeface="+mn-ea"/>
                <a:cs typeface="+mn-cs"/>
              </a:rPr>
              <a:t>Pract</a:t>
            </a:r>
            <a:r>
              <a:rPr kumimoji="0" lang="en-US" sz="1400" b="0" i="0" u="none" strike="noStrike" kern="1200" cap="none" spc="0" normalizeH="0" baseline="0" noProof="0" dirty="0">
                <a:ln>
                  <a:noFill/>
                </a:ln>
                <a:solidFill>
                  <a:srgbClr val="000000"/>
                </a:solidFill>
                <a:effectLst/>
                <a:uLnTx/>
                <a:uFillTx/>
                <a:latin typeface="Corbel" panose="020B0503020204020204"/>
                <a:ea typeface="+mn-ea"/>
                <a:cs typeface="+mn-cs"/>
              </a:rPr>
              <a:t>. 2023;11(10):3133-45.</a:t>
            </a:r>
          </a:p>
        </p:txBody>
      </p:sp>
    </p:spTree>
    <p:extLst>
      <p:ext uri="{BB962C8B-B14F-4D97-AF65-F5344CB8AC3E}">
        <p14:creationId xmlns:p14="http://schemas.microsoft.com/office/powerpoint/2010/main" val="31814128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F0E1A6-3E8E-234B-BA49-EE134BA0A1A4}"/>
              </a:ext>
            </a:extLst>
          </p:cNvPr>
          <p:cNvSpPr>
            <a:spLocks noGrp="1"/>
          </p:cNvSpPr>
          <p:nvPr>
            <p:ph type="sldNum" sz="quarter" idx="10"/>
          </p:nvPr>
        </p:nvSpPr>
        <p:spPr>
          <a:xfrm>
            <a:off x="11859961" y="6503468"/>
            <a:ext cx="332039" cy="365125"/>
          </a:xfrm>
        </p:spPr>
        <p:txBody>
          <a:bodyPr/>
          <a:lstStyle/>
          <a:p>
            <a:pPr algn="r" defTabSz="1219170" fontAlgn="base">
              <a:spcBef>
                <a:spcPct val="0"/>
              </a:spcBef>
              <a:spcAft>
                <a:spcPct val="0"/>
              </a:spcAft>
              <a:defRPr/>
            </a:pPr>
            <a:fld id="{03130D81-F5B4-3744-9535-C62D3BD06F2D}" type="slidenum">
              <a:rPr lang="en-US" sz="1400">
                <a:solidFill>
                  <a:srgbClr val="1C1C1C"/>
                </a:solidFill>
                <a:latin typeface="Tahoma" charset="0"/>
                <a:ea typeface="ＭＳ Ｐゴシック" charset="-128"/>
              </a:rPr>
              <a:pPr algn="r" defTabSz="1219170" fontAlgn="base">
                <a:spcBef>
                  <a:spcPct val="0"/>
                </a:spcBef>
                <a:spcAft>
                  <a:spcPct val="0"/>
                </a:spcAft>
                <a:defRPr/>
              </a:pPr>
              <a:t>38</a:t>
            </a:fld>
            <a:endParaRPr lang="en-US" sz="1400" dirty="0">
              <a:solidFill>
                <a:srgbClr val="1C1C1C"/>
              </a:solidFill>
              <a:latin typeface="Tahoma" charset="0"/>
              <a:ea typeface="ＭＳ Ｐゴシック" charset="-128"/>
            </a:endParaRPr>
          </a:p>
        </p:txBody>
      </p:sp>
      <p:sp>
        <p:nvSpPr>
          <p:cNvPr id="6" name="TextBox 5">
            <a:extLst>
              <a:ext uri="{FF2B5EF4-FFF2-40B4-BE49-F238E27FC236}">
                <a16:creationId xmlns:a16="http://schemas.microsoft.com/office/drawing/2014/main" id="{C27A9237-0B71-C046-A8AB-5F2B7315649D}"/>
              </a:ext>
            </a:extLst>
          </p:cNvPr>
          <p:cNvSpPr txBox="1"/>
          <p:nvPr/>
        </p:nvSpPr>
        <p:spPr>
          <a:xfrm>
            <a:off x="2232772" y="6478344"/>
            <a:ext cx="6654642" cy="379656"/>
          </a:xfrm>
          <a:prstGeom prst="rect">
            <a:avLst/>
          </a:prstGeom>
          <a:noFill/>
        </p:spPr>
        <p:txBody>
          <a:bodyPr wrap="none" rtlCol="0">
            <a:spAutoFit/>
          </a:bodyPr>
          <a:lstStyle/>
          <a:p>
            <a:pPr defTabSz="1219170" fontAlgn="base">
              <a:spcBef>
                <a:spcPct val="0"/>
              </a:spcBef>
              <a:spcAft>
                <a:spcPct val="0"/>
              </a:spcAft>
              <a:defRPr/>
            </a:pPr>
            <a:r>
              <a:rPr lang="en-US" sz="1867" dirty="0">
                <a:solidFill>
                  <a:srgbClr val="000000"/>
                </a:solidFill>
                <a:latin typeface="Tahoma" charset="0"/>
                <a:ea typeface="ＭＳ Ｐゴシック" charset="0"/>
              </a:rPr>
              <a:t>Khan DA et al. J Allergy Clin Immunol 2022;150(6):1333-93.</a:t>
            </a:r>
          </a:p>
        </p:txBody>
      </p:sp>
      <p:pic>
        <p:nvPicPr>
          <p:cNvPr id="4" name="Picture 3" descr="Graphical user interface, text, application&#10;&#10;Description automatically generated">
            <a:extLst>
              <a:ext uri="{FF2B5EF4-FFF2-40B4-BE49-F238E27FC236}">
                <a16:creationId xmlns:a16="http://schemas.microsoft.com/office/drawing/2014/main" id="{5AA25D88-16DB-0B4B-9C8D-485A1D58C26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1600" y="584200"/>
            <a:ext cx="11988800" cy="4470400"/>
          </a:xfrm>
          <a:prstGeom prst="rect">
            <a:avLst/>
          </a:prstGeom>
        </p:spPr>
      </p:pic>
    </p:spTree>
    <p:extLst>
      <p:ext uri="{BB962C8B-B14F-4D97-AF65-F5344CB8AC3E}">
        <p14:creationId xmlns:p14="http://schemas.microsoft.com/office/powerpoint/2010/main" val="1580500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sign with white letters&#10;&#10;AI-generated content may be incorrect.">
            <a:extLst>
              <a:ext uri="{FF2B5EF4-FFF2-40B4-BE49-F238E27FC236}">
                <a16:creationId xmlns:a16="http://schemas.microsoft.com/office/drawing/2014/main" id="{DB3BEC63-80B2-C5BE-EE21-11CEA44C8B28}"/>
              </a:ext>
            </a:extLst>
          </p:cNvPr>
          <p:cNvPicPr>
            <a:picLocks noChangeAspect="1"/>
          </p:cNvPicPr>
          <p:nvPr/>
        </p:nvPicPr>
        <p:blipFill>
          <a:blip r:embed="rId2"/>
          <a:stretch>
            <a:fillRect/>
          </a:stretch>
        </p:blipFill>
        <p:spPr>
          <a:xfrm>
            <a:off x="3884468" y="115123"/>
            <a:ext cx="4674872" cy="1331355"/>
          </a:xfrm>
          <a:prstGeom prst="rect">
            <a:avLst/>
          </a:prstGeom>
        </p:spPr>
      </p:pic>
      <p:pic>
        <p:nvPicPr>
          <p:cNvPr id="5" name="Picture 4">
            <a:extLst>
              <a:ext uri="{FF2B5EF4-FFF2-40B4-BE49-F238E27FC236}">
                <a16:creationId xmlns:a16="http://schemas.microsoft.com/office/drawing/2014/main" id="{F129408B-2687-39F9-7BA5-5328251E3E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2025" y="2233501"/>
            <a:ext cx="10407950" cy="3186703"/>
          </a:xfrm>
          <a:prstGeom prst="rect">
            <a:avLst/>
          </a:prstGeom>
        </p:spPr>
      </p:pic>
      <p:sp>
        <p:nvSpPr>
          <p:cNvPr id="8" name="Slide Number Placeholder 7">
            <a:extLst>
              <a:ext uri="{FF2B5EF4-FFF2-40B4-BE49-F238E27FC236}">
                <a16:creationId xmlns:a16="http://schemas.microsoft.com/office/drawing/2014/main" id="{FC03580B-5382-F4BA-35CC-AE2BF14A8188}"/>
              </a:ext>
            </a:extLst>
          </p:cNvPr>
          <p:cNvSpPr>
            <a:spLocks noGrp="1"/>
          </p:cNvSpPr>
          <p:nvPr>
            <p:ph type="sldNum" sz="quarter" idx="12"/>
          </p:nvPr>
        </p:nvSpPr>
        <p:spPr/>
        <p:txBody>
          <a:bodyPr/>
          <a:lstStyle/>
          <a:p>
            <a:fld id="{4FAB73BC-B049-4115-A692-8D63A059BFB8}" type="slidenum">
              <a:rPr lang="en-US" smtClean="0"/>
              <a:pPr/>
              <a:t>39</a:t>
            </a:fld>
            <a:endParaRPr lang="en-US" dirty="0"/>
          </a:p>
        </p:txBody>
      </p:sp>
    </p:spTree>
    <p:extLst>
      <p:ext uri="{BB962C8B-B14F-4D97-AF65-F5344CB8AC3E}">
        <p14:creationId xmlns:p14="http://schemas.microsoft.com/office/powerpoint/2010/main" val="41662272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03594AF3-2195-2136-E84E-D3B0119C593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5019" y="605641"/>
            <a:ext cx="11049490" cy="5332021"/>
          </a:xfrm>
          <a:prstGeom prst="rect">
            <a:avLst/>
          </a:prstGeom>
        </p:spPr>
      </p:pic>
      <p:sp>
        <p:nvSpPr>
          <p:cNvPr id="2" name="Slide Number Placeholder 1">
            <a:extLst>
              <a:ext uri="{FF2B5EF4-FFF2-40B4-BE49-F238E27FC236}">
                <a16:creationId xmlns:a16="http://schemas.microsoft.com/office/drawing/2014/main" id="{F5651ADA-3620-5A88-D4F8-71B3D012D81A}"/>
              </a:ext>
            </a:extLst>
          </p:cNvPr>
          <p:cNvSpPr>
            <a:spLocks noGrp="1"/>
          </p:cNvSpPr>
          <p:nvPr>
            <p:ph type="sldNum" sz="quarter" idx="12"/>
          </p:nvPr>
        </p:nvSpPr>
        <p:spPr/>
        <p:txBody>
          <a:bodyPr/>
          <a:lstStyle/>
          <a:p>
            <a:fld id="{4FAB73BC-B049-4115-A692-8D63A059BFB8}" type="slidenum">
              <a:rPr lang="en-US" smtClean="0"/>
              <a:pPr/>
              <a:t>40</a:t>
            </a:fld>
            <a:endParaRPr lang="en-US" dirty="0"/>
          </a:p>
        </p:txBody>
      </p:sp>
    </p:spTree>
    <p:extLst>
      <p:ext uri="{BB962C8B-B14F-4D97-AF65-F5344CB8AC3E}">
        <p14:creationId xmlns:p14="http://schemas.microsoft.com/office/powerpoint/2010/main" val="19113990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AE266-B6F7-DC9F-014C-4DC160D11720}"/>
              </a:ext>
            </a:extLst>
          </p:cNvPr>
          <p:cNvSpPr>
            <a:spLocks noGrp="1"/>
          </p:cNvSpPr>
          <p:nvPr>
            <p:ph type="title"/>
          </p:nvPr>
        </p:nvSpPr>
        <p:spPr/>
        <p:txBody>
          <a:bodyPr/>
          <a:lstStyle/>
          <a:p>
            <a:pPr algn="ctr"/>
            <a:r>
              <a:rPr lang="en-US" dirty="0"/>
              <a:t>What is </a:t>
            </a:r>
            <a:r>
              <a:rPr lang="en-US" dirty="0" err="1"/>
              <a:t>delabeling</a:t>
            </a:r>
            <a:r>
              <a:rPr lang="en-US" dirty="0"/>
              <a:t>?</a:t>
            </a:r>
          </a:p>
        </p:txBody>
      </p:sp>
      <p:pic>
        <p:nvPicPr>
          <p:cNvPr id="5" name="Picture 4" descr="A computer screen with a message&#10;&#10;Description automatically generated">
            <a:extLst>
              <a:ext uri="{FF2B5EF4-FFF2-40B4-BE49-F238E27FC236}">
                <a16:creationId xmlns:a16="http://schemas.microsoft.com/office/drawing/2014/main" id="{8F166B18-E5DC-7A3E-3CB0-8328F5F51B4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79471" y="1330037"/>
            <a:ext cx="8270301" cy="3693226"/>
          </a:xfrm>
          <a:prstGeom prst="rect">
            <a:avLst/>
          </a:prstGeom>
        </p:spPr>
      </p:pic>
      <p:sp>
        <p:nvSpPr>
          <p:cNvPr id="6" name="TextBox 5">
            <a:extLst>
              <a:ext uri="{FF2B5EF4-FFF2-40B4-BE49-F238E27FC236}">
                <a16:creationId xmlns:a16="http://schemas.microsoft.com/office/drawing/2014/main" id="{5325C1A1-3B57-F082-48B8-F8BBC4BEE131}"/>
              </a:ext>
            </a:extLst>
          </p:cNvPr>
          <p:cNvSpPr txBox="1"/>
          <p:nvPr/>
        </p:nvSpPr>
        <p:spPr>
          <a:xfrm>
            <a:off x="5021796" y="5140245"/>
            <a:ext cx="5185650" cy="584775"/>
          </a:xfrm>
          <a:prstGeom prst="rect">
            <a:avLst/>
          </a:prstGeom>
          <a:noFill/>
        </p:spPr>
        <p:txBody>
          <a:bodyPr wrap="none" rtlCol="0">
            <a:spAutoFit/>
          </a:bodyPr>
          <a:lstStyle/>
          <a:p>
            <a:r>
              <a:rPr lang="en-US" sz="3200" dirty="0"/>
              <a:t>To remove one or more labels</a:t>
            </a:r>
          </a:p>
        </p:txBody>
      </p:sp>
      <p:sp>
        <p:nvSpPr>
          <p:cNvPr id="3" name="Slide Number Placeholder 2">
            <a:extLst>
              <a:ext uri="{FF2B5EF4-FFF2-40B4-BE49-F238E27FC236}">
                <a16:creationId xmlns:a16="http://schemas.microsoft.com/office/drawing/2014/main" id="{07626E3E-5B74-ACE6-16A6-2CD1B5FEA482}"/>
              </a:ext>
            </a:extLst>
          </p:cNvPr>
          <p:cNvSpPr>
            <a:spLocks noGrp="1"/>
          </p:cNvSpPr>
          <p:nvPr>
            <p:ph type="sldNum" sz="quarter" idx="12"/>
          </p:nvPr>
        </p:nvSpPr>
        <p:spPr/>
        <p:txBody>
          <a:bodyPr/>
          <a:lstStyle/>
          <a:p>
            <a:fld id="{4FAB73BC-B049-4115-A692-8D63A059BFB8}" type="slidenum">
              <a:rPr lang="en-US" smtClean="0"/>
              <a:pPr/>
              <a:t>41</a:t>
            </a:fld>
            <a:endParaRPr lang="en-US" dirty="0"/>
          </a:p>
        </p:txBody>
      </p:sp>
    </p:spTree>
    <p:extLst>
      <p:ext uri="{BB962C8B-B14F-4D97-AF65-F5344CB8AC3E}">
        <p14:creationId xmlns:p14="http://schemas.microsoft.com/office/powerpoint/2010/main" val="3813462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B57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CEAC774-20EE-0333-03C2-4FFF0CBCB28D}"/>
              </a:ext>
            </a:extLst>
          </p:cNvPr>
          <p:cNvPicPr>
            <a:picLocks noChangeAspect="1"/>
          </p:cNvPicPr>
          <p:nvPr/>
        </p:nvPicPr>
        <p:blipFill>
          <a:blip r:embed="rId2"/>
          <a:stretch>
            <a:fillRect/>
          </a:stretch>
        </p:blipFill>
        <p:spPr>
          <a:xfrm>
            <a:off x="794805" y="1313438"/>
            <a:ext cx="10602391" cy="4187945"/>
          </a:xfrm>
          <a:prstGeom prst="rect">
            <a:avLst/>
          </a:prstGeom>
        </p:spPr>
      </p:pic>
      <p:sp>
        <p:nvSpPr>
          <p:cNvPr id="7" name="Slide Number Placeholder 6">
            <a:extLst>
              <a:ext uri="{FF2B5EF4-FFF2-40B4-BE49-F238E27FC236}">
                <a16:creationId xmlns:a16="http://schemas.microsoft.com/office/drawing/2014/main" id="{58F1C903-2469-99A7-B8A6-743EEAD7C0E0}"/>
              </a:ext>
            </a:extLst>
          </p:cNvPr>
          <p:cNvSpPr>
            <a:spLocks noGrp="1"/>
          </p:cNvSpPr>
          <p:nvPr>
            <p:ph type="sldNum" sz="quarter" idx="12"/>
          </p:nvPr>
        </p:nvSpPr>
        <p:spPr>
          <a:xfrm>
            <a:off x="10634135" y="6356350"/>
            <a:ext cx="1530927" cy="365125"/>
          </a:xfrm>
        </p:spPr>
        <p:txBody>
          <a:bodyPr>
            <a:normAutofit/>
          </a:bodyPr>
          <a:lstStyle/>
          <a:p>
            <a:pPr>
              <a:spcAft>
                <a:spcPts val="600"/>
              </a:spcAft>
            </a:pPr>
            <a:fld id="{4FAB73BC-B049-4115-A692-8D63A059BFB8}" type="slidenum">
              <a:rPr lang="en-US">
                <a:solidFill>
                  <a:srgbClr val="FFFFFF"/>
                </a:solidFill>
              </a:rPr>
              <a:pPr>
                <a:spcAft>
                  <a:spcPts val="600"/>
                </a:spcAft>
              </a:pPr>
              <a:t>42</a:t>
            </a:fld>
            <a:endParaRPr lang="en-US">
              <a:solidFill>
                <a:srgbClr val="FFFFFF"/>
              </a:solidFill>
            </a:endParaRPr>
          </a:p>
        </p:txBody>
      </p:sp>
    </p:spTree>
    <p:extLst>
      <p:ext uri="{BB962C8B-B14F-4D97-AF65-F5344CB8AC3E}">
        <p14:creationId xmlns:p14="http://schemas.microsoft.com/office/powerpoint/2010/main" val="1523312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E571C-5FB4-8E41-D0B7-58DD79A67023}"/>
              </a:ext>
            </a:extLst>
          </p:cNvPr>
          <p:cNvSpPr>
            <a:spLocks noGrp="1"/>
          </p:cNvSpPr>
          <p:nvPr>
            <p:ph type="title"/>
          </p:nvPr>
        </p:nvSpPr>
        <p:spPr>
          <a:xfrm>
            <a:off x="252919" y="1123837"/>
            <a:ext cx="2947482" cy="4601183"/>
          </a:xfrm>
        </p:spPr>
        <p:txBody>
          <a:bodyPr>
            <a:normAutofit/>
          </a:bodyPr>
          <a:lstStyle/>
          <a:p>
            <a:pPr algn="ctr"/>
            <a:r>
              <a:rPr lang="en-US" sz="3600" dirty="0"/>
              <a:t>Proactive Penicillin Allergy </a:t>
            </a:r>
            <a:r>
              <a:rPr lang="en-US" sz="3600" dirty="0" err="1"/>
              <a:t>Delabeling</a:t>
            </a:r>
            <a:endParaRPr lang="en-US" dirty="0"/>
          </a:p>
        </p:txBody>
      </p:sp>
      <p:graphicFrame>
        <p:nvGraphicFramePr>
          <p:cNvPr id="5" name="Content Placeholder 2">
            <a:extLst>
              <a:ext uri="{FF2B5EF4-FFF2-40B4-BE49-F238E27FC236}">
                <a16:creationId xmlns:a16="http://schemas.microsoft.com/office/drawing/2014/main" id="{55958E9A-89D8-EBFA-5650-D6C992DA0CC7}"/>
              </a:ext>
            </a:extLst>
          </p:cNvPr>
          <p:cNvGraphicFramePr>
            <a:graphicFrameLocks noGrp="1"/>
          </p:cNvGraphicFramePr>
          <p:nvPr>
            <p:ph idx="1"/>
            <p:extLst>
              <p:ext uri="{D42A27DB-BD31-4B8C-83A1-F6EECF244321}">
                <p14:modId xmlns:p14="http://schemas.microsoft.com/office/powerpoint/2010/main" val="815969366"/>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C3FF2844-658F-6E2C-37C5-0144F8B5F9C4}"/>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defRPr/>
            </a:pPr>
            <a:fld id="{BD425A9E-3DB9-4644-BF39-C14DC3BF919A}" type="slidenum">
              <a:rPr lang="en-US" smtClean="0"/>
              <a:pPr>
                <a:spcAft>
                  <a:spcPts val="600"/>
                </a:spcAft>
                <a:defRPr/>
              </a:pPr>
              <a:t>43</a:t>
            </a:fld>
            <a:endParaRPr lang="en-US" dirty="0"/>
          </a:p>
        </p:txBody>
      </p:sp>
      <p:sp>
        <p:nvSpPr>
          <p:cNvPr id="6" name="TextBox 5">
            <a:extLst>
              <a:ext uri="{FF2B5EF4-FFF2-40B4-BE49-F238E27FC236}">
                <a16:creationId xmlns:a16="http://schemas.microsoft.com/office/drawing/2014/main" id="{F88A685F-4C65-C19E-724F-E26102A6BDA2}"/>
              </a:ext>
            </a:extLst>
          </p:cNvPr>
          <p:cNvSpPr txBox="1"/>
          <p:nvPr/>
        </p:nvSpPr>
        <p:spPr>
          <a:xfrm>
            <a:off x="5253540" y="76407"/>
            <a:ext cx="3923318" cy="707886"/>
          </a:xfrm>
          <a:prstGeom prst="rect">
            <a:avLst/>
          </a:prstGeom>
          <a:noFill/>
          <a:ln w="38100">
            <a:solidFill>
              <a:srgbClr val="FF0000"/>
            </a:solidFill>
          </a:ln>
        </p:spPr>
        <p:txBody>
          <a:bodyPr wrap="none" rtlCol="0">
            <a:spAutoFit/>
          </a:bodyPr>
          <a:lstStyle/>
          <a:p>
            <a:r>
              <a:rPr lang="en-US" sz="4000" i="1" dirty="0">
                <a:solidFill>
                  <a:srgbClr val="FF0000"/>
                </a:solidFill>
              </a:rPr>
              <a:t>PARADIGM SHIFT</a:t>
            </a:r>
          </a:p>
        </p:txBody>
      </p:sp>
    </p:spTree>
    <p:extLst>
      <p:ext uri="{BB962C8B-B14F-4D97-AF65-F5344CB8AC3E}">
        <p14:creationId xmlns:p14="http://schemas.microsoft.com/office/powerpoint/2010/main" val="2362047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7F231E5-F402-49E1-82B4-C762909ED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6F0BA12B-74D1-4DB1-9A3F-C9BA27B815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Freeform: Shape 13">
            <a:extLst>
              <a:ext uri="{FF2B5EF4-FFF2-40B4-BE49-F238E27FC236}">
                <a16:creationId xmlns:a16="http://schemas.microsoft.com/office/drawing/2014/main" id="{515FCC40-AA93-4D3B-90D0-69BC824EAD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3A62C8E5-F382-2205-810A-755AF16F9DE1}"/>
              </a:ext>
            </a:extLst>
          </p:cNvPr>
          <p:cNvSpPr>
            <a:spLocks noGrp="1"/>
          </p:cNvSpPr>
          <p:nvPr>
            <p:ph type="ctrTitle"/>
          </p:nvPr>
        </p:nvSpPr>
        <p:spPr>
          <a:xfrm>
            <a:off x="4084398" y="1298448"/>
            <a:ext cx="7315200" cy="3255264"/>
          </a:xfrm>
        </p:spPr>
        <p:txBody>
          <a:bodyPr>
            <a:normAutofit/>
          </a:bodyPr>
          <a:lstStyle/>
          <a:p>
            <a:r>
              <a:rPr lang="en-US">
                <a:solidFill>
                  <a:schemeClr val="tx2"/>
                </a:solidFill>
              </a:rPr>
              <a:t>Paradigm Shifts in Penicillin Allergy Testing</a:t>
            </a:r>
          </a:p>
        </p:txBody>
      </p:sp>
      <p:sp>
        <p:nvSpPr>
          <p:cNvPr id="5" name="Subtitle 4">
            <a:extLst>
              <a:ext uri="{FF2B5EF4-FFF2-40B4-BE49-F238E27FC236}">
                <a16:creationId xmlns:a16="http://schemas.microsoft.com/office/drawing/2014/main" id="{8CE901F7-60FF-E39A-3A21-9BFE4F8D8BDD}"/>
              </a:ext>
            </a:extLst>
          </p:cNvPr>
          <p:cNvSpPr>
            <a:spLocks noGrp="1"/>
          </p:cNvSpPr>
          <p:nvPr>
            <p:ph type="subTitle" idx="1"/>
          </p:nvPr>
        </p:nvSpPr>
        <p:spPr>
          <a:xfrm>
            <a:off x="4084397" y="4670246"/>
            <a:ext cx="6714232" cy="914400"/>
          </a:xfrm>
        </p:spPr>
        <p:txBody>
          <a:bodyPr>
            <a:normAutofit/>
          </a:bodyPr>
          <a:lstStyle/>
          <a:p>
            <a:endParaRPr lang="en-US">
              <a:solidFill>
                <a:schemeClr val="accent1"/>
              </a:solidFill>
            </a:endParaRPr>
          </a:p>
        </p:txBody>
      </p:sp>
      <p:sp>
        <p:nvSpPr>
          <p:cNvPr id="2" name="Slide Number Placeholder 1">
            <a:extLst>
              <a:ext uri="{FF2B5EF4-FFF2-40B4-BE49-F238E27FC236}">
                <a16:creationId xmlns:a16="http://schemas.microsoft.com/office/drawing/2014/main" id="{132B4688-7212-FE57-69B2-CD419BBC72C8}"/>
              </a:ext>
            </a:extLst>
          </p:cNvPr>
          <p:cNvSpPr>
            <a:spLocks noGrp="1"/>
          </p:cNvSpPr>
          <p:nvPr>
            <p:ph type="sldNum" sz="quarter" idx="12"/>
          </p:nvPr>
        </p:nvSpPr>
        <p:spPr/>
        <p:txBody>
          <a:bodyPr/>
          <a:lstStyle/>
          <a:p>
            <a:fld id="{4FAB73BC-B049-4115-A692-8D63A059BFB8}" type="slidenum">
              <a:rPr lang="en-US" smtClean="0"/>
              <a:pPr/>
              <a:t>44</a:t>
            </a:fld>
            <a:endParaRPr lang="en-US" dirty="0"/>
          </a:p>
        </p:txBody>
      </p:sp>
    </p:spTree>
    <p:extLst>
      <p:ext uri="{BB962C8B-B14F-4D97-AF65-F5344CB8AC3E}">
        <p14:creationId xmlns:p14="http://schemas.microsoft.com/office/powerpoint/2010/main" val="1902073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C54182-0E3A-FF75-43FA-0AE1567376A1}"/>
              </a:ext>
            </a:extLst>
          </p:cNvPr>
          <p:cNvSpPr txBox="1"/>
          <p:nvPr/>
        </p:nvSpPr>
        <p:spPr>
          <a:xfrm>
            <a:off x="2792895" y="6464612"/>
            <a:ext cx="5352684" cy="369332"/>
          </a:xfrm>
          <a:prstGeom prst="rect">
            <a:avLst/>
          </a:prstGeom>
          <a:noFill/>
        </p:spPr>
        <p:txBody>
          <a:bodyPr wrap="none" rtlCol="0">
            <a:spAutoFit/>
          </a:bodyPr>
          <a:lstStyle/>
          <a:p>
            <a:r>
              <a:rPr lang="en-US" dirty="0">
                <a:solidFill>
                  <a:srgbClr val="000000"/>
                </a:solidFill>
                <a:effectLst/>
                <a:latin typeface="Helvetica Neue" panose="02000503000000020004" pitchFamily="2" charset="0"/>
              </a:rPr>
              <a:t>Ann Allergy Asthma Immunol. 2010;105(4):259-73.</a:t>
            </a:r>
          </a:p>
        </p:txBody>
      </p:sp>
      <p:sp>
        <p:nvSpPr>
          <p:cNvPr id="2" name="TextBox 1">
            <a:extLst>
              <a:ext uri="{FF2B5EF4-FFF2-40B4-BE49-F238E27FC236}">
                <a16:creationId xmlns:a16="http://schemas.microsoft.com/office/drawing/2014/main" id="{30D0871A-9041-DAE5-FB0E-393E0A871BDD}"/>
              </a:ext>
            </a:extLst>
          </p:cNvPr>
          <p:cNvSpPr txBox="1"/>
          <p:nvPr/>
        </p:nvSpPr>
        <p:spPr>
          <a:xfrm>
            <a:off x="5526211" y="152972"/>
            <a:ext cx="6270114" cy="923330"/>
          </a:xfrm>
          <a:prstGeom prst="rect">
            <a:avLst/>
          </a:prstGeom>
          <a:noFill/>
          <a:ln w="38100">
            <a:solidFill>
              <a:schemeClr val="accent2">
                <a:lumMod val="75000"/>
              </a:schemeClr>
            </a:solidFill>
          </a:ln>
        </p:spPr>
        <p:txBody>
          <a:bodyPr wrap="none" rtlCol="0">
            <a:spAutoFit/>
          </a:bodyPr>
          <a:lstStyle/>
          <a:p>
            <a:r>
              <a:rPr lang="en-US" sz="5400" i="1" dirty="0">
                <a:solidFill>
                  <a:schemeClr val="accent2">
                    <a:lumMod val="75000"/>
                  </a:schemeClr>
                </a:solidFill>
              </a:rPr>
              <a:t>2010</a:t>
            </a:r>
            <a:r>
              <a:rPr lang="en-US" sz="4000" i="1" dirty="0">
                <a:solidFill>
                  <a:schemeClr val="accent2">
                    <a:lumMod val="75000"/>
                  </a:schemeClr>
                </a:solidFill>
              </a:rPr>
              <a:t> RECOMMENDATIONS</a:t>
            </a:r>
          </a:p>
        </p:txBody>
      </p:sp>
      <p:pic>
        <p:nvPicPr>
          <p:cNvPr id="7" name="Picture 6" descr="A screenshot of a computer&#10;&#10;Description automatically generated">
            <a:extLst>
              <a:ext uri="{FF2B5EF4-FFF2-40B4-BE49-F238E27FC236}">
                <a16:creationId xmlns:a16="http://schemas.microsoft.com/office/drawing/2014/main" id="{948CF900-FC54-D648-FB9C-63CD684DC8C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7531" y="1840374"/>
            <a:ext cx="11796937" cy="3576577"/>
          </a:xfrm>
          <a:prstGeom prst="rect">
            <a:avLst/>
          </a:prstGeom>
        </p:spPr>
      </p:pic>
      <p:sp>
        <p:nvSpPr>
          <p:cNvPr id="8" name="Rectangle 7">
            <a:extLst>
              <a:ext uri="{FF2B5EF4-FFF2-40B4-BE49-F238E27FC236}">
                <a16:creationId xmlns:a16="http://schemas.microsoft.com/office/drawing/2014/main" id="{ADDB7112-12FB-FCA6-A4A5-F12EA930A82D}"/>
              </a:ext>
            </a:extLst>
          </p:cNvPr>
          <p:cNvSpPr/>
          <p:nvPr/>
        </p:nvSpPr>
        <p:spPr>
          <a:xfrm>
            <a:off x="197531" y="1481559"/>
            <a:ext cx="11598794" cy="140053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BBD59A8-52FD-2CC3-13C6-04663EF5B321}"/>
              </a:ext>
            </a:extLst>
          </p:cNvPr>
          <p:cNvSpPr>
            <a:spLocks noGrp="1"/>
          </p:cNvSpPr>
          <p:nvPr>
            <p:ph type="sldNum" sz="quarter" idx="12"/>
          </p:nvPr>
        </p:nvSpPr>
        <p:spPr/>
        <p:txBody>
          <a:bodyPr/>
          <a:lstStyle/>
          <a:p>
            <a:fld id="{4FAB73BC-B049-4115-A692-8D63A059BFB8}" type="slidenum">
              <a:rPr lang="en-US" smtClean="0"/>
              <a:pPr/>
              <a:t>45</a:t>
            </a:fld>
            <a:endParaRPr lang="en-US" dirty="0"/>
          </a:p>
        </p:txBody>
      </p:sp>
    </p:spTree>
    <p:extLst>
      <p:ext uri="{BB962C8B-B14F-4D97-AF65-F5344CB8AC3E}">
        <p14:creationId xmlns:p14="http://schemas.microsoft.com/office/powerpoint/2010/main" val="7534172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itle 2">
            <a:extLst>
              <a:ext uri="{FF2B5EF4-FFF2-40B4-BE49-F238E27FC236}">
                <a16:creationId xmlns:a16="http://schemas.microsoft.com/office/drawing/2014/main" id="{285FACE4-08FD-283E-30C3-C56276E887B1}"/>
              </a:ext>
            </a:extLst>
          </p:cNvPr>
          <p:cNvSpPr>
            <a:spLocks noGrp="1"/>
          </p:cNvSpPr>
          <p:nvPr>
            <p:ph type="ctrTitle"/>
          </p:nvPr>
        </p:nvSpPr>
        <p:spPr>
          <a:xfrm>
            <a:off x="5054082" y="1298448"/>
            <a:ext cx="6068070" cy="3255264"/>
          </a:xfrm>
        </p:spPr>
        <p:txBody>
          <a:bodyPr>
            <a:normAutofit/>
          </a:bodyPr>
          <a:lstStyle/>
          <a:p>
            <a:r>
              <a:rPr lang="en-US" dirty="0"/>
              <a:t>Is Penicillin Skin Testing Always Needed?</a:t>
            </a:r>
          </a:p>
        </p:txBody>
      </p:sp>
      <p:sp>
        <p:nvSpPr>
          <p:cNvPr id="4" name="Subtitle 3">
            <a:extLst>
              <a:ext uri="{FF2B5EF4-FFF2-40B4-BE49-F238E27FC236}">
                <a16:creationId xmlns:a16="http://schemas.microsoft.com/office/drawing/2014/main" id="{E9CA5B2D-6A2E-67A9-737A-87A8612875D8}"/>
              </a:ext>
            </a:extLst>
          </p:cNvPr>
          <p:cNvSpPr>
            <a:spLocks noGrp="1"/>
          </p:cNvSpPr>
          <p:nvPr>
            <p:ph type="subTitle" idx="1"/>
          </p:nvPr>
        </p:nvSpPr>
        <p:spPr>
          <a:xfrm>
            <a:off x="5054083" y="4670246"/>
            <a:ext cx="6037903" cy="914400"/>
          </a:xfrm>
        </p:spPr>
        <p:txBody>
          <a:bodyPr>
            <a:normAutofit/>
          </a:bodyPr>
          <a:lstStyle/>
          <a:p>
            <a:endParaRPr lang="en-US"/>
          </a:p>
        </p:txBody>
      </p:sp>
      <p:sp>
        <p:nvSpPr>
          <p:cNvPr id="15" name="Rectangle 14">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8" name="Graphic 7" descr="Needle">
            <a:extLst>
              <a:ext uri="{FF2B5EF4-FFF2-40B4-BE49-F238E27FC236}">
                <a16:creationId xmlns:a16="http://schemas.microsoft.com/office/drawing/2014/main" id="{97D39769-59B8-19C9-CCA0-803E343295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6177" y="1695799"/>
            <a:ext cx="3458249" cy="3458249"/>
          </a:xfrm>
          <a:prstGeom prst="rect">
            <a:avLst/>
          </a:prstGeom>
        </p:spPr>
      </p:pic>
      <p:sp>
        <p:nvSpPr>
          <p:cNvPr id="2" name="Slide Number Placeholder 1">
            <a:extLst>
              <a:ext uri="{FF2B5EF4-FFF2-40B4-BE49-F238E27FC236}">
                <a16:creationId xmlns:a16="http://schemas.microsoft.com/office/drawing/2014/main" id="{3876CA6D-3038-5DBF-55C5-66500A0676B5}"/>
              </a:ext>
            </a:extLst>
          </p:cNvPr>
          <p:cNvSpPr>
            <a:spLocks noGrp="1"/>
          </p:cNvSpPr>
          <p:nvPr>
            <p:ph type="sldNum" sz="quarter" idx="12"/>
          </p:nvPr>
        </p:nvSpPr>
        <p:spPr>
          <a:xfrm>
            <a:off x="10634135" y="6356350"/>
            <a:ext cx="1530927" cy="365125"/>
          </a:xfrm>
        </p:spPr>
        <p:txBody>
          <a:bodyPr>
            <a:normAutofit/>
          </a:bodyPr>
          <a:lstStyle/>
          <a:p>
            <a:pPr>
              <a:spcAft>
                <a:spcPts val="600"/>
              </a:spcAft>
            </a:pPr>
            <a:fld id="{4FAB73BC-B049-4115-A692-8D63A059BFB8}" type="slidenum">
              <a:rPr lang="en-US" smtClean="0"/>
              <a:pPr>
                <a:spcAft>
                  <a:spcPts val="600"/>
                </a:spcAft>
              </a:pPr>
              <a:t>46</a:t>
            </a:fld>
            <a:endParaRPr lang="en-US"/>
          </a:p>
        </p:txBody>
      </p:sp>
    </p:spTree>
    <p:extLst>
      <p:ext uri="{BB962C8B-B14F-4D97-AF65-F5344CB8AC3E}">
        <p14:creationId xmlns:p14="http://schemas.microsoft.com/office/powerpoint/2010/main" val="8976457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3200" dirty="0" err="1"/>
              <a:t>Delabeling</a:t>
            </a:r>
            <a:r>
              <a:rPr lang="en-US" sz="3200" dirty="0"/>
              <a:t> via Direct Challenge</a:t>
            </a:r>
            <a:br>
              <a:rPr lang="en-US" sz="3200" dirty="0"/>
            </a:br>
            <a:r>
              <a:rPr lang="en-US" sz="3200" dirty="0"/>
              <a:t>Without Skin Testing</a:t>
            </a:r>
          </a:p>
        </p:txBody>
      </p:sp>
      <p:sp>
        <p:nvSpPr>
          <p:cNvPr id="4" name="Content Placeholder 3">
            <a:extLst>
              <a:ext uri="{FF2B5EF4-FFF2-40B4-BE49-F238E27FC236}">
                <a16:creationId xmlns:a16="http://schemas.microsoft.com/office/drawing/2014/main" id="{B89C2608-DD64-B097-09D9-FF6B56E8567B}"/>
              </a:ext>
            </a:extLst>
          </p:cNvPr>
          <p:cNvSpPr>
            <a:spLocks noGrp="1"/>
          </p:cNvSpPr>
          <p:nvPr>
            <p:ph idx="1"/>
          </p:nvPr>
        </p:nvSpPr>
        <p:spPr>
          <a:xfrm>
            <a:off x="3869268" y="4884644"/>
            <a:ext cx="7315200" cy="1100104"/>
          </a:xfrm>
        </p:spPr>
        <p:txBody>
          <a:bodyPr>
            <a:normAutofit lnSpcReduction="10000"/>
          </a:bodyPr>
          <a:lstStyle/>
          <a:p>
            <a:r>
              <a:rPr lang="en-US" dirty="0"/>
              <a:t>818 children direct challenged</a:t>
            </a:r>
          </a:p>
          <a:p>
            <a:r>
              <a:rPr lang="en-US" dirty="0"/>
              <a:t>94% passed</a:t>
            </a:r>
          </a:p>
        </p:txBody>
      </p:sp>
      <p:sp>
        <p:nvSpPr>
          <p:cNvPr id="3" name="Slide Number Placeholder 2"/>
          <p:cNvSpPr>
            <a:spLocks noGrp="1"/>
          </p:cNvSpPr>
          <p:nvPr>
            <p:ph type="sldNum" sz="quarter" idx="12"/>
          </p:nvPr>
        </p:nvSpPr>
        <p:spPr/>
        <p:txBody>
          <a:bodyPr/>
          <a:lstStyle/>
          <a:p>
            <a:pPr>
              <a:defRPr/>
            </a:pPr>
            <a:fld id="{0937646A-A359-C54B-BFD8-DB598FF3EADB}" type="slidenum">
              <a:rPr lang="en-US" smtClean="0"/>
              <a:pPr>
                <a:defRPr/>
              </a:pPr>
              <a:t>47</a:t>
            </a:fld>
            <a:endParaRPr lang="en-US" dirty="0"/>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513826" y="760303"/>
            <a:ext cx="8959970" cy="3083817"/>
          </a:xfrm>
          <a:prstGeom prst="rect">
            <a:avLst/>
          </a:prstGeom>
        </p:spPr>
      </p:pic>
      <p:sp>
        <p:nvSpPr>
          <p:cNvPr id="7" name="TextBox 6"/>
          <p:cNvSpPr txBox="1"/>
          <p:nvPr/>
        </p:nvSpPr>
        <p:spPr>
          <a:xfrm>
            <a:off x="3775348" y="6519446"/>
            <a:ext cx="4218463" cy="338554"/>
          </a:xfrm>
          <a:prstGeom prst="rect">
            <a:avLst/>
          </a:prstGeom>
          <a:noFill/>
        </p:spPr>
        <p:txBody>
          <a:bodyPr wrap="none" rtlCol="0">
            <a:spAutoFit/>
          </a:bodyPr>
          <a:lstStyle/>
          <a:p>
            <a:r>
              <a:rPr lang="en-US" sz="1600" dirty="0"/>
              <a:t>Mill C, et al. JAMA </a:t>
            </a:r>
            <a:r>
              <a:rPr lang="en-US" sz="1600" dirty="0" err="1"/>
              <a:t>Pediatr</a:t>
            </a:r>
            <a:r>
              <a:rPr lang="en-US" sz="1600" dirty="0"/>
              <a:t>. 2016;170(6):e160033.</a:t>
            </a:r>
          </a:p>
        </p:txBody>
      </p:sp>
    </p:spTree>
    <p:extLst>
      <p:ext uri="{BB962C8B-B14F-4D97-AF65-F5344CB8AC3E}">
        <p14:creationId xmlns:p14="http://schemas.microsoft.com/office/powerpoint/2010/main" val="35216654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7AFEDC-3E22-147B-73C2-B275D6DB1BCD}"/>
              </a:ext>
            </a:extLst>
          </p:cNvPr>
          <p:cNvSpPr>
            <a:spLocks noGrp="1"/>
          </p:cNvSpPr>
          <p:nvPr>
            <p:ph type="title"/>
          </p:nvPr>
        </p:nvSpPr>
        <p:spPr>
          <a:xfrm>
            <a:off x="252919" y="1123837"/>
            <a:ext cx="2947482" cy="4601183"/>
          </a:xfrm>
        </p:spPr>
        <p:txBody>
          <a:bodyPr>
            <a:normAutofit/>
          </a:bodyPr>
          <a:lstStyle/>
          <a:p>
            <a:pPr algn="ctr"/>
            <a:r>
              <a:rPr lang="en-US" dirty="0"/>
              <a:t>Direct Challenges in Children with Amoxicillin Allergy</a:t>
            </a:r>
          </a:p>
        </p:txBody>
      </p:sp>
      <p:sp>
        <p:nvSpPr>
          <p:cNvPr id="3" name="Slide Number Placeholder 2">
            <a:extLst>
              <a:ext uri="{FF2B5EF4-FFF2-40B4-BE49-F238E27FC236}">
                <a16:creationId xmlns:a16="http://schemas.microsoft.com/office/drawing/2014/main" id="{AD422145-6634-1447-AC5A-4922133F6693}"/>
              </a:ext>
            </a:extLst>
          </p:cNvPr>
          <p:cNvSpPr>
            <a:spLocks noGrp="1"/>
          </p:cNvSpPr>
          <p:nvPr>
            <p:ph type="sldNum" sz="quarter" idx="12"/>
          </p:nvPr>
        </p:nvSpPr>
        <p:spPr>
          <a:xfrm>
            <a:off x="10634135" y="6356350"/>
            <a:ext cx="1530927" cy="365125"/>
          </a:xfrm>
        </p:spPr>
        <p:txBody>
          <a:bodyPr>
            <a:normAutofit/>
          </a:bodyPr>
          <a:lstStyle/>
          <a:p>
            <a:pPr defTabSz="1219170" fontAlgn="base">
              <a:spcBef>
                <a:spcPct val="0"/>
              </a:spcBef>
              <a:spcAft>
                <a:spcPts val="600"/>
              </a:spcAft>
              <a:defRPr/>
            </a:pPr>
            <a:fld id="{E96FF541-222E-3646-8F00-D18D4D8F4AE6}" type="slidenum">
              <a:rPr lang="en-US" b="0">
                <a:latin typeface="Tahoma" charset="0"/>
                <a:ea typeface="ＭＳ Ｐゴシック" charset="0"/>
              </a:rPr>
              <a:pPr defTabSz="1219170" fontAlgn="base">
                <a:spcBef>
                  <a:spcPct val="0"/>
                </a:spcBef>
                <a:spcAft>
                  <a:spcPts val="600"/>
                </a:spcAft>
                <a:defRPr/>
              </a:pPr>
              <a:t>48</a:t>
            </a:fld>
            <a:endParaRPr lang="en-US" b="0">
              <a:latin typeface="Tahoma" charset="0"/>
              <a:ea typeface="ＭＳ Ｐゴシック" charset="0"/>
            </a:endParaRPr>
          </a:p>
        </p:txBody>
      </p:sp>
      <p:sp>
        <p:nvSpPr>
          <p:cNvPr id="11" name="TextBox 10">
            <a:extLst>
              <a:ext uri="{FF2B5EF4-FFF2-40B4-BE49-F238E27FC236}">
                <a16:creationId xmlns:a16="http://schemas.microsoft.com/office/drawing/2014/main" id="{83AED4C1-02E5-8042-93EE-07B1AB411F4F}"/>
              </a:ext>
            </a:extLst>
          </p:cNvPr>
          <p:cNvSpPr txBox="1"/>
          <p:nvPr/>
        </p:nvSpPr>
        <p:spPr>
          <a:xfrm>
            <a:off x="3104017" y="6550223"/>
            <a:ext cx="6586483" cy="307777"/>
          </a:xfrm>
          <a:prstGeom prst="rect">
            <a:avLst/>
          </a:prstGeom>
          <a:noFill/>
        </p:spPr>
        <p:txBody>
          <a:bodyPr wrap="square" lIns="91440" tIns="45720" rIns="91440" bIns="45720" rtlCol="0">
            <a:spAutoFit/>
          </a:bodyPr>
          <a:lstStyle/>
          <a:p>
            <a:pPr defTabSz="1219170" eaLnBrk="0" fontAlgn="base" hangingPunct="0">
              <a:spcBef>
                <a:spcPct val="0"/>
              </a:spcBef>
              <a:spcAft>
                <a:spcPts val="600"/>
              </a:spcAft>
              <a:defRPr/>
            </a:pPr>
            <a:r>
              <a:rPr lang="en-US" sz="1400" dirty="0">
                <a:solidFill>
                  <a:srgbClr val="000000"/>
                </a:solidFill>
                <a:latin typeface="Tahoma" charset="0"/>
                <a:ea typeface="ＭＳ Ｐゴシック" charset="0"/>
              </a:rPr>
              <a:t>J Allergy Clin Immunol </a:t>
            </a:r>
            <a:r>
              <a:rPr lang="en-US" sz="1400" dirty="0" err="1">
                <a:solidFill>
                  <a:srgbClr val="000000"/>
                </a:solidFill>
                <a:latin typeface="Tahoma" charset="0"/>
                <a:ea typeface="ＭＳ Ｐゴシック" charset="0"/>
              </a:rPr>
              <a:t>Pract</a:t>
            </a:r>
            <a:r>
              <a:rPr lang="en-US" sz="1400" dirty="0">
                <a:solidFill>
                  <a:srgbClr val="000000"/>
                </a:solidFill>
                <a:latin typeface="Tahoma" charset="0"/>
                <a:ea typeface="ＭＳ Ｐゴシック" charset="0"/>
              </a:rPr>
              <a:t> 2021;9(11):4060-6.</a:t>
            </a:r>
          </a:p>
        </p:txBody>
      </p:sp>
      <p:graphicFrame>
        <p:nvGraphicFramePr>
          <p:cNvPr id="14" name="Content Placeholder 11">
            <a:extLst>
              <a:ext uri="{FF2B5EF4-FFF2-40B4-BE49-F238E27FC236}">
                <a16:creationId xmlns:a16="http://schemas.microsoft.com/office/drawing/2014/main" id="{429932D5-C094-EC42-E1D8-C19B72592D82}"/>
              </a:ext>
            </a:extLst>
          </p:cNvPr>
          <p:cNvGraphicFramePr>
            <a:graphicFrameLocks noGrp="1"/>
          </p:cNvGraphicFramePr>
          <p:nvPr>
            <p:ph idx="1"/>
            <p:extLst>
              <p:ext uri="{D42A27DB-BD31-4B8C-83A1-F6EECF244321}">
                <p14:modId xmlns:p14="http://schemas.microsoft.com/office/powerpoint/2010/main" val="2049036838"/>
              </p:ext>
            </p:extLst>
          </p:nvPr>
        </p:nvGraphicFramePr>
        <p:xfrm>
          <a:off x="3770406" y="1852411"/>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15">
            <a:extLst>
              <a:ext uri="{FF2B5EF4-FFF2-40B4-BE49-F238E27FC236}">
                <a16:creationId xmlns:a16="http://schemas.microsoft.com/office/drawing/2014/main" id="{67833924-8A68-8190-FF76-3353ADAC078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72607" y="0"/>
            <a:ext cx="5845265" cy="2290194"/>
          </a:xfrm>
          <a:prstGeom prst="rect">
            <a:avLst/>
          </a:prstGeom>
        </p:spPr>
      </p:pic>
    </p:spTree>
    <p:extLst>
      <p:ext uri="{BB962C8B-B14F-4D97-AF65-F5344CB8AC3E}">
        <p14:creationId xmlns:p14="http://schemas.microsoft.com/office/powerpoint/2010/main" val="24324659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Description automatically generated">
            <a:extLst>
              <a:ext uri="{FF2B5EF4-FFF2-40B4-BE49-F238E27FC236}">
                <a16:creationId xmlns:a16="http://schemas.microsoft.com/office/drawing/2014/main" id="{20261745-D965-A128-9637-52123060326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57174" y="385763"/>
            <a:ext cx="11762508" cy="4043362"/>
          </a:xfrm>
          <a:prstGeom prst="rect">
            <a:avLst/>
          </a:prstGeom>
        </p:spPr>
      </p:pic>
      <p:sp>
        <p:nvSpPr>
          <p:cNvPr id="6" name="TextBox 5">
            <a:extLst>
              <a:ext uri="{FF2B5EF4-FFF2-40B4-BE49-F238E27FC236}">
                <a16:creationId xmlns:a16="http://schemas.microsoft.com/office/drawing/2014/main" id="{CDA84E3A-5158-70B8-CB99-1B53A5DA6D71}"/>
              </a:ext>
            </a:extLst>
          </p:cNvPr>
          <p:cNvSpPr txBox="1"/>
          <p:nvPr/>
        </p:nvSpPr>
        <p:spPr>
          <a:xfrm>
            <a:off x="1760685" y="6367906"/>
            <a:ext cx="745903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Helvetica Neue" panose="02000503000000020004" pitchFamily="2" charset="0"/>
                <a:ea typeface="+mn-ea"/>
                <a:cs typeface="+mn-cs"/>
              </a:rPr>
              <a:t>Srisuwatchari</a:t>
            </a:r>
            <a:r>
              <a:rPr kumimoji="0" lang="en-US" sz="1800" b="0" i="0" u="none" strike="noStrike" kern="1200" cap="none" spc="0" normalizeH="0" baseline="0" noProof="0" dirty="0">
                <a:ln>
                  <a:noFill/>
                </a:ln>
                <a:solidFill>
                  <a:srgbClr val="000000"/>
                </a:solidFill>
                <a:effectLst/>
                <a:uLnTx/>
                <a:uFillTx/>
                <a:latin typeface="Helvetica Neue" panose="02000503000000020004" pitchFamily="2" charset="0"/>
                <a:ea typeface="+mn-ea"/>
                <a:cs typeface="+mn-cs"/>
              </a:rPr>
              <a:t> W et al. J Allergy Clin Immunol </a:t>
            </a:r>
            <a:r>
              <a:rPr kumimoji="0" lang="en-US" sz="1800" b="0" i="0" u="none" strike="noStrike" kern="1200" cap="none" spc="0" normalizeH="0" baseline="0" noProof="0" dirty="0" err="1">
                <a:ln>
                  <a:noFill/>
                </a:ln>
                <a:solidFill>
                  <a:srgbClr val="000000"/>
                </a:solidFill>
                <a:effectLst/>
                <a:uLnTx/>
                <a:uFillTx/>
                <a:latin typeface="Helvetica Neue" panose="02000503000000020004" pitchFamily="2" charset="0"/>
                <a:ea typeface="+mn-ea"/>
                <a:cs typeface="+mn-cs"/>
              </a:rPr>
              <a:t>Pract</a:t>
            </a:r>
            <a:r>
              <a:rPr kumimoji="0" lang="en-US" sz="1800" b="0" i="0" u="none" strike="noStrike" kern="1200" cap="none" spc="0" normalizeH="0" baseline="0" noProof="0" dirty="0">
                <a:ln>
                  <a:noFill/>
                </a:ln>
                <a:solidFill>
                  <a:srgbClr val="000000"/>
                </a:solidFill>
                <a:effectLst/>
                <a:uLnTx/>
                <a:uFillTx/>
                <a:latin typeface="Helvetica Neue" panose="02000503000000020004" pitchFamily="2" charset="0"/>
                <a:ea typeface="+mn-ea"/>
                <a:cs typeface="+mn-cs"/>
              </a:rPr>
              <a:t>. 2023;11(2):506-18.</a:t>
            </a:r>
          </a:p>
        </p:txBody>
      </p:sp>
      <p:sp>
        <p:nvSpPr>
          <p:cNvPr id="2" name="Slide Number Placeholder 1">
            <a:extLst>
              <a:ext uri="{FF2B5EF4-FFF2-40B4-BE49-F238E27FC236}">
                <a16:creationId xmlns:a16="http://schemas.microsoft.com/office/drawing/2014/main" id="{5E621E43-7A4D-F49A-5D8D-DC5984D236A8}"/>
              </a:ext>
            </a:extLst>
          </p:cNvPr>
          <p:cNvSpPr>
            <a:spLocks noGrp="1"/>
          </p:cNvSpPr>
          <p:nvPr>
            <p:ph type="sldNum" sz="quarter" idx="12"/>
          </p:nvPr>
        </p:nvSpPr>
        <p:spPr/>
        <p:txBody>
          <a:bodyPr/>
          <a:lstStyle/>
          <a:p>
            <a:fld id="{4FAB73BC-B049-4115-A692-8D63A059BFB8}" type="slidenum">
              <a:rPr lang="en-US" smtClean="0"/>
              <a:pPr/>
              <a:t>49</a:t>
            </a:fld>
            <a:endParaRPr lang="en-US" dirty="0"/>
          </a:p>
        </p:txBody>
      </p:sp>
    </p:spTree>
    <p:extLst>
      <p:ext uri="{BB962C8B-B14F-4D97-AF65-F5344CB8AC3E}">
        <p14:creationId xmlns:p14="http://schemas.microsoft.com/office/powerpoint/2010/main" val="16105760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5" name="Rectangle 14">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7" name="Rectangle 16">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E4895F4E-E1B4-A4F1-BFE4-7273B533B42F}"/>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3700" spc="-100"/>
              <a:t>Risk of anaphylaxis with Direct Challenge is 1/8000</a:t>
            </a:r>
          </a:p>
        </p:txBody>
      </p:sp>
      <p:pic>
        <p:nvPicPr>
          <p:cNvPr id="6" name="Picture 5" descr="A screenshot of a computer&#10;&#10;Description automatically generated with medium confidence">
            <a:extLst>
              <a:ext uri="{FF2B5EF4-FFF2-40B4-BE49-F238E27FC236}">
                <a16:creationId xmlns:a16="http://schemas.microsoft.com/office/drawing/2014/main" id="{CD86C35C-DC9C-67E9-57BA-1D3C9CB2B9C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437649" y="266061"/>
            <a:ext cx="7316699" cy="4010451"/>
          </a:xfrm>
          <a:prstGeom prst="rect">
            <a:avLst/>
          </a:prstGeom>
        </p:spPr>
      </p:pic>
      <p:sp>
        <p:nvSpPr>
          <p:cNvPr id="2" name="Slide Number Placeholder 1">
            <a:extLst>
              <a:ext uri="{FF2B5EF4-FFF2-40B4-BE49-F238E27FC236}">
                <a16:creationId xmlns:a16="http://schemas.microsoft.com/office/drawing/2014/main" id="{AF3726CC-2A1B-4172-8147-D4570D3A27C9}"/>
              </a:ext>
            </a:extLst>
          </p:cNvPr>
          <p:cNvSpPr>
            <a:spLocks noGrp="1"/>
          </p:cNvSpPr>
          <p:nvPr>
            <p:ph type="sldNum" sz="quarter" idx="12"/>
          </p:nvPr>
        </p:nvSpPr>
        <p:spPr/>
        <p:txBody>
          <a:bodyPr/>
          <a:lstStyle/>
          <a:p>
            <a:fld id="{4FAB73BC-B049-4115-A692-8D63A059BFB8}" type="slidenum">
              <a:rPr lang="en-US" smtClean="0"/>
              <a:pPr/>
              <a:t>50</a:t>
            </a:fld>
            <a:endParaRPr lang="en-US" dirty="0"/>
          </a:p>
        </p:txBody>
      </p:sp>
    </p:spTree>
    <p:extLst>
      <p:ext uri="{BB962C8B-B14F-4D97-AF65-F5344CB8AC3E}">
        <p14:creationId xmlns:p14="http://schemas.microsoft.com/office/powerpoint/2010/main" val="27493686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E571C-5FB4-8E41-D0B7-58DD79A67023}"/>
              </a:ext>
            </a:extLst>
          </p:cNvPr>
          <p:cNvSpPr>
            <a:spLocks noGrp="1"/>
          </p:cNvSpPr>
          <p:nvPr>
            <p:ph type="title"/>
          </p:nvPr>
        </p:nvSpPr>
        <p:spPr>
          <a:xfrm>
            <a:off x="252919" y="1123837"/>
            <a:ext cx="2947482" cy="4601183"/>
          </a:xfrm>
        </p:spPr>
        <p:txBody>
          <a:bodyPr>
            <a:normAutofit/>
          </a:bodyPr>
          <a:lstStyle/>
          <a:p>
            <a:pPr algn="ctr"/>
            <a:r>
              <a:rPr lang="en-US" sz="3600" dirty="0">
                <a:solidFill>
                  <a:schemeClr val="bg1"/>
                </a:solidFill>
              </a:rPr>
              <a:t>Penicillin Skin Testing Not Required for Most Children</a:t>
            </a:r>
            <a:endParaRPr lang="en-US" dirty="0"/>
          </a:p>
        </p:txBody>
      </p:sp>
      <p:graphicFrame>
        <p:nvGraphicFramePr>
          <p:cNvPr id="5" name="Content Placeholder 2">
            <a:extLst>
              <a:ext uri="{FF2B5EF4-FFF2-40B4-BE49-F238E27FC236}">
                <a16:creationId xmlns:a16="http://schemas.microsoft.com/office/drawing/2014/main" id="{55958E9A-89D8-EBFA-5650-D6C992DA0CC7}"/>
              </a:ext>
            </a:extLst>
          </p:cNvPr>
          <p:cNvGraphicFramePr>
            <a:graphicFrameLocks noGrp="1"/>
          </p:cNvGraphicFramePr>
          <p:nvPr>
            <p:ph idx="1"/>
            <p:extLst>
              <p:ext uri="{D42A27DB-BD31-4B8C-83A1-F6EECF244321}">
                <p14:modId xmlns:p14="http://schemas.microsoft.com/office/powerpoint/2010/main" val="1925959464"/>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C3FF2844-658F-6E2C-37C5-0144F8B5F9C4}"/>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defRPr/>
            </a:pPr>
            <a:fld id="{BD425A9E-3DB9-4644-BF39-C14DC3BF919A}" type="slidenum">
              <a:rPr lang="en-US" smtClean="0"/>
              <a:pPr>
                <a:spcAft>
                  <a:spcPts val="600"/>
                </a:spcAft>
                <a:defRPr/>
              </a:pPr>
              <a:t>51</a:t>
            </a:fld>
            <a:endParaRPr lang="en-US" dirty="0"/>
          </a:p>
        </p:txBody>
      </p:sp>
      <p:sp>
        <p:nvSpPr>
          <p:cNvPr id="3" name="TextBox 2">
            <a:extLst>
              <a:ext uri="{FF2B5EF4-FFF2-40B4-BE49-F238E27FC236}">
                <a16:creationId xmlns:a16="http://schemas.microsoft.com/office/drawing/2014/main" id="{A1C192D7-50DE-10E0-24B4-88EDD7F69385}"/>
              </a:ext>
            </a:extLst>
          </p:cNvPr>
          <p:cNvSpPr txBox="1"/>
          <p:nvPr/>
        </p:nvSpPr>
        <p:spPr>
          <a:xfrm>
            <a:off x="4976934" y="47073"/>
            <a:ext cx="3923318" cy="707886"/>
          </a:xfrm>
          <a:prstGeom prst="rect">
            <a:avLst/>
          </a:prstGeom>
          <a:noFill/>
          <a:ln w="38100">
            <a:solidFill>
              <a:srgbClr val="FF0000"/>
            </a:solidFill>
          </a:ln>
        </p:spPr>
        <p:txBody>
          <a:bodyPr wrap="none" rtlCol="0">
            <a:spAutoFit/>
          </a:bodyPr>
          <a:lstStyle/>
          <a:p>
            <a:r>
              <a:rPr lang="en-US" sz="4000" i="1" dirty="0">
                <a:solidFill>
                  <a:srgbClr val="FF0000"/>
                </a:solidFill>
              </a:rPr>
              <a:t>PARADIGM SHIFT</a:t>
            </a:r>
          </a:p>
        </p:txBody>
      </p:sp>
    </p:spTree>
    <p:extLst>
      <p:ext uri="{BB962C8B-B14F-4D97-AF65-F5344CB8AC3E}">
        <p14:creationId xmlns:p14="http://schemas.microsoft.com/office/powerpoint/2010/main" val="42828698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8AC56-8C5C-635B-8324-C0FB222E6E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F7870-D296-BC2E-807D-F39D22D49D0E}"/>
              </a:ext>
            </a:extLst>
          </p:cNvPr>
          <p:cNvSpPr>
            <a:spLocks noGrp="1"/>
          </p:cNvSpPr>
          <p:nvPr>
            <p:ph type="ctrTitle"/>
          </p:nvPr>
        </p:nvSpPr>
        <p:spPr/>
        <p:txBody>
          <a:bodyPr/>
          <a:lstStyle/>
          <a:p>
            <a:r>
              <a:rPr lang="en-US" dirty="0"/>
              <a:t>Penicillin </a:t>
            </a:r>
            <a:r>
              <a:rPr lang="en-US" dirty="0" err="1"/>
              <a:t>Delabeling</a:t>
            </a:r>
            <a:r>
              <a:rPr lang="en-US" dirty="0"/>
              <a:t> in Adults</a:t>
            </a:r>
          </a:p>
        </p:txBody>
      </p:sp>
      <p:sp>
        <p:nvSpPr>
          <p:cNvPr id="3" name="Subtitle 2">
            <a:extLst>
              <a:ext uri="{FF2B5EF4-FFF2-40B4-BE49-F238E27FC236}">
                <a16:creationId xmlns:a16="http://schemas.microsoft.com/office/drawing/2014/main" id="{5FA17ADB-C7AF-F61B-DD64-5C929C06F97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D8BF0A72-B7E5-47E8-06CC-D47B826BE06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1" i="0" u="none" strike="noStrike" kern="1200" cap="none" spc="0" normalizeH="0" baseline="0" noProof="0" dirty="0">
              <a:ln>
                <a:noFill/>
              </a:ln>
              <a:solidFill>
                <a:srgbClr val="40BAD2"/>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6213105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E571C-5FB4-8E41-D0B7-58DD79A67023}"/>
              </a:ext>
            </a:extLst>
          </p:cNvPr>
          <p:cNvSpPr>
            <a:spLocks noGrp="1"/>
          </p:cNvSpPr>
          <p:nvPr>
            <p:ph type="title"/>
          </p:nvPr>
        </p:nvSpPr>
        <p:spPr>
          <a:xfrm>
            <a:off x="252919" y="1123837"/>
            <a:ext cx="2947482" cy="4601183"/>
          </a:xfrm>
        </p:spPr>
        <p:txBody>
          <a:bodyPr>
            <a:normAutofit fontScale="90000"/>
          </a:bodyPr>
          <a:lstStyle/>
          <a:p>
            <a:pPr algn="ctr"/>
            <a:r>
              <a:rPr lang="en-US" sz="3600" dirty="0">
                <a:solidFill>
                  <a:schemeClr val="bg1"/>
                </a:solidFill>
              </a:rPr>
              <a:t>Direct Amoxicillin Challenge May Be Considered for </a:t>
            </a:r>
            <a:br>
              <a:rPr lang="en-US" sz="3600" dirty="0">
                <a:solidFill>
                  <a:schemeClr val="bg1"/>
                </a:solidFill>
              </a:rPr>
            </a:br>
            <a:r>
              <a:rPr lang="en-US" sz="3600" dirty="0">
                <a:solidFill>
                  <a:schemeClr val="bg1"/>
                </a:solidFill>
              </a:rPr>
              <a:t>Low Risk Patients Labeled with Penicillin Allergy</a:t>
            </a:r>
            <a:endParaRPr lang="en-US" dirty="0"/>
          </a:p>
        </p:txBody>
      </p:sp>
      <p:graphicFrame>
        <p:nvGraphicFramePr>
          <p:cNvPr id="5" name="Content Placeholder 2">
            <a:extLst>
              <a:ext uri="{FF2B5EF4-FFF2-40B4-BE49-F238E27FC236}">
                <a16:creationId xmlns:a16="http://schemas.microsoft.com/office/drawing/2014/main" id="{55958E9A-89D8-EBFA-5650-D6C992DA0CC7}"/>
              </a:ext>
            </a:extLst>
          </p:cNvPr>
          <p:cNvGraphicFramePr>
            <a:graphicFrameLocks noGrp="1"/>
          </p:cNvGraphicFramePr>
          <p:nvPr>
            <p:ph idx="1"/>
            <p:extLst>
              <p:ext uri="{D42A27DB-BD31-4B8C-83A1-F6EECF244321}">
                <p14:modId xmlns:p14="http://schemas.microsoft.com/office/powerpoint/2010/main" val="323399994"/>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C3FF2844-658F-6E2C-37C5-0144F8B5F9C4}"/>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defRPr/>
            </a:pPr>
            <a:fld id="{BD425A9E-3DB9-4644-BF39-C14DC3BF919A}" type="slidenum">
              <a:rPr lang="en-US" smtClean="0"/>
              <a:pPr>
                <a:spcAft>
                  <a:spcPts val="600"/>
                </a:spcAft>
                <a:defRPr/>
              </a:pPr>
              <a:t>53</a:t>
            </a:fld>
            <a:endParaRPr lang="en-US" dirty="0"/>
          </a:p>
        </p:txBody>
      </p:sp>
      <p:sp>
        <p:nvSpPr>
          <p:cNvPr id="3" name="TextBox 2">
            <a:extLst>
              <a:ext uri="{FF2B5EF4-FFF2-40B4-BE49-F238E27FC236}">
                <a16:creationId xmlns:a16="http://schemas.microsoft.com/office/drawing/2014/main" id="{A1C192D7-50DE-10E0-24B4-88EDD7F69385}"/>
              </a:ext>
            </a:extLst>
          </p:cNvPr>
          <p:cNvSpPr txBox="1"/>
          <p:nvPr/>
        </p:nvSpPr>
        <p:spPr>
          <a:xfrm>
            <a:off x="4976934" y="47073"/>
            <a:ext cx="3923318" cy="707886"/>
          </a:xfrm>
          <a:prstGeom prst="rect">
            <a:avLst/>
          </a:prstGeom>
          <a:noFill/>
          <a:ln w="38100">
            <a:solidFill>
              <a:srgbClr val="FF0000"/>
            </a:solidFill>
          </a:ln>
        </p:spPr>
        <p:txBody>
          <a:bodyPr wrap="none" rtlCol="0">
            <a:spAutoFit/>
          </a:bodyPr>
          <a:lstStyle/>
          <a:p>
            <a:r>
              <a:rPr lang="en-US" sz="4000" i="1" dirty="0">
                <a:solidFill>
                  <a:srgbClr val="FF0000"/>
                </a:solidFill>
              </a:rPr>
              <a:t>PARADIGM SHIFT</a:t>
            </a:r>
          </a:p>
        </p:txBody>
      </p:sp>
    </p:spTree>
    <p:extLst>
      <p:ext uri="{BB962C8B-B14F-4D97-AF65-F5344CB8AC3E}">
        <p14:creationId xmlns:p14="http://schemas.microsoft.com/office/powerpoint/2010/main" val="40160708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5" name="Picture 4" descr="Arrows pointing right while one points left">
            <a:extLst>
              <a:ext uri="{FF2B5EF4-FFF2-40B4-BE49-F238E27FC236}">
                <a16:creationId xmlns:a16="http://schemas.microsoft.com/office/drawing/2014/main" id="{9C072111-F5B0-88AF-0243-9CC04EB25AFB}"/>
              </a:ext>
            </a:extLst>
          </p:cNvPr>
          <p:cNvPicPr>
            <a:picLocks noChangeAspect="1"/>
          </p:cNvPicPr>
          <p:nvPr/>
        </p:nvPicPr>
        <p:blipFill rotWithShape="1">
          <a:blip r:embed="rId2" cstate="screen">
            <a:alphaModFix amt="35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A624AAB1-56FE-E6DC-4BF1-31D5B328FC5E}"/>
              </a:ext>
            </a:extLst>
          </p:cNvPr>
          <p:cNvSpPr>
            <a:spLocks noGrp="1"/>
          </p:cNvSpPr>
          <p:nvPr>
            <p:ph type="ctrTitle"/>
          </p:nvPr>
        </p:nvSpPr>
        <p:spPr>
          <a:xfrm>
            <a:off x="506323" y="117810"/>
            <a:ext cx="4405919" cy="3255264"/>
          </a:xfrm>
        </p:spPr>
        <p:txBody>
          <a:bodyPr>
            <a:normAutofit/>
          </a:bodyPr>
          <a:lstStyle/>
          <a:p>
            <a:r>
              <a:rPr lang="en-US">
                <a:solidFill>
                  <a:schemeClr val="tx1"/>
                </a:solidFill>
              </a:rPr>
              <a:t>Defining Low Risk in Adults</a:t>
            </a:r>
          </a:p>
        </p:txBody>
      </p:sp>
      <p:sp>
        <p:nvSpPr>
          <p:cNvPr id="3" name="Subtitle 2">
            <a:extLst>
              <a:ext uri="{FF2B5EF4-FFF2-40B4-BE49-F238E27FC236}">
                <a16:creationId xmlns:a16="http://schemas.microsoft.com/office/drawing/2014/main" id="{C6C636BF-0A92-BBBD-B83C-904B225F844C}"/>
              </a:ext>
            </a:extLst>
          </p:cNvPr>
          <p:cNvSpPr>
            <a:spLocks noGrp="1"/>
          </p:cNvSpPr>
          <p:nvPr>
            <p:ph type="subTitle" idx="1"/>
          </p:nvPr>
        </p:nvSpPr>
        <p:spPr>
          <a:xfrm>
            <a:off x="1100015" y="4670246"/>
            <a:ext cx="7315200" cy="914400"/>
          </a:xfrm>
        </p:spPr>
        <p:txBody>
          <a:bodyPr>
            <a:normAutofit/>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D372EA58-FDA8-CFF4-CA31-FF02553524E5}"/>
              </a:ext>
            </a:extLst>
          </p:cNvPr>
          <p:cNvSpPr>
            <a:spLocks noGrp="1"/>
          </p:cNvSpPr>
          <p:nvPr>
            <p:ph type="sldNum" sz="quarter" idx="12"/>
          </p:nvPr>
        </p:nvSpPr>
        <p:spPr/>
        <p:txBody>
          <a:bodyPr/>
          <a:lstStyle/>
          <a:p>
            <a:fld id="{4FAB73BC-B049-4115-A692-8D63A059BFB8}" type="slidenum">
              <a:rPr lang="en-US" smtClean="0"/>
              <a:pPr/>
              <a:t>54</a:t>
            </a:fld>
            <a:endParaRPr lang="en-US" dirty="0"/>
          </a:p>
        </p:txBody>
      </p:sp>
    </p:spTree>
    <p:extLst>
      <p:ext uri="{BB962C8B-B14F-4D97-AF65-F5344CB8AC3E}">
        <p14:creationId xmlns:p14="http://schemas.microsoft.com/office/powerpoint/2010/main" val="883544290"/>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DF6136-6D1B-D940-AEE4-A87AD81CC472}"/>
              </a:ext>
            </a:extLst>
          </p:cNvPr>
          <p:cNvSpPr>
            <a:spLocks noGrp="1"/>
          </p:cNvSpPr>
          <p:nvPr>
            <p:ph type="sldNum" sz="quarter" idx="10"/>
          </p:nvPr>
        </p:nvSpPr>
        <p:spPr/>
        <p:txBody>
          <a:bodyPr/>
          <a:lstStyle/>
          <a:p>
            <a:pPr>
              <a:defRPr/>
            </a:pPr>
            <a:fld id="{03130D81-F5B4-3744-9535-C62D3BD06F2D}" type="slidenum">
              <a:rPr lang="en-US" smtClean="0"/>
              <a:pPr>
                <a:defRPr/>
              </a:pPr>
              <a:t>55</a:t>
            </a:fld>
            <a:endParaRPr lang="en-US"/>
          </a:p>
        </p:txBody>
      </p:sp>
      <p:pic>
        <p:nvPicPr>
          <p:cNvPr id="6" name="Picture 5">
            <a:extLst>
              <a:ext uri="{FF2B5EF4-FFF2-40B4-BE49-F238E27FC236}">
                <a16:creationId xmlns:a16="http://schemas.microsoft.com/office/drawing/2014/main" id="{448B02E3-F06E-5A40-AD3E-F93AC3379D24}"/>
              </a:ext>
            </a:extLst>
          </p:cNvPr>
          <p:cNvPicPr>
            <a:picLocks noChangeAspect="1"/>
          </p:cNvPicPr>
          <p:nvPr/>
        </p:nvPicPr>
        <p:blipFill>
          <a:blip r:embed="rId2"/>
          <a:stretch>
            <a:fillRect/>
          </a:stretch>
        </p:blipFill>
        <p:spPr>
          <a:xfrm>
            <a:off x="1514707" y="0"/>
            <a:ext cx="9144000" cy="1904128"/>
          </a:xfrm>
          <a:prstGeom prst="rect">
            <a:avLst/>
          </a:prstGeom>
        </p:spPr>
      </p:pic>
      <p:pic>
        <p:nvPicPr>
          <p:cNvPr id="7" name="Picture 6">
            <a:extLst>
              <a:ext uri="{FF2B5EF4-FFF2-40B4-BE49-F238E27FC236}">
                <a16:creationId xmlns:a16="http://schemas.microsoft.com/office/drawing/2014/main" id="{7B63138C-E9F0-1045-BA37-DE04C134F1AB}"/>
              </a:ext>
            </a:extLst>
          </p:cNvPr>
          <p:cNvPicPr>
            <a:picLocks noChangeAspect="1"/>
          </p:cNvPicPr>
          <p:nvPr/>
        </p:nvPicPr>
        <p:blipFill>
          <a:blip r:embed="rId3"/>
          <a:stretch>
            <a:fillRect/>
          </a:stretch>
        </p:blipFill>
        <p:spPr>
          <a:xfrm>
            <a:off x="1524000" y="1998654"/>
            <a:ext cx="9144000" cy="2860693"/>
          </a:xfrm>
          <a:prstGeom prst="rect">
            <a:avLst/>
          </a:prstGeom>
        </p:spPr>
      </p:pic>
      <p:sp>
        <p:nvSpPr>
          <p:cNvPr id="8" name="TextBox 7">
            <a:extLst>
              <a:ext uri="{FF2B5EF4-FFF2-40B4-BE49-F238E27FC236}">
                <a16:creationId xmlns:a16="http://schemas.microsoft.com/office/drawing/2014/main" id="{7FD316DE-E132-E747-8EEB-78003A583074}"/>
              </a:ext>
            </a:extLst>
          </p:cNvPr>
          <p:cNvSpPr txBox="1"/>
          <p:nvPr/>
        </p:nvSpPr>
        <p:spPr>
          <a:xfrm>
            <a:off x="1981200" y="5000268"/>
            <a:ext cx="4815998" cy="1200329"/>
          </a:xfrm>
          <a:prstGeom prst="rect">
            <a:avLst/>
          </a:prstGeom>
          <a:noFill/>
        </p:spPr>
        <p:txBody>
          <a:bodyPr wrap="none" rtlCol="0">
            <a:spAutoFit/>
          </a:bodyPr>
          <a:lstStyle/>
          <a:p>
            <a:r>
              <a:rPr lang="en-US" dirty="0"/>
              <a:t>Eligible for RCT: benign cutaneous only reactions</a:t>
            </a:r>
          </a:p>
          <a:p>
            <a:r>
              <a:rPr lang="en-US" dirty="0"/>
              <a:t>Age 5-17: reaction &gt; 1 </a:t>
            </a:r>
            <a:r>
              <a:rPr lang="en-US" dirty="0" err="1"/>
              <a:t>yr</a:t>
            </a:r>
            <a:r>
              <a:rPr lang="en-US" dirty="0"/>
              <a:t> ago</a:t>
            </a:r>
          </a:p>
          <a:p>
            <a:r>
              <a:rPr lang="en-US" dirty="0"/>
              <a:t>Age ≥18: reaction &gt; 10 </a:t>
            </a:r>
            <a:r>
              <a:rPr lang="en-US" dirty="0" err="1"/>
              <a:t>yrs</a:t>
            </a:r>
            <a:r>
              <a:rPr lang="en-US" dirty="0"/>
              <a:t> ago</a:t>
            </a:r>
          </a:p>
          <a:p>
            <a:endParaRPr lang="en-US" dirty="0"/>
          </a:p>
        </p:txBody>
      </p:sp>
      <p:sp>
        <p:nvSpPr>
          <p:cNvPr id="9" name="TextBox 8">
            <a:extLst>
              <a:ext uri="{FF2B5EF4-FFF2-40B4-BE49-F238E27FC236}">
                <a16:creationId xmlns:a16="http://schemas.microsoft.com/office/drawing/2014/main" id="{2F2B6ABD-49E4-2648-9926-8A10D017839D}"/>
              </a:ext>
            </a:extLst>
          </p:cNvPr>
          <p:cNvSpPr txBox="1"/>
          <p:nvPr/>
        </p:nvSpPr>
        <p:spPr>
          <a:xfrm>
            <a:off x="2538853" y="6400800"/>
            <a:ext cx="5135701" cy="400110"/>
          </a:xfrm>
          <a:prstGeom prst="rect">
            <a:avLst/>
          </a:prstGeom>
          <a:noFill/>
        </p:spPr>
        <p:txBody>
          <a:bodyPr wrap="none" rtlCol="0">
            <a:spAutoFit/>
          </a:bodyPr>
          <a:lstStyle/>
          <a:p>
            <a:r>
              <a:rPr lang="en-US" sz="2000" dirty="0"/>
              <a:t>J Allergy Clin Immunol </a:t>
            </a:r>
            <a:r>
              <a:rPr lang="en-US" sz="2000" dirty="0" err="1"/>
              <a:t>Pract</a:t>
            </a:r>
            <a:r>
              <a:rPr lang="en-US" sz="2000" dirty="0"/>
              <a:t> 2019;7(7):2163–70.</a:t>
            </a:r>
          </a:p>
        </p:txBody>
      </p:sp>
    </p:spTree>
    <p:extLst>
      <p:ext uri="{BB962C8B-B14F-4D97-AF65-F5344CB8AC3E}">
        <p14:creationId xmlns:p14="http://schemas.microsoft.com/office/powerpoint/2010/main" val="2895203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DF6136-6D1B-D940-AEE4-A87AD81CC472}"/>
              </a:ext>
            </a:extLst>
          </p:cNvPr>
          <p:cNvSpPr>
            <a:spLocks noGrp="1"/>
          </p:cNvSpPr>
          <p:nvPr>
            <p:ph type="sldNum" sz="quarter" idx="10"/>
          </p:nvPr>
        </p:nvSpPr>
        <p:spPr/>
        <p:txBody>
          <a:bodyPr/>
          <a:lstStyle/>
          <a:p>
            <a:pPr>
              <a:defRPr/>
            </a:pPr>
            <a:fld id="{03130D81-F5B4-3744-9535-C62D3BD06F2D}" type="slidenum">
              <a:rPr lang="en-US" smtClean="0"/>
              <a:pPr>
                <a:defRPr/>
              </a:pPr>
              <a:t>56</a:t>
            </a:fld>
            <a:endParaRPr lang="en-US"/>
          </a:p>
        </p:txBody>
      </p:sp>
      <p:pic>
        <p:nvPicPr>
          <p:cNvPr id="3" name="Picture 2">
            <a:extLst>
              <a:ext uri="{FF2B5EF4-FFF2-40B4-BE49-F238E27FC236}">
                <a16:creationId xmlns:a16="http://schemas.microsoft.com/office/drawing/2014/main" id="{C2813063-043F-AC42-A5F6-DA594A74C8DB}"/>
              </a:ext>
            </a:extLst>
          </p:cNvPr>
          <p:cNvPicPr>
            <a:picLocks noChangeAspect="1"/>
          </p:cNvPicPr>
          <p:nvPr/>
        </p:nvPicPr>
        <p:blipFill>
          <a:blip r:embed="rId2"/>
          <a:stretch>
            <a:fillRect/>
          </a:stretch>
        </p:blipFill>
        <p:spPr>
          <a:xfrm>
            <a:off x="2057400" y="409308"/>
            <a:ext cx="7697636" cy="5089792"/>
          </a:xfrm>
          <a:prstGeom prst="rect">
            <a:avLst/>
          </a:prstGeom>
        </p:spPr>
      </p:pic>
      <p:sp>
        <p:nvSpPr>
          <p:cNvPr id="4" name="Rectangle 3">
            <a:extLst>
              <a:ext uri="{FF2B5EF4-FFF2-40B4-BE49-F238E27FC236}">
                <a16:creationId xmlns:a16="http://schemas.microsoft.com/office/drawing/2014/main" id="{20CC3E69-CFF5-4844-9EC5-DD1E9FB9CFD3}"/>
              </a:ext>
            </a:extLst>
          </p:cNvPr>
          <p:cNvSpPr/>
          <p:nvPr/>
        </p:nvSpPr>
        <p:spPr bwMode="auto">
          <a:xfrm>
            <a:off x="2057400" y="2362200"/>
            <a:ext cx="5410200" cy="6858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ahoma" pitchFamily="34" charset="0"/>
            </a:endParaRPr>
          </a:p>
        </p:txBody>
      </p:sp>
      <p:sp>
        <p:nvSpPr>
          <p:cNvPr id="5" name="Rectangle 4">
            <a:extLst>
              <a:ext uri="{FF2B5EF4-FFF2-40B4-BE49-F238E27FC236}">
                <a16:creationId xmlns:a16="http://schemas.microsoft.com/office/drawing/2014/main" id="{F19D0ACB-CE4D-5840-A5AC-1EB90B456BBA}"/>
              </a:ext>
            </a:extLst>
          </p:cNvPr>
          <p:cNvSpPr/>
          <p:nvPr/>
        </p:nvSpPr>
        <p:spPr bwMode="auto">
          <a:xfrm>
            <a:off x="2133600" y="3124200"/>
            <a:ext cx="5334000" cy="6858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ahoma" pitchFamily="34" charset="0"/>
            </a:endParaRPr>
          </a:p>
        </p:txBody>
      </p:sp>
      <p:sp>
        <p:nvSpPr>
          <p:cNvPr id="6" name="Rectangle 5">
            <a:extLst>
              <a:ext uri="{FF2B5EF4-FFF2-40B4-BE49-F238E27FC236}">
                <a16:creationId xmlns:a16="http://schemas.microsoft.com/office/drawing/2014/main" id="{F082E9F9-B84D-E947-8A0B-0454B4C7708A}"/>
              </a:ext>
            </a:extLst>
          </p:cNvPr>
          <p:cNvSpPr/>
          <p:nvPr/>
        </p:nvSpPr>
        <p:spPr bwMode="auto">
          <a:xfrm>
            <a:off x="4267200" y="4495800"/>
            <a:ext cx="3505200" cy="762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Tahoma" pitchFamily="34" charset="0"/>
            </a:endParaRPr>
          </a:p>
        </p:txBody>
      </p:sp>
      <p:sp>
        <p:nvSpPr>
          <p:cNvPr id="7" name="TextBox 6">
            <a:extLst>
              <a:ext uri="{FF2B5EF4-FFF2-40B4-BE49-F238E27FC236}">
                <a16:creationId xmlns:a16="http://schemas.microsoft.com/office/drawing/2014/main" id="{08827A8C-F02E-6546-BD90-C8DDF2C29813}"/>
              </a:ext>
            </a:extLst>
          </p:cNvPr>
          <p:cNvSpPr txBox="1"/>
          <p:nvPr/>
        </p:nvSpPr>
        <p:spPr>
          <a:xfrm>
            <a:off x="2057401" y="5943600"/>
            <a:ext cx="7475123" cy="400110"/>
          </a:xfrm>
          <a:prstGeom prst="rect">
            <a:avLst/>
          </a:prstGeom>
          <a:noFill/>
        </p:spPr>
        <p:txBody>
          <a:bodyPr wrap="none" rtlCol="0">
            <a:spAutoFit/>
          </a:bodyPr>
          <a:lstStyle/>
          <a:p>
            <a:r>
              <a:rPr lang="en-US" sz="2000" dirty="0"/>
              <a:t>3 reactions with challenge: benign rashes treated with antihistamines</a:t>
            </a:r>
          </a:p>
        </p:txBody>
      </p:sp>
      <p:sp>
        <p:nvSpPr>
          <p:cNvPr id="9" name="TextBox 8">
            <a:extLst>
              <a:ext uri="{FF2B5EF4-FFF2-40B4-BE49-F238E27FC236}">
                <a16:creationId xmlns:a16="http://schemas.microsoft.com/office/drawing/2014/main" id="{15679FAA-2445-6344-0774-1091255E9221}"/>
              </a:ext>
            </a:extLst>
          </p:cNvPr>
          <p:cNvSpPr txBox="1"/>
          <p:nvPr/>
        </p:nvSpPr>
        <p:spPr>
          <a:xfrm>
            <a:off x="2538853" y="6400800"/>
            <a:ext cx="5135701" cy="400110"/>
          </a:xfrm>
          <a:prstGeom prst="rect">
            <a:avLst/>
          </a:prstGeom>
          <a:noFill/>
        </p:spPr>
        <p:txBody>
          <a:bodyPr wrap="none" rtlCol="0">
            <a:spAutoFit/>
          </a:bodyPr>
          <a:lstStyle/>
          <a:p>
            <a:r>
              <a:rPr lang="en-US" sz="2000" dirty="0"/>
              <a:t>J Allergy Clin Immunol </a:t>
            </a:r>
            <a:r>
              <a:rPr lang="en-US" sz="2000" dirty="0" err="1"/>
              <a:t>Pract</a:t>
            </a:r>
            <a:r>
              <a:rPr lang="en-US" sz="2000" dirty="0"/>
              <a:t> 2019;7(7):2163–70.</a:t>
            </a:r>
          </a:p>
        </p:txBody>
      </p:sp>
    </p:spTree>
    <p:extLst>
      <p:ext uri="{BB962C8B-B14F-4D97-AF65-F5344CB8AC3E}">
        <p14:creationId xmlns:p14="http://schemas.microsoft.com/office/powerpoint/2010/main" val="10226588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5873E5F-A059-1C4C-9E27-30B3A223E18D}"/>
              </a:ext>
            </a:extLst>
          </p:cNvPr>
          <p:cNvSpPr>
            <a:spLocks noGrp="1"/>
          </p:cNvSpPr>
          <p:nvPr>
            <p:ph type="sldNum" sz="quarter" idx="12"/>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BD425A9E-3DB9-4644-BF39-C14DC3BF919A}" type="slidenum">
              <a:rPr kumimoji="0" lang="en-US" sz="1400" b="1" i="0" u="none" strike="noStrike" kern="1200" cap="none" spc="0" normalizeH="0" baseline="0" noProof="0">
                <a:ln>
                  <a:noFill/>
                </a:ln>
                <a:solidFill>
                  <a:srgbClr val="1C1C1C"/>
                </a:solidFill>
                <a:effectLst/>
                <a:uLnTx/>
                <a:uFillTx/>
                <a:latin typeface="Tahoma" charset="0"/>
                <a:ea typeface="ＭＳ Ｐゴシック" charset="-128"/>
                <a:cs typeface="+mn-cs"/>
              </a:rPr>
              <a:pPr marL="0" marR="0" lvl="0" indent="0" algn="r" defTabSz="1219170" rtl="0" eaLnBrk="1" fontAlgn="base" latinLnBrk="0" hangingPunct="1">
                <a:lnSpc>
                  <a:spcPct val="100000"/>
                </a:lnSpc>
                <a:spcBef>
                  <a:spcPct val="0"/>
                </a:spcBef>
                <a:spcAft>
                  <a:spcPct val="0"/>
                </a:spcAft>
                <a:buClrTx/>
                <a:buSzTx/>
                <a:buFontTx/>
                <a:buNone/>
                <a:tabLst/>
                <a:defRPr/>
              </a:pPr>
              <a:t>57</a:t>
            </a:fld>
            <a:endParaRPr kumimoji="0" lang="en-US" sz="1400" b="1" i="0" u="none" strike="noStrike" kern="1200" cap="none" spc="0" normalizeH="0" baseline="0" noProof="0">
              <a:ln>
                <a:noFill/>
              </a:ln>
              <a:solidFill>
                <a:srgbClr val="1C1C1C"/>
              </a:solidFill>
              <a:effectLst/>
              <a:uLnTx/>
              <a:uFillTx/>
              <a:latin typeface="Tahoma" charset="0"/>
              <a:ea typeface="ＭＳ Ｐゴシック" charset="-128"/>
              <a:cs typeface="+mn-cs"/>
            </a:endParaRPr>
          </a:p>
        </p:txBody>
      </p:sp>
      <p:pic>
        <p:nvPicPr>
          <p:cNvPr id="5" name="Picture 4">
            <a:extLst>
              <a:ext uri="{FF2B5EF4-FFF2-40B4-BE49-F238E27FC236}">
                <a16:creationId xmlns:a16="http://schemas.microsoft.com/office/drawing/2014/main" id="{6BAB5BDE-E2B1-5143-8190-662F2BDBEE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4801" y="-8469"/>
            <a:ext cx="10077449" cy="1830888"/>
          </a:xfrm>
          <a:prstGeom prst="rect">
            <a:avLst/>
          </a:prstGeom>
        </p:spPr>
      </p:pic>
      <p:sp>
        <p:nvSpPr>
          <p:cNvPr id="8" name="TextBox 7">
            <a:extLst>
              <a:ext uri="{FF2B5EF4-FFF2-40B4-BE49-F238E27FC236}">
                <a16:creationId xmlns:a16="http://schemas.microsoft.com/office/drawing/2014/main" id="{6F6C8F88-3226-B746-BF43-1E0374E4FE07}"/>
              </a:ext>
            </a:extLst>
          </p:cNvPr>
          <p:cNvSpPr txBox="1"/>
          <p:nvPr/>
        </p:nvSpPr>
        <p:spPr>
          <a:xfrm>
            <a:off x="6908801" y="6424216"/>
            <a:ext cx="4366195" cy="379656"/>
          </a:xfrm>
          <a:prstGeom prst="rect">
            <a:avLst/>
          </a:prstGeom>
          <a:noFill/>
        </p:spPr>
        <p:txBody>
          <a:bodyPr wrap="none" rtlCol="0">
            <a:spAutoFit/>
          </a:body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Tahoma" charset="0"/>
                <a:ea typeface="ＭＳ Ｐゴシック" charset="0"/>
                <a:cs typeface="+mn-cs"/>
              </a:rPr>
              <a:t>JAMA Intern Med. 2020;180(5):745-52.</a:t>
            </a:r>
          </a:p>
        </p:txBody>
      </p:sp>
      <p:pic>
        <p:nvPicPr>
          <p:cNvPr id="9" name="Picture 8">
            <a:extLst>
              <a:ext uri="{FF2B5EF4-FFF2-40B4-BE49-F238E27FC236}">
                <a16:creationId xmlns:a16="http://schemas.microsoft.com/office/drawing/2014/main" id="{4F7B3219-D506-164D-820A-3C6882BBF7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0286" y="2014620"/>
            <a:ext cx="5689599" cy="4413224"/>
          </a:xfrm>
          <a:prstGeom prst="rect">
            <a:avLst/>
          </a:prstGeom>
        </p:spPr>
      </p:pic>
      <p:sp>
        <p:nvSpPr>
          <p:cNvPr id="10" name="TextBox 9">
            <a:extLst>
              <a:ext uri="{FF2B5EF4-FFF2-40B4-BE49-F238E27FC236}">
                <a16:creationId xmlns:a16="http://schemas.microsoft.com/office/drawing/2014/main" id="{6C05A738-34F8-384E-8A43-425C2AC47975}"/>
              </a:ext>
            </a:extLst>
          </p:cNvPr>
          <p:cNvSpPr txBox="1"/>
          <p:nvPr/>
        </p:nvSpPr>
        <p:spPr>
          <a:xfrm>
            <a:off x="6268750" y="3124200"/>
            <a:ext cx="5689599" cy="2554930"/>
          </a:xfrm>
          <a:prstGeom prst="rect">
            <a:avLst/>
          </a:prstGeom>
          <a:noFill/>
        </p:spPr>
        <p:txBody>
          <a:bodyPr wrap="square" rtlCol="0">
            <a:spAutoFit/>
          </a:body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Tahoma" charset="0"/>
                <a:ea typeface="ＭＳ Ｐゴシック" charset="0"/>
                <a:cs typeface="+mn-cs"/>
              </a:rPr>
              <a:t>PEN-FAST Score=0, NPV of 99.4%</a:t>
            </a:r>
          </a:p>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Tahoma" charset="0"/>
                <a:ea typeface="ＭＳ Ｐゴシック" charset="0"/>
                <a:cs typeface="+mn-cs"/>
              </a:rPr>
              <a:t>PEN-FAST Score=3, NPV of 96.3%</a:t>
            </a:r>
          </a:p>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dirty="0">
              <a:ln>
                <a:noFill/>
              </a:ln>
              <a:solidFill>
                <a:srgbClr val="000000"/>
              </a:solidFill>
              <a:effectLst/>
              <a:uLnTx/>
              <a:uFillTx/>
              <a:latin typeface="Tahoma" charset="0"/>
              <a:ea typeface="ＭＳ Ｐゴシック" charset="0"/>
              <a:cs typeface="+mn-cs"/>
            </a:endParaRPr>
          </a:p>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sz="2667" b="0" i="0" u="none" strike="noStrike" kern="1200" cap="none" spc="0" normalizeH="0" baseline="0" noProof="0" dirty="0">
                <a:ln>
                  <a:noFill/>
                </a:ln>
                <a:solidFill>
                  <a:srgbClr val="000000"/>
                </a:solidFill>
                <a:effectLst/>
                <a:uLnTx/>
                <a:uFillTx/>
                <a:latin typeface="Tahoma" charset="0"/>
                <a:ea typeface="ＭＳ Ｐゴシック" charset="0"/>
                <a:cs typeface="+mn-cs"/>
              </a:rPr>
              <a:t>PEN-FAST Score &lt; 3 excluded severe allergies</a:t>
            </a:r>
          </a:p>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dirty="0">
              <a:ln>
                <a:noFill/>
              </a:ln>
              <a:solidFill>
                <a:srgbClr val="000000"/>
              </a:solidFill>
              <a:effectLst/>
              <a:uLnTx/>
              <a:uFillTx/>
              <a:latin typeface="Tahoma" charset="0"/>
              <a:ea typeface="ＭＳ Ｐゴシック" charset="0"/>
              <a:cs typeface="+mn-cs"/>
            </a:endParaRPr>
          </a:p>
        </p:txBody>
      </p:sp>
    </p:spTree>
    <p:extLst>
      <p:ext uri="{BB962C8B-B14F-4D97-AF65-F5344CB8AC3E}">
        <p14:creationId xmlns:p14="http://schemas.microsoft.com/office/powerpoint/2010/main" val="6228426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4B5A4-B3EA-E58B-7835-962E76217FCA}"/>
              </a:ext>
            </a:extLst>
          </p:cNvPr>
          <p:cNvSpPr>
            <a:spLocks noGrp="1"/>
          </p:cNvSpPr>
          <p:nvPr>
            <p:ph type="title"/>
          </p:nvPr>
        </p:nvSpPr>
        <p:spPr/>
        <p:txBody>
          <a:bodyPr/>
          <a:lstStyle/>
          <a:p>
            <a:r>
              <a:rPr lang="en-US" dirty="0"/>
              <a:t>Duration of Hives May Predict Allergy</a:t>
            </a:r>
          </a:p>
        </p:txBody>
      </p:sp>
      <p:sp>
        <p:nvSpPr>
          <p:cNvPr id="4" name="Content Placeholder 3">
            <a:extLst>
              <a:ext uri="{FF2B5EF4-FFF2-40B4-BE49-F238E27FC236}">
                <a16:creationId xmlns:a16="http://schemas.microsoft.com/office/drawing/2014/main" id="{4B470A69-876B-1E57-0AED-8C2696F04C83}"/>
              </a:ext>
            </a:extLst>
          </p:cNvPr>
          <p:cNvSpPr>
            <a:spLocks noGrp="1"/>
          </p:cNvSpPr>
          <p:nvPr>
            <p:ph idx="1"/>
          </p:nvPr>
        </p:nvSpPr>
        <p:spPr>
          <a:xfrm>
            <a:off x="3716868" y="604380"/>
            <a:ext cx="7315200" cy="5120640"/>
          </a:xfrm>
        </p:spPr>
        <p:txBody>
          <a:bodyPr/>
          <a:lstStyle/>
          <a:p>
            <a:r>
              <a:rPr lang="en-US" dirty="0"/>
              <a:t>Urticaria</a:t>
            </a:r>
          </a:p>
          <a:p>
            <a:pPr lvl="1"/>
            <a:r>
              <a:rPr lang="en-US" b="1" dirty="0"/>
              <a:t>Hives of brief duration: Higher risk</a:t>
            </a:r>
          </a:p>
          <a:p>
            <a:pPr lvl="1"/>
            <a:r>
              <a:rPr lang="en-US" dirty="0"/>
              <a:t>1-1-1 Rule</a:t>
            </a:r>
          </a:p>
          <a:p>
            <a:pPr lvl="2"/>
            <a:r>
              <a:rPr lang="en-US" dirty="0"/>
              <a:t>Hives with 1</a:t>
            </a:r>
            <a:r>
              <a:rPr lang="en-US" baseline="30000" dirty="0"/>
              <a:t>st</a:t>
            </a:r>
            <a:r>
              <a:rPr lang="en-US" dirty="0"/>
              <a:t> dose</a:t>
            </a:r>
          </a:p>
          <a:p>
            <a:pPr lvl="2"/>
            <a:r>
              <a:rPr lang="en-US" dirty="0"/>
              <a:t>Within 1 hour</a:t>
            </a:r>
          </a:p>
          <a:p>
            <a:pPr lvl="2"/>
            <a:r>
              <a:rPr lang="en-US" dirty="0"/>
              <a:t>Last &lt; 1 day</a:t>
            </a:r>
          </a:p>
          <a:p>
            <a:pPr lvl="1"/>
            <a:r>
              <a:rPr lang="en-US" b="1" dirty="0"/>
              <a:t>Hives of longer duration: low risk</a:t>
            </a:r>
          </a:p>
          <a:p>
            <a:pPr lvl="2"/>
            <a:r>
              <a:rPr lang="en-US" dirty="0"/>
              <a:t>Hives lasting longer than 1 day</a:t>
            </a:r>
          </a:p>
          <a:p>
            <a:pPr lvl="2"/>
            <a:r>
              <a:rPr lang="en-US" dirty="0"/>
              <a:t>0/151 studied patients confirmed allergic</a:t>
            </a:r>
          </a:p>
          <a:p>
            <a:pPr lvl="3"/>
            <a:endParaRPr lang="en-US" dirty="0"/>
          </a:p>
        </p:txBody>
      </p:sp>
      <p:sp>
        <p:nvSpPr>
          <p:cNvPr id="2" name="Slide Number Placeholder 1">
            <a:extLst>
              <a:ext uri="{FF2B5EF4-FFF2-40B4-BE49-F238E27FC236}">
                <a16:creationId xmlns:a16="http://schemas.microsoft.com/office/drawing/2014/main" id="{F9F298DD-15BB-E564-09A1-95999EFE324C}"/>
              </a:ext>
            </a:extLst>
          </p:cNvPr>
          <p:cNvSpPr>
            <a:spLocks noGrp="1"/>
          </p:cNvSpPr>
          <p:nvPr>
            <p:ph type="sldNum" sz="quarter" idx="12"/>
          </p:nvPr>
        </p:nvSpPr>
        <p:spPr/>
        <p:txBody>
          <a:bodyPr/>
          <a:lstStyle/>
          <a:p>
            <a:fld id="{4FAB73BC-B049-4115-A692-8D63A059BFB8}" type="slidenum">
              <a:rPr lang="en-US" smtClean="0"/>
              <a:pPr/>
              <a:t>58</a:t>
            </a:fld>
            <a:endParaRPr lang="en-US" dirty="0"/>
          </a:p>
        </p:txBody>
      </p:sp>
      <p:sp>
        <p:nvSpPr>
          <p:cNvPr id="5" name="TextBox 4">
            <a:extLst>
              <a:ext uri="{FF2B5EF4-FFF2-40B4-BE49-F238E27FC236}">
                <a16:creationId xmlns:a16="http://schemas.microsoft.com/office/drawing/2014/main" id="{48C90E70-117C-E25C-CC4C-7C1846C9A02A}"/>
              </a:ext>
            </a:extLst>
          </p:cNvPr>
          <p:cNvSpPr txBox="1"/>
          <p:nvPr/>
        </p:nvSpPr>
        <p:spPr>
          <a:xfrm>
            <a:off x="3937000" y="5607289"/>
            <a:ext cx="6367128" cy="646331"/>
          </a:xfrm>
          <a:prstGeom prst="rect">
            <a:avLst/>
          </a:prstGeom>
          <a:noFill/>
        </p:spPr>
        <p:txBody>
          <a:bodyPr wrap="none" rtlCol="0">
            <a:spAutoFit/>
          </a:bodyPr>
          <a:lstStyle/>
          <a:p>
            <a:r>
              <a:rPr lang="en-US" dirty="0"/>
              <a:t>Sabato V et al. J Allergy Clin Immunol </a:t>
            </a:r>
            <a:r>
              <a:rPr lang="en-US" dirty="0" err="1"/>
              <a:t>Pract</a:t>
            </a:r>
            <a:r>
              <a:rPr lang="en-US" dirty="0"/>
              <a:t>. 2021;9(10):3697–704.</a:t>
            </a:r>
          </a:p>
          <a:p>
            <a:r>
              <a:rPr lang="en-US" dirty="0"/>
              <a:t>Romano A et al. J Allergy Clin Immunol </a:t>
            </a:r>
            <a:r>
              <a:rPr lang="en-US" dirty="0" err="1"/>
              <a:t>Pract</a:t>
            </a:r>
            <a:r>
              <a:rPr lang="en-US" dirty="0"/>
              <a:t>. 2025;13(8):2103–14.</a:t>
            </a:r>
          </a:p>
        </p:txBody>
      </p:sp>
    </p:spTree>
    <p:extLst>
      <p:ext uri="{BB962C8B-B14F-4D97-AF65-F5344CB8AC3E}">
        <p14:creationId xmlns:p14="http://schemas.microsoft.com/office/powerpoint/2010/main" val="16765217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F9564-097B-EAE0-45B8-4F805027F1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DB2DBA1-4FF2-5B8C-545E-B1615B4DB39F}"/>
              </a:ext>
            </a:extLst>
          </p:cNvPr>
          <p:cNvSpPr>
            <a:spLocks noGrp="1"/>
          </p:cNvSpPr>
          <p:nvPr>
            <p:ph type="title"/>
          </p:nvPr>
        </p:nvSpPr>
        <p:spPr/>
        <p:txBody>
          <a:bodyPr/>
          <a:lstStyle/>
          <a:p>
            <a:r>
              <a:rPr lang="en-US" dirty="0"/>
              <a:t>Duration of Morbilliform Rash May Predict Allergy</a:t>
            </a:r>
          </a:p>
        </p:txBody>
      </p:sp>
      <p:sp>
        <p:nvSpPr>
          <p:cNvPr id="4" name="Content Placeholder 3">
            <a:extLst>
              <a:ext uri="{FF2B5EF4-FFF2-40B4-BE49-F238E27FC236}">
                <a16:creationId xmlns:a16="http://schemas.microsoft.com/office/drawing/2014/main" id="{2068C7ED-603F-FCE0-7FDC-FA1A449F0230}"/>
              </a:ext>
            </a:extLst>
          </p:cNvPr>
          <p:cNvSpPr>
            <a:spLocks noGrp="1"/>
          </p:cNvSpPr>
          <p:nvPr>
            <p:ph idx="1"/>
          </p:nvPr>
        </p:nvSpPr>
        <p:spPr>
          <a:xfrm>
            <a:off x="3704168" y="235048"/>
            <a:ext cx="7315200" cy="2126120"/>
          </a:xfrm>
        </p:spPr>
        <p:txBody>
          <a:bodyPr/>
          <a:lstStyle/>
          <a:p>
            <a:r>
              <a:rPr lang="en-US" dirty="0"/>
              <a:t>Morbilliform rashes lasting &gt; 4 days</a:t>
            </a:r>
          </a:p>
          <a:p>
            <a:pPr lvl="1"/>
            <a:r>
              <a:rPr lang="en-US" dirty="0"/>
              <a:t>Higher likelihood of being allergic on testing</a:t>
            </a:r>
          </a:p>
          <a:p>
            <a:pPr lvl="1"/>
            <a:r>
              <a:rPr lang="en-US" dirty="0"/>
              <a:t>The longer the rash, the more likely allergic</a:t>
            </a:r>
          </a:p>
          <a:p>
            <a:pPr lvl="3"/>
            <a:endParaRPr lang="en-US" dirty="0"/>
          </a:p>
        </p:txBody>
      </p:sp>
      <p:sp>
        <p:nvSpPr>
          <p:cNvPr id="2" name="Slide Number Placeholder 1">
            <a:extLst>
              <a:ext uri="{FF2B5EF4-FFF2-40B4-BE49-F238E27FC236}">
                <a16:creationId xmlns:a16="http://schemas.microsoft.com/office/drawing/2014/main" id="{DA22A354-86D7-CDCE-78B4-A1EBADCA1E6F}"/>
              </a:ext>
            </a:extLst>
          </p:cNvPr>
          <p:cNvSpPr>
            <a:spLocks noGrp="1"/>
          </p:cNvSpPr>
          <p:nvPr>
            <p:ph type="sldNum" sz="quarter" idx="12"/>
          </p:nvPr>
        </p:nvSpPr>
        <p:spPr/>
        <p:txBody>
          <a:bodyPr/>
          <a:lstStyle/>
          <a:p>
            <a:fld id="{4FAB73BC-B049-4115-A692-8D63A059BFB8}" type="slidenum">
              <a:rPr lang="en-US" smtClean="0"/>
              <a:pPr/>
              <a:t>59</a:t>
            </a:fld>
            <a:endParaRPr lang="en-US" dirty="0"/>
          </a:p>
        </p:txBody>
      </p:sp>
      <p:sp>
        <p:nvSpPr>
          <p:cNvPr id="5" name="TextBox 4">
            <a:extLst>
              <a:ext uri="{FF2B5EF4-FFF2-40B4-BE49-F238E27FC236}">
                <a16:creationId xmlns:a16="http://schemas.microsoft.com/office/drawing/2014/main" id="{06ABF90B-A2AC-209D-CAB3-34C2A65D94F6}"/>
              </a:ext>
            </a:extLst>
          </p:cNvPr>
          <p:cNvSpPr txBox="1"/>
          <p:nvPr/>
        </p:nvSpPr>
        <p:spPr>
          <a:xfrm>
            <a:off x="4064000" y="6352143"/>
            <a:ext cx="6359433" cy="369332"/>
          </a:xfrm>
          <a:prstGeom prst="rect">
            <a:avLst/>
          </a:prstGeom>
          <a:noFill/>
        </p:spPr>
        <p:txBody>
          <a:bodyPr wrap="none" rtlCol="0">
            <a:spAutoFit/>
          </a:bodyPr>
          <a:lstStyle/>
          <a:p>
            <a:r>
              <a:rPr lang="en-US" dirty="0"/>
              <a:t>Romano A et al. J Allergy Clin Immunol </a:t>
            </a:r>
            <a:r>
              <a:rPr lang="en-US" dirty="0" err="1"/>
              <a:t>Pract</a:t>
            </a:r>
            <a:r>
              <a:rPr lang="en-US" dirty="0"/>
              <a:t>. 2025;13(8):2103–14.</a:t>
            </a:r>
          </a:p>
        </p:txBody>
      </p:sp>
      <p:pic>
        <p:nvPicPr>
          <p:cNvPr id="7" name="Picture 6" descr="A graph of numbers and a number of days&#10;&#10;AI-generated content may be incorrect.">
            <a:extLst>
              <a:ext uri="{FF2B5EF4-FFF2-40B4-BE49-F238E27FC236}">
                <a16:creationId xmlns:a16="http://schemas.microsoft.com/office/drawing/2014/main" id="{70639944-F33D-539E-7E45-2323FEFD2DCD}"/>
              </a:ext>
            </a:extLst>
          </p:cNvPr>
          <p:cNvPicPr>
            <a:picLocks noChangeAspect="1"/>
          </p:cNvPicPr>
          <p:nvPr/>
        </p:nvPicPr>
        <p:blipFill>
          <a:blip r:embed="rId2"/>
          <a:stretch>
            <a:fillRect/>
          </a:stretch>
        </p:blipFill>
        <p:spPr>
          <a:xfrm>
            <a:off x="4832349" y="1790699"/>
            <a:ext cx="4159251" cy="4044173"/>
          </a:xfrm>
          <a:prstGeom prst="rect">
            <a:avLst/>
          </a:prstGeom>
        </p:spPr>
      </p:pic>
      <p:pic>
        <p:nvPicPr>
          <p:cNvPr id="9" name="Picture 8" descr="A black rectangle with a black line&#10;&#10;AI-generated content may be incorrect.">
            <a:extLst>
              <a:ext uri="{FF2B5EF4-FFF2-40B4-BE49-F238E27FC236}">
                <a16:creationId xmlns:a16="http://schemas.microsoft.com/office/drawing/2014/main" id="{65F863A6-3AC4-75B2-0C0C-B588A15A0E3D}"/>
              </a:ext>
            </a:extLst>
          </p:cNvPr>
          <p:cNvPicPr>
            <a:picLocks noChangeAspect="1"/>
          </p:cNvPicPr>
          <p:nvPr/>
        </p:nvPicPr>
        <p:blipFill>
          <a:blip r:embed="rId3"/>
          <a:stretch>
            <a:fillRect/>
          </a:stretch>
        </p:blipFill>
        <p:spPr>
          <a:xfrm>
            <a:off x="6175374" y="5834872"/>
            <a:ext cx="1473200" cy="457200"/>
          </a:xfrm>
          <a:prstGeom prst="rect">
            <a:avLst/>
          </a:prstGeom>
        </p:spPr>
      </p:pic>
    </p:spTree>
    <p:extLst>
      <p:ext uri="{BB962C8B-B14F-4D97-AF65-F5344CB8AC3E}">
        <p14:creationId xmlns:p14="http://schemas.microsoft.com/office/powerpoint/2010/main" val="29789028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A4D2EAAA-B7A0-CA5F-13A8-50BC18DB401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66218" y="219919"/>
            <a:ext cx="11344608" cy="4282633"/>
          </a:xfrm>
          <a:prstGeom prst="rect">
            <a:avLst/>
          </a:prstGeom>
        </p:spPr>
      </p:pic>
      <p:sp>
        <p:nvSpPr>
          <p:cNvPr id="2" name="TextBox 1">
            <a:extLst>
              <a:ext uri="{FF2B5EF4-FFF2-40B4-BE49-F238E27FC236}">
                <a16:creationId xmlns:a16="http://schemas.microsoft.com/office/drawing/2014/main" id="{67D59845-8184-853A-21E3-3B8D4C0FFCE7}"/>
              </a:ext>
            </a:extLst>
          </p:cNvPr>
          <p:cNvSpPr txBox="1"/>
          <p:nvPr/>
        </p:nvSpPr>
        <p:spPr>
          <a:xfrm>
            <a:off x="3750198" y="6453415"/>
            <a:ext cx="3027304" cy="307777"/>
          </a:xfrm>
          <a:prstGeom prst="rect">
            <a:avLst/>
          </a:prstGeom>
          <a:noFill/>
        </p:spPr>
        <p:txBody>
          <a:bodyPr wrap="none" rtlCol="0">
            <a:spAutoFit/>
          </a:bodyPr>
          <a:lstStyle/>
          <a:p>
            <a:r>
              <a:rPr lang="en-US" sz="1400" dirty="0">
                <a:solidFill>
                  <a:srgbClr val="000000"/>
                </a:solidFill>
                <a:effectLst/>
              </a:rPr>
              <a:t>JAMA Intern Med. 2023;183(9):944-52.</a:t>
            </a:r>
          </a:p>
        </p:txBody>
      </p:sp>
      <p:sp>
        <p:nvSpPr>
          <p:cNvPr id="4" name="Slide Number Placeholder 3">
            <a:extLst>
              <a:ext uri="{FF2B5EF4-FFF2-40B4-BE49-F238E27FC236}">
                <a16:creationId xmlns:a16="http://schemas.microsoft.com/office/drawing/2014/main" id="{698BE90D-4BFC-FB26-0BCD-108E5813F9C3}"/>
              </a:ext>
            </a:extLst>
          </p:cNvPr>
          <p:cNvSpPr>
            <a:spLocks noGrp="1"/>
          </p:cNvSpPr>
          <p:nvPr>
            <p:ph type="sldNum" sz="quarter" idx="12"/>
          </p:nvPr>
        </p:nvSpPr>
        <p:spPr/>
        <p:txBody>
          <a:bodyPr/>
          <a:lstStyle/>
          <a:p>
            <a:fld id="{4FAB73BC-B049-4115-A692-8D63A059BFB8}" type="slidenum">
              <a:rPr lang="en-US" smtClean="0"/>
              <a:pPr/>
              <a:t>60</a:t>
            </a:fld>
            <a:endParaRPr lang="en-US" dirty="0"/>
          </a:p>
        </p:txBody>
      </p:sp>
    </p:spTree>
    <p:extLst>
      <p:ext uri="{BB962C8B-B14F-4D97-AF65-F5344CB8AC3E}">
        <p14:creationId xmlns:p14="http://schemas.microsoft.com/office/powerpoint/2010/main" val="23213085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AD18E116-1CB0-A5B8-29AE-6D1A4E7E956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9007" y="147169"/>
            <a:ext cx="10613986" cy="6348555"/>
          </a:xfrm>
          <a:prstGeom prst="rect">
            <a:avLst/>
          </a:prstGeom>
        </p:spPr>
      </p:pic>
      <p:sp>
        <p:nvSpPr>
          <p:cNvPr id="6" name="TextBox 5">
            <a:extLst>
              <a:ext uri="{FF2B5EF4-FFF2-40B4-BE49-F238E27FC236}">
                <a16:creationId xmlns:a16="http://schemas.microsoft.com/office/drawing/2014/main" id="{D6CE41AC-FC3D-86DC-DF94-AAB1006F3D29}"/>
              </a:ext>
            </a:extLst>
          </p:cNvPr>
          <p:cNvSpPr txBox="1"/>
          <p:nvPr/>
        </p:nvSpPr>
        <p:spPr>
          <a:xfrm>
            <a:off x="4340507" y="6495724"/>
            <a:ext cx="3027304" cy="307777"/>
          </a:xfrm>
          <a:prstGeom prst="rect">
            <a:avLst/>
          </a:prstGeom>
          <a:noFill/>
        </p:spPr>
        <p:txBody>
          <a:bodyPr wrap="none" rtlCol="0">
            <a:spAutoFit/>
          </a:bodyPr>
          <a:lstStyle/>
          <a:p>
            <a:r>
              <a:rPr lang="en-US" sz="1400" dirty="0">
                <a:solidFill>
                  <a:srgbClr val="000000"/>
                </a:solidFill>
                <a:effectLst/>
              </a:rPr>
              <a:t>JAMA Intern Med. 2023;183(9):944-52.</a:t>
            </a:r>
          </a:p>
        </p:txBody>
      </p:sp>
      <p:sp>
        <p:nvSpPr>
          <p:cNvPr id="7" name="TextBox 6">
            <a:extLst>
              <a:ext uri="{FF2B5EF4-FFF2-40B4-BE49-F238E27FC236}">
                <a16:creationId xmlns:a16="http://schemas.microsoft.com/office/drawing/2014/main" id="{45E7CD50-BEA0-FA30-155F-990702D9D5C6}"/>
              </a:ext>
            </a:extLst>
          </p:cNvPr>
          <p:cNvSpPr txBox="1"/>
          <p:nvPr/>
        </p:nvSpPr>
        <p:spPr>
          <a:xfrm>
            <a:off x="5023413" y="1238491"/>
            <a:ext cx="2665217" cy="369332"/>
          </a:xfrm>
          <a:prstGeom prst="rect">
            <a:avLst/>
          </a:prstGeom>
          <a:noFill/>
        </p:spPr>
        <p:txBody>
          <a:bodyPr wrap="none" rtlCol="0">
            <a:spAutoFit/>
          </a:bodyPr>
          <a:lstStyle/>
          <a:p>
            <a:r>
              <a:rPr lang="en-US" b="1" dirty="0">
                <a:solidFill>
                  <a:srgbClr val="FF0000"/>
                </a:solidFill>
              </a:rPr>
              <a:t>PEN-FAST Score of 0 or 1</a:t>
            </a:r>
          </a:p>
        </p:txBody>
      </p:sp>
      <p:sp>
        <p:nvSpPr>
          <p:cNvPr id="2" name="Slide Number Placeholder 1">
            <a:extLst>
              <a:ext uri="{FF2B5EF4-FFF2-40B4-BE49-F238E27FC236}">
                <a16:creationId xmlns:a16="http://schemas.microsoft.com/office/drawing/2014/main" id="{44D129B4-AF6C-0CA8-FBE1-7AB808E1C6CF}"/>
              </a:ext>
            </a:extLst>
          </p:cNvPr>
          <p:cNvSpPr>
            <a:spLocks noGrp="1"/>
          </p:cNvSpPr>
          <p:nvPr>
            <p:ph type="sldNum" sz="quarter" idx="12"/>
          </p:nvPr>
        </p:nvSpPr>
        <p:spPr/>
        <p:txBody>
          <a:bodyPr/>
          <a:lstStyle/>
          <a:p>
            <a:fld id="{4FAB73BC-B049-4115-A692-8D63A059BFB8}" type="slidenum">
              <a:rPr lang="en-US" smtClean="0"/>
              <a:pPr/>
              <a:t>61</a:t>
            </a:fld>
            <a:endParaRPr lang="en-US" dirty="0"/>
          </a:p>
        </p:txBody>
      </p:sp>
    </p:spTree>
    <p:extLst>
      <p:ext uri="{BB962C8B-B14F-4D97-AF65-F5344CB8AC3E}">
        <p14:creationId xmlns:p14="http://schemas.microsoft.com/office/powerpoint/2010/main" val="2094302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document&#10;&#10;AI-generated content may be incorrect.">
            <a:extLst>
              <a:ext uri="{FF2B5EF4-FFF2-40B4-BE49-F238E27FC236}">
                <a16:creationId xmlns:a16="http://schemas.microsoft.com/office/drawing/2014/main" id="{73D4D8E9-7B4C-16E2-E598-D59461AE357F}"/>
              </a:ext>
            </a:extLst>
          </p:cNvPr>
          <p:cNvPicPr>
            <a:picLocks noChangeAspect="1"/>
          </p:cNvPicPr>
          <p:nvPr/>
        </p:nvPicPr>
        <p:blipFill>
          <a:blip r:embed="rId2"/>
          <a:stretch>
            <a:fillRect/>
          </a:stretch>
        </p:blipFill>
        <p:spPr>
          <a:xfrm>
            <a:off x="0" y="0"/>
            <a:ext cx="6718300" cy="2044700"/>
          </a:xfrm>
          <a:prstGeom prst="rect">
            <a:avLst/>
          </a:prstGeom>
        </p:spPr>
      </p:pic>
      <p:sp>
        <p:nvSpPr>
          <p:cNvPr id="4" name="TextBox 3">
            <a:extLst>
              <a:ext uri="{FF2B5EF4-FFF2-40B4-BE49-F238E27FC236}">
                <a16:creationId xmlns:a16="http://schemas.microsoft.com/office/drawing/2014/main" id="{8359A00B-A4F5-2FC4-3340-A951864B2BC2}"/>
              </a:ext>
            </a:extLst>
          </p:cNvPr>
          <p:cNvSpPr txBox="1"/>
          <p:nvPr/>
        </p:nvSpPr>
        <p:spPr>
          <a:xfrm>
            <a:off x="3359150" y="6488668"/>
            <a:ext cx="400359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rPr>
              <a:t>JAMA Intern Med. 2024;184(11):1374-83.</a:t>
            </a:r>
          </a:p>
        </p:txBody>
      </p:sp>
      <p:pic>
        <p:nvPicPr>
          <p:cNvPr id="6" name="Picture 5" descr="A screenshot of a table&#10;&#10;AI-generated content may be incorrect.">
            <a:extLst>
              <a:ext uri="{FF2B5EF4-FFF2-40B4-BE49-F238E27FC236}">
                <a16:creationId xmlns:a16="http://schemas.microsoft.com/office/drawing/2014/main" id="{94E80330-5DD2-B3E6-1411-813BD62706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927915"/>
            <a:ext cx="7772400" cy="3485614"/>
          </a:xfrm>
          <a:prstGeom prst="rect">
            <a:avLst/>
          </a:prstGeom>
        </p:spPr>
      </p:pic>
      <p:pic>
        <p:nvPicPr>
          <p:cNvPr id="8" name="Picture 7">
            <a:extLst>
              <a:ext uri="{FF2B5EF4-FFF2-40B4-BE49-F238E27FC236}">
                <a16:creationId xmlns:a16="http://schemas.microsoft.com/office/drawing/2014/main" id="{C47A846E-C445-0EBB-354F-910ABE51CD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413529"/>
            <a:ext cx="7772400" cy="561860"/>
          </a:xfrm>
          <a:prstGeom prst="rect">
            <a:avLst/>
          </a:prstGeom>
        </p:spPr>
      </p:pic>
      <p:sp>
        <p:nvSpPr>
          <p:cNvPr id="9" name="TextBox 8">
            <a:extLst>
              <a:ext uri="{FF2B5EF4-FFF2-40B4-BE49-F238E27FC236}">
                <a16:creationId xmlns:a16="http://schemas.microsoft.com/office/drawing/2014/main" id="{FC8B93A8-5C24-ADBC-6692-35703D30DEC2}"/>
              </a:ext>
            </a:extLst>
          </p:cNvPr>
          <p:cNvSpPr txBox="1"/>
          <p:nvPr/>
        </p:nvSpPr>
        <p:spPr>
          <a:xfrm>
            <a:off x="8150087" y="722175"/>
            <a:ext cx="3747053" cy="637097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56 studies of 9225 participants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2053 adults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latin typeface="Corbel" panose="020B0503020204020204"/>
                <a:ea typeface="+mn-ea"/>
                <a:cs typeface="+mn-cs"/>
              </a:rPr>
              <a:t>2.2% of adult challenges had positive challenges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latin typeface="Corbel" panose="020B0503020204020204"/>
                <a:ea typeface="+mn-ea"/>
                <a:cs typeface="+mn-cs"/>
              </a:rPr>
              <a:t>No severe reactions to challenges in adults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Positive challenges lower in inpatients (2.3%) than in outpatients (4.2%)</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PEN-FAST used in &lt;8% of challenges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Reactions lower in N America</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different risk stratification?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10" name="Slide Number Placeholder 9">
            <a:extLst>
              <a:ext uri="{FF2B5EF4-FFF2-40B4-BE49-F238E27FC236}">
                <a16:creationId xmlns:a16="http://schemas.microsoft.com/office/drawing/2014/main" id="{21FB71AB-F8D5-2C5B-5487-41C364396FA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1" i="0" u="none" strike="noStrike" kern="1200" cap="none" spc="0" normalizeH="0" baseline="0" noProof="0" dirty="0">
              <a:ln>
                <a:noFill/>
              </a:ln>
              <a:solidFill>
                <a:srgbClr val="40BAD2"/>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7222936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478BA-7977-72CF-78B0-0713B1DC64A7}"/>
              </a:ext>
            </a:extLst>
          </p:cNvPr>
          <p:cNvSpPr>
            <a:spLocks noGrp="1"/>
          </p:cNvSpPr>
          <p:nvPr>
            <p:ph type="title"/>
          </p:nvPr>
        </p:nvSpPr>
        <p:spPr/>
        <p:txBody>
          <a:bodyPr/>
          <a:lstStyle/>
          <a:p>
            <a:r>
              <a:rPr lang="en-US" dirty="0"/>
              <a:t>Other Populations to </a:t>
            </a:r>
            <a:r>
              <a:rPr lang="en-US" dirty="0" err="1"/>
              <a:t>Delabel</a:t>
            </a:r>
            <a:endParaRPr lang="en-US" dirty="0"/>
          </a:p>
        </p:txBody>
      </p:sp>
      <p:graphicFrame>
        <p:nvGraphicFramePr>
          <p:cNvPr id="6" name="Content Placeholder 2">
            <a:extLst>
              <a:ext uri="{FF2B5EF4-FFF2-40B4-BE49-F238E27FC236}">
                <a16:creationId xmlns:a16="http://schemas.microsoft.com/office/drawing/2014/main" id="{1375F5FA-313F-05B5-C8F8-9EDC47804189}"/>
              </a:ext>
            </a:extLst>
          </p:cNvPr>
          <p:cNvGraphicFramePr>
            <a:graphicFrameLocks noGrp="1"/>
          </p:cNvGraphicFramePr>
          <p:nvPr>
            <p:ph idx="1"/>
          </p:nvPr>
        </p:nvGraphicFramePr>
        <p:xfrm>
          <a:off x="3869268" y="864108"/>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ADE9A3B7-3693-D178-3623-F579194D362C}"/>
              </a:ext>
            </a:extLst>
          </p:cNvPr>
          <p:cNvSpPr txBox="1"/>
          <p:nvPr/>
        </p:nvSpPr>
        <p:spPr>
          <a:xfrm>
            <a:off x="3502413" y="6181066"/>
            <a:ext cx="7745775" cy="923330"/>
          </a:xfrm>
          <a:prstGeom prst="rect">
            <a:avLst/>
          </a:prstGeom>
          <a:noFill/>
        </p:spPr>
        <p:txBody>
          <a:bodyPr wrap="none" rtlCol="0">
            <a:spAutoFit/>
          </a:bodyPr>
          <a:lstStyle/>
          <a:p>
            <a:r>
              <a:rPr lang="en-US" sz="1800" dirty="0"/>
              <a:t>Koo G et al. J Allergy Clin Immunol </a:t>
            </a:r>
            <a:r>
              <a:rPr lang="en-US" sz="1800" dirty="0" err="1"/>
              <a:t>Pract</a:t>
            </a:r>
            <a:r>
              <a:rPr lang="en-US" sz="1800" dirty="0"/>
              <a:t>. 2022 Jun;10(6):1660-3 e2.</a:t>
            </a:r>
          </a:p>
          <a:p>
            <a:r>
              <a:rPr lang="en-US" dirty="0" err="1">
                <a:solidFill>
                  <a:srgbClr val="000000"/>
                </a:solidFill>
                <a:ea typeface="ＭＳ Ｐゴシック" charset="0"/>
              </a:rPr>
              <a:t>Mak</a:t>
            </a:r>
            <a:r>
              <a:rPr lang="en-US" dirty="0">
                <a:solidFill>
                  <a:srgbClr val="000000"/>
                </a:solidFill>
                <a:ea typeface="ＭＳ Ｐゴシック" charset="0"/>
              </a:rPr>
              <a:t> R et al. J Allergy Clin Immunol </a:t>
            </a:r>
            <a:r>
              <a:rPr lang="en-US" dirty="0" err="1">
                <a:solidFill>
                  <a:srgbClr val="000000"/>
                </a:solidFill>
                <a:ea typeface="ＭＳ Ｐゴシック" charset="0"/>
              </a:rPr>
              <a:t>Pract</a:t>
            </a:r>
            <a:r>
              <a:rPr lang="en-US" dirty="0">
                <a:solidFill>
                  <a:srgbClr val="000000"/>
                </a:solidFill>
                <a:ea typeface="ＭＳ Ｐゴシック" charset="0"/>
              </a:rPr>
              <a:t> 2022 Vol. 10 Issue 7 Pages 1919-1921 e1</a:t>
            </a:r>
          </a:p>
          <a:p>
            <a:endParaRPr lang="en-US" dirty="0"/>
          </a:p>
        </p:txBody>
      </p:sp>
      <p:sp>
        <p:nvSpPr>
          <p:cNvPr id="7" name="Slide Number Placeholder 3">
            <a:extLst>
              <a:ext uri="{FF2B5EF4-FFF2-40B4-BE49-F238E27FC236}">
                <a16:creationId xmlns:a16="http://schemas.microsoft.com/office/drawing/2014/main" id="{0B957625-12F5-195E-F2EF-9E05A36B5529}"/>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defRPr/>
            </a:pPr>
            <a:fld id="{BD425A9E-3DB9-4644-BF39-C14DC3BF919A}" type="slidenum">
              <a:rPr lang="en-US" smtClean="0"/>
              <a:pPr>
                <a:spcAft>
                  <a:spcPts val="600"/>
                </a:spcAft>
                <a:defRPr/>
              </a:pPr>
              <a:t>63</a:t>
            </a:fld>
            <a:endParaRPr lang="en-US" dirty="0"/>
          </a:p>
        </p:txBody>
      </p:sp>
    </p:spTree>
    <p:extLst>
      <p:ext uri="{BB962C8B-B14F-4D97-AF65-F5344CB8AC3E}">
        <p14:creationId xmlns:p14="http://schemas.microsoft.com/office/powerpoint/2010/main" val="34719251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00728498-B29E-9857-6500-A67E011A6DC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1251" y="0"/>
            <a:ext cx="7772400" cy="3185240"/>
          </a:xfrm>
          <a:prstGeom prst="rect">
            <a:avLst/>
          </a:prstGeom>
        </p:spPr>
      </p:pic>
      <p:pic>
        <p:nvPicPr>
          <p:cNvPr id="7" name="Picture 6" descr="A blue and white box with text&#10;&#10;AI-generated content may be incorrect.">
            <a:extLst>
              <a:ext uri="{FF2B5EF4-FFF2-40B4-BE49-F238E27FC236}">
                <a16:creationId xmlns:a16="http://schemas.microsoft.com/office/drawing/2014/main" id="{675E4E59-373B-8F07-E34B-940A1FB42D95}"/>
              </a:ext>
            </a:extLst>
          </p:cNvPr>
          <p:cNvPicPr>
            <a:picLocks noChangeAspect="1"/>
          </p:cNvPicPr>
          <p:nvPr/>
        </p:nvPicPr>
        <p:blipFill>
          <a:blip r:embed="rId3"/>
          <a:stretch>
            <a:fillRect/>
          </a:stretch>
        </p:blipFill>
        <p:spPr>
          <a:xfrm>
            <a:off x="681251" y="3185240"/>
            <a:ext cx="6972016" cy="2889850"/>
          </a:xfrm>
          <a:prstGeom prst="rect">
            <a:avLst/>
          </a:prstGeom>
        </p:spPr>
      </p:pic>
      <p:sp>
        <p:nvSpPr>
          <p:cNvPr id="8" name="TextBox 7">
            <a:extLst>
              <a:ext uri="{FF2B5EF4-FFF2-40B4-BE49-F238E27FC236}">
                <a16:creationId xmlns:a16="http://schemas.microsoft.com/office/drawing/2014/main" id="{F7ACDBDD-394A-9148-A398-AF59E84CF124}"/>
              </a:ext>
            </a:extLst>
          </p:cNvPr>
          <p:cNvSpPr txBox="1"/>
          <p:nvPr/>
        </p:nvSpPr>
        <p:spPr>
          <a:xfrm>
            <a:off x="8218325" y="487025"/>
            <a:ext cx="3747053" cy="489364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ICU patients with PEN FAST &lt; 3 randomized to single dose amoxicillin 250 mg challenge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0000"/>
                </a:solidFill>
                <a:latin typeface="Corbel" panose="020B0503020204020204"/>
              </a:rPr>
              <a:t>40 challenged</a:t>
            </a:r>
          </a:p>
          <a:p>
            <a:pPr marL="742950" lvl="1" indent="-285750">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 No immediate reactions</a:t>
            </a:r>
          </a:p>
          <a:p>
            <a:pPr marL="742950" lvl="1" indent="-285750">
              <a:buFont typeface="Arial" panose="020B0604020202020204" pitchFamily="34" charset="0"/>
              <a:buChar char="•"/>
              <a:defRPr/>
            </a:pPr>
            <a:r>
              <a:rPr lang="en-US" sz="2400" dirty="0">
                <a:solidFill>
                  <a:srgbClr val="000000"/>
                </a:solidFill>
                <a:latin typeface="Corbel" panose="020B0503020204020204"/>
              </a:rPr>
              <a:t>1 delayed morbilliform rash</a:t>
            </a:r>
          </a:p>
          <a:p>
            <a:pPr marL="285750" indent="-285750">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Increased use of penicillin anti</a:t>
            </a:r>
            <a:r>
              <a:rPr lang="en-US" sz="2400" dirty="0">
                <a:solidFill>
                  <a:srgbClr val="000000"/>
                </a:solidFill>
                <a:latin typeface="Corbel" panose="020B0503020204020204"/>
              </a:rPr>
              <a:t>biotics in intervention group (OR 4.3)</a:t>
            </a:r>
            <a:endPar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9" name="TextBox 8">
            <a:extLst>
              <a:ext uri="{FF2B5EF4-FFF2-40B4-BE49-F238E27FC236}">
                <a16:creationId xmlns:a16="http://schemas.microsoft.com/office/drawing/2014/main" id="{B20BF9AA-1774-651B-23FC-C92D4A7073E4}"/>
              </a:ext>
            </a:extLst>
          </p:cNvPr>
          <p:cNvSpPr txBox="1"/>
          <p:nvPr/>
        </p:nvSpPr>
        <p:spPr>
          <a:xfrm>
            <a:off x="3464560" y="6268720"/>
            <a:ext cx="3867469" cy="369332"/>
          </a:xfrm>
          <a:prstGeom prst="rect">
            <a:avLst/>
          </a:prstGeom>
          <a:noFill/>
        </p:spPr>
        <p:txBody>
          <a:bodyPr wrap="none" rtlCol="0">
            <a:spAutoFit/>
          </a:bodyPr>
          <a:lstStyle/>
          <a:p>
            <a:r>
              <a:rPr lang="en-US" dirty="0"/>
              <a:t>Intensive Care Med. 2024;50(6):913-21.</a:t>
            </a:r>
          </a:p>
        </p:txBody>
      </p:sp>
      <p:sp>
        <p:nvSpPr>
          <p:cNvPr id="2" name="Slide Number Placeholder 1">
            <a:extLst>
              <a:ext uri="{FF2B5EF4-FFF2-40B4-BE49-F238E27FC236}">
                <a16:creationId xmlns:a16="http://schemas.microsoft.com/office/drawing/2014/main" id="{9F058A7A-9CB1-61E7-99DA-0061F211C2A4}"/>
              </a:ext>
            </a:extLst>
          </p:cNvPr>
          <p:cNvSpPr>
            <a:spLocks noGrp="1"/>
          </p:cNvSpPr>
          <p:nvPr>
            <p:ph type="sldNum" sz="quarter" idx="12"/>
          </p:nvPr>
        </p:nvSpPr>
        <p:spPr/>
        <p:txBody>
          <a:bodyPr/>
          <a:lstStyle/>
          <a:p>
            <a:fld id="{4FAB73BC-B049-4115-A692-8D63A059BFB8}" type="slidenum">
              <a:rPr lang="en-US" smtClean="0"/>
              <a:pPr/>
              <a:t>64</a:t>
            </a:fld>
            <a:endParaRPr lang="en-US" dirty="0"/>
          </a:p>
        </p:txBody>
      </p:sp>
    </p:spTree>
    <p:extLst>
      <p:ext uri="{BB962C8B-B14F-4D97-AF65-F5344CB8AC3E}">
        <p14:creationId xmlns:p14="http://schemas.microsoft.com/office/powerpoint/2010/main" val="10954500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sign&#10;&#10;AI-generated content may be incorrect.">
            <a:extLst>
              <a:ext uri="{FF2B5EF4-FFF2-40B4-BE49-F238E27FC236}">
                <a16:creationId xmlns:a16="http://schemas.microsoft.com/office/drawing/2014/main" id="{AF4881E6-CC4F-F60B-ADF8-17DCC33CB2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9103" y="158750"/>
            <a:ext cx="10402627" cy="2635486"/>
          </a:xfrm>
          <a:prstGeom prst="rect">
            <a:avLst/>
          </a:prstGeom>
        </p:spPr>
      </p:pic>
      <p:pic>
        <p:nvPicPr>
          <p:cNvPr id="5" name="Picture 4" descr="A table with numbers and text&#10;&#10;AI-generated content may be incorrect.">
            <a:extLst>
              <a:ext uri="{FF2B5EF4-FFF2-40B4-BE49-F238E27FC236}">
                <a16:creationId xmlns:a16="http://schemas.microsoft.com/office/drawing/2014/main" id="{CE5EB134-4A87-F9E6-4810-867B6C06E938}"/>
              </a:ext>
            </a:extLst>
          </p:cNvPr>
          <p:cNvPicPr>
            <a:picLocks noChangeAspect="1"/>
          </p:cNvPicPr>
          <p:nvPr/>
        </p:nvPicPr>
        <p:blipFill>
          <a:blip r:embed="rId3"/>
          <a:stretch>
            <a:fillRect/>
          </a:stretch>
        </p:blipFill>
        <p:spPr>
          <a:xfrm>
            <a:off x="165548" y="2799025"/>
            <a:ext cx="11797908" cy="2755614"/>
          </a:xfrm>
          <a:prstGeom prst="rect">
            <a:avLst/>
          </a:prstGeom>
        </p:spPr>
      </p:pic>
      <p:sp>
        <p:nvSpPr>
          <p:cNvPr id="6" name="TextBox 5">
            <a:extLst>
              <a:ext uri="{FF2B5EF4-FFF2-40B4-BE49-F238E27FC236}">
                <a16:creationId xmlns:a16="http://schemas.microsoft.com/office/drawing/2014/main" id="{AC9E4AF8-4F74-8D55-71A1-A09075B85E02}"/>
              </a:ext>
            </a:extLst>
          </p:cNvPr>
          <p:cNvSpPr txBox="1"/>
          <p:nvPr/>
        </p:nvSpPr>
        <p:spPr>
          <a:xfrm>
            <a:off x="1624083" y="5369973"/>
            <a:ext cx="7297960" cy="369332"/>
          </a:xfrm>
          <a:prstGeom prst="rect">
            <a:avLst/>
          </a:prstGeom>
          <a:noFill/>
        </p:spPr>
        <p:txBody>
          <a:bodyPr wrap="none" rtlCol="0">
            <a:spAutoFit/>
          </a:bodyPr>
          <a:lstStyle/>
          <a:p>
            <a:r>
              <a:rPr lang="en-US" dirty="0"/>
              <a:t>Exclusion: &lt; 5 year reaction, angioedema, non-cutaneous symptoms, SCAR</a:t>
            </a:r>
          </a:p>
        </p:txBody>
      </p:sp>
      <p:sp>
        <p:nvSpPr>
          <p:cNvPr id="7" name="TextBox 6">
            <a:extLst>
              <a:ext uri="{FF2B5EF4-FFF2-40B4-BE49-F238E27FC236}">
                <a16:creationId xmlns:a16="http://schemas.microsoft.com/office/drawing/2014/main" id="{16E500FC-2993-C388-72E1-310D4EE681AC}"/>
              </a:ext>
            </a:extLst>
          </p:cNvPr>
          <p:cNvSpPr txBox="1"/>
          <p:nvPr/>
        </p:nvSpPr>
        <p:spPr>
          <a:xfrm>
            <a:off x="2664801" y="6329918"/>
            <a:ext cx="4528676" cy="369332"/>
          </a:xfrm>
          <a:prstGeom prst="rect">
            <a:avLst/>
          </a:prstGeom>
          <a:noFill/>
        </p:spPr>
        <p:txBody>
          <a:bodyPr wrap="none" rtlCol="0">
            <a:spAutoFit/>
          </a:bodyPr>
          <a:lstStyle/>
          <a:p>
            <a:r>
              <a:rPr lang="en-US" dirty="0"/>
              <a:t> J Allergy Clin Immunol </a:t>
            </a:r>
            <a:r>
              <a:rPr lang="en-US" dirty="0" err="1"/>
              <a:t>Pract</a:t>
            </a:r>
            <a:r>
              <a:rPr lang="en-US" dirty="0"/>
              <a:t> 2025;13:2405-10.</a:t>
            </a:r>
          </a:p>
        </p:txBody>
      </p:sp>
      <p:sp>
        <p:nvSpPr>
          <p:cNvPr id="2" name="Rectangle 1">
            <a:extLst>
              <a:ext uri="{FF2B5EF4-FFF2-40B4-BE49-F238E27FC236}">
                <a16:creationId xmlns:a16="http://schemas.microsoft.com/office/drawing/2014/main" id="{9CCE0D55-6338-73B9-9D26-969081A9FCA8}"/>
              </a:ext>
            </a:extLst>
          </p:cNvPr>
          <p:cNvSpPr/>
          <p:nvPr/>
        </p:nvSpPr>
        <p:spPr>
          <a:xfrm>
            <a:off x="165548" y="3959051"/>
            <a:ext cx="7672166" cy="5627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4526F3A9-576D-474F-2DC6-33B63E032740}"/>
              </a:ext>
            </a:extLst>
          </p:cNvPr>
          <p:cNvSpPr>
            <a:spLocks noGrp="1"/>
          </p:cNvSpPr>
          <p:nvPr>
            <p:ph type="sldNum" sz="quarter" idx="12"/>
          </p:nvPr>
        </p:nvSpPr>
        <p:spPr/>
        <p:txBody>
          <a:bodyPr/>
          <a:lstStyle/>
          <a:p>
            <a:fld id="{4FAB73BC-B049-4115-A692-8D63A059BFB8}" type="slidenum">
              <a:rPr lang="en-US" smtClean="0"/>
              <a:pPr/>
              <a:t>65</a:t>
            </a:fld>
            <a:endParaRPr lang="en-US" dirty="0"/>
          </a:p>
        </p:txBody>
      </p:sp>
    </p:spTree>
    <p:extLst>
      <p:ext uri="{BB962C8B-B14F-4D97-AF65-F5344CB8AC3E}">
        <p14:creationId xmlns:p14="http://schemas.microsoft.com/office/powerpoint/2010/main" val="343690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CFEECC-D83C-17AE-6579-8CEB7FE08C7F}"/>
              </a:ext>
            </a:extLst>
          </p:cNvPr>
          <p:cNvPicPr>
            <a:picLocks noChangeAspect="1"/>
          </p:cNvPicPr>
          <p:nvPr/>
        </p:nvPicPr>
        <p:blipFill>
          <a:blip r:embed="rId2"/>
          <a:stretch>
            <a:fillRect/>
          </a:stretch>
        </p:blipFill>
        <p:spPr>
          <a:xfrm>
            <a:off x="406879" y="161025"/>
            <a:ext cx="11049000" cy="5924825"/>
          </a:xfrm>
          <a:prstGeom prst="rect">
            <a:avLst/>
          </a:prstGeom>
        </p:spPr>
      </p:pic>
      <p:sp>
        <p:nvSpPr>
          <p:cNvPr id="4" name="TextBox 3">
            <a:extLst>
              <a:ext uri="{FF2B5EF4-FFF2-40B4-BE49-F238E27FC236}">
                <a16:creationId xmlns:a16="http://schemas.microsoft.com/office/drawing/2014/main" id="{A1BD2BA3-D9B4-1B3E-BB57-E4947BA67DE3}"/>
              </a:ext>
            </a:extLst>
          </p:cNvPr>
          <p:cNvSpPr txBox="1"/>
          <p:nvPr/>
        </p:nvSpPr>
        <p:spPr>
          <a:xfrm>
            <a:off x="3136565" y="6327643"/>
            <a:ext cx="3697359" cy="307777"/>
          </a:xfrm>
          <a:prstGeom prst="rect">
            <a:avLst/>
          </a:prstGeom>
          <a:noFill/>
        </p:spPr>
        <p:txBody>
          <a:bodyPr wrap="none" rtlCol="0">
            <a:spAutoFit/>
          </a:bodyPr>
          <a:lstStyle/>
          <a:p>
            <a:r>
              <a:rPr lang="en-US" sz="1400" dirty="0"/>
              <a:t>J Allergy Clin Immunol </a:t>
            </a:r>
            <a:r>
              <a:rPr lang="en-US" sz="1400" dirty="0" err="1"/>
              <a:t>Pract</a:t>
            </a:r>
            <a:r>
              <a:rPr lang="en-US" sz="1400" dirty="0"/>
              <a:t>. 2026;14(4):805–15</a:t>
            </a:r>
          </a:p>
        </p:txBody>
      </p:sp>
      <p:sp>
        <p:nvSpPr>
          <p:cNvPr id="5" name="Slide Number Placeholder 4">
            <a:extLst>
              <a:ext uri="{FF2B5EF4-FFF2-40B4-BE49-F238E27FC236}">
                <a16:creationId xmlns:a16="http://schemas.microsoft.com/office/drawing/2014/main" id="{14E890A9-8C27-896B-B7D2-A76FF28E16C5}"/>
              </a:ext>
            </a:extLst>
          </p:cNvPr>
          <p:cNvSpPr>
            <a:spLocks noGrp="1"/>
          </p:cNvSpPr>
          <p:nvPr>
            <p:ph type="sldNum" sz="quarter" idx="12"/>
          </p:nvPr>
        </p:nvSpPr>
        <p:spPr/>
        <p:txBody>
          <a:bodyPr/>
          <a:lstStyle/>
          <a:p>
            <a:fld id="{4FAB73BC-B049-4115-A692-8D63A059BFB8}" type="slidenum">
              <a:rPr lang="en-US" smtClean="0"/>
              <a:pPr/>
              <a:t>66</a:t>
            </a:fld>
            <a:endParaRPr lang="en-US" dirty="0"/>
          </a:p>
        </p:txBody>
      </p:sp>
    </p:spTree>
    <p:extLst>
      <p:ext uri="{BB962C8B-B14F-4D97-AF65-F5344CB8AC3E}">
        <p14:creationId xmlns:p14="http://schemas.microsoft.com/office/powerpoint/2010/main" val="9588596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1447AE06-FC51-EC16-3B59-656F2600089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5502" y="196770"/>
            <a:ext cx="9931080" cy="6106034"/>
          </a:xfrm>
          <a:prstGeom prst="rect">
            <a:avLst/>
          </a:prstGeom>
        </p:spPr>
      </p:pic>
      <p:sp>
        <p:nvSpPr>
          <p:cNvPr id="2" name="Slide Number Placeholder 1">
            <a:extLst>
              <a:ext uri="{FF2B5EF4-FFF2-40B4-BE49-F238E27FC236}">
                <a16:creationId xmlns:a16="http://schemas.microsoft.com/office/drawing/2014/main" id="{70A730DF-FF72-5C05-2CD7-2FF12F69347C}"/>
              </a:ext>
            </a:extLst>
          </p:cNvPr>
          <p:cNvSpPr>
            <a:spLocks noGrp="1"/>
          </p:cNvSpPr>
          <p:nvPr>
            <p:ph type="sldNum" sz="quarter" idx="12"/>
          </p:nvPr>
        </p:nvSpPr>
        <p:spPr/>
        <p:txBody>
          <a:bodyPr/>
          <a:lstStyle/>
          <a:p>
            <a:fld id="{4FAB73BC-B049-4115-A692-8D63A059BFB8}" type="slidenum">
              <a:rPr lang="en-US" smtClean="0"/>
              <a:pPr/>
              <a:t>67</a:t>
            </a:fld>
            <a:endParaRPr lang="en-US" dirty="0"/>
          </a:p>
        </p:txBody>
      </p:sp>
    </p:spTree>
    <p:extLst>
      <p:ext uri="{BB962C8B-B14F-4D97-AF65-F5344CB8AC3E}">
        <p14:creationId xmlns:p14="http://schemas.microsoft.com/office/powerpoint/2010/main" val="36544061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04DF45E0-3299-AD2A-055A-65D4E26374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1260" y="452086"/>
            <a:ext cx="3045106" cy="2248908"/>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BA1E7B61-02A8-82DB-0002-0AB63EEF4F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63390" y="423222"/>
            <a:ext cx="3057010" cy="2248907"/>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ED2AB06D-F3EA-D028-FE09-FCE55AEDD0E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08496" y="947560"/>
            <a:ext cx="3488210" cy="1910932"/>
          </a:xfrm>
          <a:prstGeom prst="rect">
            <a:avLst/>
          </a:prstGeom>
        </p:spPr>
      </p:pic>
      <p:sp>
        <p:nvSpPr>
          <p:cNvPr id="10" name="TextBox 9">
            <a:extLst>
              <a:ext uri="{FF2B5EF4-FFF2-40B4-BE49-F238E27FC236}">
                <a16:creationId xmlns:a16="http://schemas.microsoft.com/office/drawing/2014/main" id="{4C44F2B8-19EC-FEEB-D29A-A95A38373098}"/>
              </a:ext>
            </a:extLst>
          </p:cNvPr>
          <p:cNvSpPr txBox="1"/>
          <p:nvPr/>
        </p:nvSpPr>
        <p:spPr>
          <a:xfrm>
            <a:off x="6400207" y="471153"/>
            <a:ext cx="305701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34182"/>
                </a:solidFill>
                <a:effectLst/>
                <a:uLnTx/>
                <a:uFillTx/>
                <a:latin typeface="Arial Nova" panose="020F0502020204030204" pitchFamily="34" charset="0"/>
                <a:ea typeface="+mn-ea"/>
                <a:cs typeface="Arial" panose="020B0604020202020204" pitchFamily="34" charset="0"/>
              </a:rPr>
              <a:t>How to Conduct a Penicillin Challenge in the Hospital</a:t>
            </a:r>
          </a:p>
        </p:txBody>
      </p:sp>
      <p:pic>
        <p:nvPicPr>
          <p:cNvPr id="12" name="Picture 11" descr="A screenshot of a computer&#10;&#10;Description automatically generated">
            <a:extLst>
              <a:ext uri="{FF2B5EF4-FFF2-40B4-BE49-F238E27FC236}">
                <a16:creationId xmlns:a16="http://schemas.microsoft.com/office/drawing/2014/main" id="{5AE81F86-B8F7-E749-4E2A-4B2A76746A2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37024" y="452086"/>
            <a:ext cx="2643073" cy="1930974"/>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3DA31BA1-D3C2-8B6A-C095-8305B902C6E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75156" y="3064435"/>
            <a:ext cx="2942378" cy="2134667"/>
          </a:xfrm>
          <a:prstGeom prst="rect">
            <a:avLst/>
          </a:prstGeom>
        </p:spPr>
      </p:pic>
      <p:sp>
        <p:nvSpPr>
          <p:cNvPr id="4" name="TextBox 3">
            <a:extLst>
              <a:ext uri="{FF2B5EF4-FFF2-40B4-BE49-F238E27FC236}">
                <a16:creationId xmlns:a16="http://schemas.microsoft.com/office/drawing/2014/main" id="{041D3B88-CA2A-54F8-6534-66CA29F2E84D}"/>
              </a:ext>
            </a:extLst>
          </p:cNvPr>
          <p:cNvSpPr txBox="1"/>
          <p:nvPr/>
        </p:nvSpPr>
        <p:spPr>
          <a:xfrm>
            <a:off x="4007488" y="0"/>
            <a:ext cx="386945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orbel" panose="020B0503020204020204"/>
                <a:ea typeface="+mn-ea"/>
                <a:cs typeface="+mn-cs"/>
              </a:rPr>
              <a:t>Videos for Adult Inpatient </a:t>
            </a:r>
            <a:r>
              <a:rPr kumimoji="0" lang="en-US" sz="1800" b="1" i="0" u="none" strike="noStrike" kern="1200" cap="none" spc="0" normalizeH="0" baseline="0" noProof="0" dirty="0" err="1">
                <a:ln>
                  <a:noFill/>
                </a:ln>
                <a:solidFill>
                  <a:srgbClr val="000000"/>
                </a:solidFill>
                <a:effectLst/>
                <a:uLnTx/>
                <a:uFillTx/>
                <a:latin typeface="Corbel" panose="020B0503020204020204"/>
                <a:ea typeface="+mn-ea"/>
                <a:cs typeface="+mn-cs"/>
              </a:rPr>
              <a:t>Delabeling</a:t>
            </a:r>
            <a:endParaRPr kumimoji="0" lang="en-US" sz="1800" b="1"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6" name="TextBox 5">
            <a:extLst>
              <a:ext uri="{FF2B5EF4-FFF2-40B4-BE49-F238E27FC236}">
                <a16:creationId xmlns:a16="http://schemas.microsoft.com/office/drawing/2014/main" id="{5DC1B5FA-E790-D6B5-C5CA-324D66E5CD43}"/>
              </a:ext>
            </a:extLst>
          </p:cNvPr>
          <p:cNvSpPr txBox="1"/>
          <p:nvPr/>
        </p:nvSpPr>
        <p:spPr>
          <a:xfrm>
            <a:off x="3748314" y="2838236"/>
            <a:ext cx="438780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orbel" panose="020B0503020204020204"/>
                <a:ea typeface="+mn-ea"/>
                <a:cs typeface="+mn-cs"/>
              </a:rPr>
              <a:t>Videos for Pediatric Outpatient </a:t>
            </a:r>
            <a:r>
              <a:rPr kumimoji="0" lang="en-US" sz="1800" b="1" i="0" u="none" strike="noStrike" kern="1200" cap="none" spc="0" normalizeH="0" baseline="0" noProof="0" dirty="0" err="1">
                <a:ln>
                  <a:noFill/>
                </a:ln>
                <a:solidFill>
                  <a:srgbClr val="000000"/>
                </a:solidFill>
                <a:effectLst/>
                <a:uLnTx/>
                <a:uFillTx/>
                <a:latin typeface="Corbel" panose="020B0503020204020204"/>
                <a:ea typeface="+mn-ea"/>
                <a:cs typeface="+mn-cs"/>
              </a:rPr>
              <a:t>Delabeling</a:t>
            </a:r>
            <a:endParaRPr kumimoji="0" lang="en-US" sz="1800" b="1"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pic>
        <p:nvPicPr>
          <p:cNvPr id="11" name="Picture 10" descr="A screenshot of a computer&#10;&#10;Description automatically generated">
            <a:extLst>
              <a:ext uri="{FF2B5EF4-FFF2-40B4-BE49-F238E27FC236}">
                <a16:creationId xmlns:a16="http://schemas.microsoft.com/office/drawing/2014/main" id="{83BA44CE-A712-82D6-7CB7-2EFE6DBBBA0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117534" y="3353966"/>
            <a:ext cx="2824682" cy="1824243"/>
          </a:xfrm>
          <a:prstGeom prst="rect">
            <a:avLst/>
          </a:prstGeom>
        </p:spPr>
      </p:pic>
      <p:pic>
        <p:nvPicPr>
          <p:cNvPr id="14" name="Picture 13" descr="A screenshot of a computer&#10;&#10;Description automatically generated">
            <a:extLst>
              <a:ext uri="{FF2B5EF4-FFF2-40B4-BE49-F238E27FC236}">
                <a16:creationId xmlns:a16="http://schemas.microsoft.com/office/drawing/2014/main" id="{99F115D3-1B56-84CD-0DBB-74BA3FF5FFF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158645" y="3167603"/>
            <a:ext cx="2681194" cy="2134668"/>
          </a:xfrm>
          <a:prstGeom prst="rect">
            <a:avLst/>
          </a:prstGeom>
        </p:spPr>
      </p:pic>
      <p:pic>
        <p:nvPicPr>
          <p:cNvPr id="16" name="Picture 15" descr="A screenshot of a computer&#10;&#10;Description automatically generated">
            <a:extLst>
              <a:ext uri="{FF2B5EF4-FFF2-40B4-BE49-F238E27FC236}">
                <a16:creationId xmlns:a16="http://schemas.microsoft.com/office/drawing/2014/main" id="{476F6C30-CFB7-2F61-C30E-65EF8775709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9056268" y="3436720"/>
            <a:ext cx="2755148" cy="1703388"/>
          </a:xfrm>
          <a:prstGeom prst="rect">
            <a:avLst/>
          </a:prstGeom>
        </p:spPr>
      </p:pic>
      <p:sp>
        <p:nvSpPr>
          <p:cNvPr id="8" name="TextBox 7">
            <a:extLst>
              <a:ext uri="{FF2B5EF4-FFF2-40B4-BE49-F238E27FC236}">
                <a16:creationId xmlns:a16="http://schemas.microsoft.com/office/drawing/2014/main" id="{290104D3-6557-55C6-5009-09BE43E1EB5B}"/>
              </a:ext>
            </a:extLst>
          </p:cNvPr>
          <p:cNvSpPr txBox="1"/>
          <p:nvPr/>
        </p:nvSpPr>
        <p:spPr>
          <a:xfrm>
            <a:off x="3437166" y="5200701"/>
            <a:ext cx="609985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orbel" panose="020B0503020204020204"/>
                <a:ea typeface="+mn-ea"/>
                <a:cs typeface="+mn-cs"/>
              </a:rPr>
              <a:t>Videos for </a:t>
            </a:r>
            <a:r>
              <a:rPr kumimoji="0" lang="en-US" sz="1800" b="1" i="0" u="none" strike="noStrike" kern="1200" cap="none" spc="0" normalizeH="0" baseline="0" noProof="0" dirty="0" err="1">
                <a:ln>
                  <a:noFill/>
                </a:ln>
                <a:solidFill>
                  <a:srgbClr val="000000"/>
                </a:solidFill>
                <a:effectLst/>
                <a:uLnTx/>
                <a:uFillTx/>
                <a:latin typeface="Corbel" panose="020B0503020204020204"/>
                <a:ea typeface="+mn-ea"/>
                <a:cs typeface="+mn-cs"/>
              </a:rPr>
              <a:t>Delabeling</a:t>
            </a:r>
            <a:r>
              <a:rPr kumimoji="0" lang="en-US" sz="1800" b="1" i="0" u="none" strike="noStrike" kern="1200" cap="none" spc="0" normalizeH="0" baseline="0" noProof="0" dirty="0">
                <a:ln>
                  <a:noFill/>
                </a:ln>
                <a:solidFill>
                  <a:srgbClr val="000000"/>
                </a:solidFill>
                <a:effectLst/>
                <a:uLnTx/>
                <a:uFillTx/>
                <a:latin typeface="Corbel" panose="020B0503020204020204"/>
                <a:ea typeface="+mn-ea"/>
                <a:cs typeface="+mn-cs"/>
              </a:rPr>
              <a:t> in Pregnant Patients</a:t>
            </a:r>
          </a:p>
        </p:txBody>
      </p:sp>
      <p:pic>
        <p:nvPicPr>
          <p:cNvPr id="15" name="Picture 14" descr="A screenshot of a video&#10;&#10;AI-generated content may be incorrect.">
            <a:extLst>
              <a:ext uri="{FF2B5EF4-FFF2-40B4-BE49-F238E27FC236}">
                <a16:creationId xmlns:a16="http://schemas.microsoft.com/office/drawing/2014/main" id="{6D8FBF79-7EA5-6663-01AB-F2B55CCFD78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78396" y="5302271"/>
            <a:ext cx="2076429" cy="1482833"/>
          </a:xfrm>
          <a:prstGeom prst="rect">
            <a:avLst/>
          </a:prstGeom>
        </p:spPr>
      </p:pic>
      <p:pic>
        <p:nvPicPr>
          <p:cNvPr id="18" name="Picture 17" descr="A person in a white coat&#10;&#10;AI-generated content may be incorrect.">
            <a:extLst>
              <a:ext uri="{FF2B5EF4-FFF2-40B4-BE49-F238E27FC236}">
                <a16:creationId xmlns:a16="http://schemas.microsoft.com/office/drawing/2014/main" id="{67A56C49-A651-2413-97F2-C7FD28B1D75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417671" y="5358210"/>
            <a:ext cx="2238705" cy="1426894"/>
          </a:xfrm>
          <a:prstGeom prst="rect">
            <a:avLst/>
          </a:prstGeom>
        </p:spPr>
      </p:pic>
      <p:sp>
        <p:nvSpPr>
          <p:cNvPr id="2" name="Slide Number Placeholder 1">
            <a:extLst>
              <a:ext uri="{FF2B5EF4-FFF2-40B4-BE49-F238E27FC236}">
                <a16:creationId xmlns:a16="http://schemas.microsoft.com/office/drawing/2014/main" id="{585C498D-496B-4D3F-C61A-C6B295DAD5FA}"/>
              </a:ext>
            </a:extLst>
          </p:cNvPr>
          <p:cNvSpPr>
            <a:spLocks noGrp="1"/>
          </p:cNvSpPr>
          <p:nvPr>
            <p:ph type="sldNum" sz="quarter" idx="12"/>
          </p:nvPr>
        </p:nvSpPr>
        <p:spPr/>
        <p:txBody>
          <a:bodyPr/>
          <a:lstStyle/>
          <a:p>
            <a:fld id="{4FAB73BC-B049-4115-A692-8D63A059BFB8}" type="slidenum">
              <a:rPr lang="en-US" smtClean="0"/>
              <a:pPr/>
              <a:t>68</a:t>
            </a:fld>
            <a:endParaRPr lang="en-US" dirty="0"/>
          </a:p>
        </p:txBody>
      </p:sp>
    </p:spTree>
    <p:extLst>
      <p:ext uri="{BB962C8B-B14F-4D97-AF65-F5344CB8AC3E}">
        <p14:creationId xmlns:p14="http://schemas.microsoft.com/office/powerpoint/2010/main" val="1872734350"/>
      </p:ext>
    </p:extLst>
  </p:cSld>
  <p:clrMapOvr>
    <a:masterClrMapping/>
  </p:clrMapOvr>
  <mc:AlternateContent xmlns:mc="http://schemas.openxmlformats.org/markup-compatibility/2006" xmlns:p14="http://schemas.microsoft.com/office/powerpoint/2010/main">
    <mc:Choice Requires="p14">
      <p:transition spd="slow" p14:dur="2000" advTm="18125"/>
    </mc:Choice>
    <mc:Fallback xmlns="">
      <p:transition spd="slow" advTm="18125"/>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y_testing_is_important_v3.mp4 (720p).mp4">
            <a:hlinkClick r:id="" action="ppaction://media"/>
            <a:extLst>
              <a:ext uri="{FF2B5EF4-FFF2-40B4-BE49-F238E27FC236}">
                <a16:creationId xmlns:a16="http://schemas.microsoft.com/office/drawing/2014/main" id="{593CB323-E128-0F94-0EF7-C81FFA297C8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97EF460-A336-CC09-E531-162ED47E0579}"/>
              </a:ext>
            </a:extLst>
          </p:cNvPr>
          <p:cNvSpPr>
            <a:spLocks noGrp="1"/>
          </p:cNvSpPr>
          <p:nvPr>
            <p:ph type="sldNum" sz="quarter" idx="12"/>
          </p:nvPr>
        </p:nvSpPr>
        <p:spPr/>
        <p:txBody>
          <a:bodyPr/>
          <a:lstStyle/>
          <a:p>
            <a:fld id="{4FAB73BC-B049-4115-A692-8D63A059BFB8}" type="slidenum">
              <a:rPr lang="en-US" smtClean="0"/>
              <a:pPr/>
              <a:t>69</a:t>
            </a:fld>
            <a:endParaRPr lang="en-US" dirty="0"/>
          </a:p>
        </p:txBody>
      </p:sp>
    </p:spTree>
    <p:extLst>
      <p:ext uri="{BB962C8B-B14F-4D97-AF65-F5344CB8AC3E}">
        <p14:creationId xmlns:p14="http://schemas.microsoft.com/office/powerpoint/2010/main" val="191511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4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text&#10;&#10;AI-generated content may be incorrect.">
            <a:extLst>
              <a:ext uri="{FF2B5EF4-FFF2-40B4-BE49-F238E27FC236}">
                <a16:creationId xmlns:a16="http://schemas.microsoft.com/office/drawing/2014/main" id="{EEDB79A4-B182-FBD3-B20D-11A0475B3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677" y="0"/>
            <a:ext cx="7772400" cy="2519858"/>
          </a:xfrm>
          <a:prstGeom prst="rect">
            <a:avLst/>
          </a:prstGeom>
        </p:spPr>
      </p:pic>
      <p:pic>
        <p:nvPicPr>
          <p:cNvPr id="5" name="Picture 4">
            <a:extLst>
              <a:ext uri="{FF2B5EF4-FFF2-40B4-BE49-F238E27FC236}">
                <a16:creationId xmlns:a16="http://schemas.microsoft.com/office/drawing/2014/main" id="{2ABCE50E-A784-A626-E7BF-E4528672728F}"/>
              </a:ext>
            </a:extLst>
          </p:cNvPr>
          <p:cNvPicPr>
            <a:picLocks noChangeAspect="1"/>
          </p:cNvPicPr>
          <p:nvPr/>
        </p:nvPicPr>
        <p:blipFill>
          <a:blip r:embed="rId3"/>
          <a:stretch>
            <a:fillRect/>
          </a:stretch>
        </p:blipFill>
        <p:spPr>
          <a:xfrm>
            <a:off x="141179" y="3297780"/>
            <a:ext cx="11909642" cy="1642709"/>
          </a:xfrm>
          <a:prstGeom prst="rect">
            <a:avLst/>
          </a:prstGeom>
        </p:spPr>
      </p:pic>
      <p:pic>
        <p:nvPicPr>
          <p:cNvPr id="7" name="Picture 6">
            <a:extLst>
              <a:ext uri="{FF2B5EF4-FFF2-40B4-BE49-F238E27FC236}">
                <a16:creationId xmlns:a16="http://schemas.microsoft.com/office/drawing/2014/main" id="{C561F804-09B6-E333-73EE-E5AA072DB0CA}"/>
              </a:ext>
            </a:extLst>
          </p:cNvPr>
          <p:cNvPicPr>
            <a:picLocks noChangeAspect="1"/>
          </p:cNvPicPr>
          <p:nvPr/>
        </p:nvPicPr>
        <p:blipFill>
          <a:blip r:embed="rId4"/>
          <a:stretch>
            <a:fillRect/>
          </a:stretch>
        </p:blipFill>
        <p:spPr>
          <a:xfrm>
            <a:off x="204499" y="5141132"/>
            <a:ext cx="11783002" cy="1136839"/>
          </a:xfrm>
          <a:prstGeom prst="rect">
            <a:avLst/>
          </a:prstGeom>
        </p:spPr>
      </p:pic>
      <p:sp>
        <p:nvSpPr>
          <p:cNvPr id="9" name="TextBox 8">
            <a:extLst>
              <a:ext uri="{FF2B5EF4-FFF2-40B4-BE49-F238E27FC236}">
                <a16:creationId xmlns:a16="http://schemas.microsoft.com/office/drawing/2014/main" id="{C071959B-B17B-383A-C3C7-59BEC84FA2D7}"/>
              </a:ext>
            </a:extLst>
          </p:cNvPr>
          <p:cNvSpPr txBox="1"/>
          <p:nvPr/>
        </p:nvSpPr>
        <p:spPr>
          <a:xfrm>
            <a:off x="7907077" y="231163"/>
            <a:ext cx="3848365" cy="3046988"/>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RCT of PCN assessment pathway using risk stratification, skin testing and direct challenge in PCP clinics in the UK</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0000"/>
                </a:solidFill>
                <a:latin typeface="Corbel" panose="020B0503020204020204"/>
              </a:rPr>
              <a:t>823 patients randomized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7% had reaction within 3 days of test</a:t>
            </a:r>
          </a:p>
        </p:txBody>
      </p:sp>
      <p:sp>
        <p:nvSpPr>
          <p:cNvPr id="10" name="TextBox 9">
            <a:extLst>
              <a:ext uri="{FF2B5EF4-FFF2-40B4-BE49-F238E27FC236}">
                <a16:creationId xmlns:a16="http://schemas.microsoft.com/office/drawing/2014/main" id="{6A2EDB43-2923-FDE0-C5A5-FA0BAB41D41D}"/>
              </a:ext>
            </a:extLst>
          </p:cNvPr>
          <p:cNvSpPr txBox="1"/>
          <p:nvPr/>
        </p:nvSpPr>
        <p:spPr>
          <a:xfrm>
            <a:off x="3536287" y="6478614"/>
            <a:ext cx="3082190" cy="369332"/>
          </a:xfrm>
          <a:prstGeom prst="rect">
            <a:avLst/>
          </a:prstGeom>
          <a:noFill/>
        </p:spPr>
        <p:txBody>
          <a:bodyPr wrap="none" rtlCol="0">
            <a:spAutoFit/>
          </a:bodyPr>
          <a:lstStyle/>
          <a:p>
            <a:r>
              <a:rPr lang="en-US" dirty="0"/>
              <a:t>Lancet Primary Care. 2025;1(1)</a:t>
            </a:r>
          </a:p>
        </p:txBody>
      </p:sp>
      <p:sp>
        <p:nvSpPr>
          <p:cNvPr id="2" name="Rectangle 1">
            <a:extLst>
              <a:ext uri="{FF2B5EF4-FFF2-40B4-BE49-F238E27FC236}">
                <a16:creationId xmlns:a16="http://schemas.microsoft.com/office/drawing/2014/main" id="{79D1C85F-23B0-9240-8890-5E07C3181B54}"/>
              </a:ext>
            </a:extLst>
          </p:cNvPr>
          <p:cNvSpPr/>
          <p:nvPr/>
        </p:nvSpPr>
        <p:spPr>
          <a:xfrm>
            <a:off x="301451" y="4029389"/>
            <a:ext cx="8098971" cy="9111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EFAE7528-4BF7-DBC9-15A1-9BEE4D86BB63}"/>
              </a:ext>
            </a:extLst>
          </p:cNvPr>
          <p:cNvSpPr>
            <a:spLocks noGrp="1"/>
          </p:cNvSpPr>
          <p:nvPr>
            <p:ph type="sldNum" sz="quarter" idx="12"/>
          </p:nvPr>
        </p:nvSpPr>
        <p:spPr/>
        <p:txBody>
          <a:bodyPr/>
          <a:lstStyle/>
          <a:p>
            <a:fld id="{4FAB73BC-B049-4115-A692-8D63A059BFB8}" type="slidenum">
              <a:rPr lang="en-US" smtClean="0"/>
              <a:pPr/>
              <a:t>70</a:t>
            </a:fld>
            <a:endParaRPr lang="en-US" dirty="0"/>
          </a:p>
        </p:txBody>
      </p:sp>
    </p:spTree>
    <p:extLst>
      <p:ext uri="{BB962C8B-B14F-4D97-AF65-F5344CB8AC3E}">
        <p14:creationId xmlns:p14="http://schemas.microsoft.com/office/powerpoint/2010/main" val="18177733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F231E5-F402-49E1-82B4-C762909ED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6F0BA12B-74D1-4DB1-9A3F-C9BA27B815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515FCC40-AA93-4D3B-90D0-69BC824EAD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53C50E9-71EE-E0EA-066A-381013D50DC7}"/>
              </a:ext>
            </a:extLst>
          </p:cNvPr>
          <p:cNvSpPr>
            <a:spLocks noGrp="1"/>
          </p:cNvSpPr>
          <p:nvPr>
            <p:ph type="ctrTitle"/>
          </p:nvPr>
        </p:nvSpPr>
        <p:spPr>
          <a:xfrm>
            <a:off x="4084398" y="1298448"/>
            <a:ext cx="7315200" cy="3255264"/>
          </a:xfrm>
        </p:spPr>
        <p:txBody>
          <a:bodyPr>
            <a:normAutofit/>
          </a:bodyPr>
          <a:lstStyle/>
          <a:p>
            <a:r>
              <a:rPr lang="en-US">
                <a:solidFill>
                  <a:schemeClr val="tx2"/>
                </a:solidFill>
              </a:rPr>
              <a:t>Penicillin Skin Testing</a:t>
            </a:r>
          </a:p>
        </p:txBody>
      </p:sp>
      <p:sp>
        <p:nvSpPr>
          <p:cNvPr id="3" name="Subtitle 2">
            <a:extLst>
              <a:ext uri="{FF2B5EF4-FFF2-40B4-BE49-F238E27FC236}">
                <a16:creationId xmlns:a16="http://schemas.microsoft.com/office/drawing/2014/main" id="{AB359BDB-607B-43BA-11F6-3F2067AF40B0}"/>
              </a:ext>
            </a:extLst>
          </p:cNvPr>
          <p:cNvSpPr>
            <a:spLocks noGrp="1"/>
          </p:cNvSpPr>
          <p:nvPr>
            <p:ph type="subTitle" idx="1"/>
          </p:nvPr>
        </p:nvSpPr>
        <p:spPr>
          <a:xfrm>
            <a:off x="4084397" y="4670246"/>
            <a:ext cx="6714232" cy="914400"/>
          </a:xfrm>
        </p:spPr>
        <p:txBody>
          <a:bodyPr>
            <a:normAutofit/>
          </a:bodyPr>
          <a:lstStyle/>
          <a:p>
            <a:endParaRPr lang="en-US">
              <a:solidFill>
                <a:schemeClr val="accent1"/>
              </a:solidFill>
            </a:endParaRPr>
          </a:p>
        </p:txBody>
      </p:sp>
      <p:sp>
        <p:nvSpPr>
          <p:cNvPr id="4" name="Slide Number Placeholder 3">
            <a:extLst>
              <a:ext uri="{FF2B5EF4-FFF2-40B4-BE49-F238E27FC236}">
                <a16:creationId xmlns:a16="http://schemas.microsoft.com/office/drawing/2014/main" id="{3EA3C136-C79C-758A-0E5F-515957732EF4}"/>
              </a:ext>
            </a:extLst>
          </p:cNvPr>
          <p:cNvSpPr>
            <a:spLocks noGrp="1"/>
          </p:cNvSpPr>
          <p:nvPr>
            <p:ph type="sldNum" sz="quarter" idx="12"/>
          </p:nvPr>
        </p:nvSpPr>
        <p:spPr/>
        <p:txBody>
          <a:bodyPr/>
          <a:lstStyle/>
          <a:p>
            <a:fld id="{4FAB73BC-B049-4115-A692-8D63A059BFB8}" type="slidenum">
              <a:rPr lang="en-US" smtClean="0"/>
              <a:pPr/>
              <a:t>71</a:t>
            </a:fld>
            <a:endParaRPr lang="en-US" dirty="0"/>
          </a:p>
        </p:txBody>
      </p:sp>
    </p:spTree>
    <p:extLst>
      <p:ext uri="{BB962C8B-B14F-4D97-AF65-F5344CB8AC3E}">
        <p14:creationId xmlns:p14="http://schemas.microsoft.com/office/powerpoint/2010/main" val="20554942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E571C-5FB4-8E41-D0B7-58DD79A67023}"/>
              </a:ext>
            </a:extLst>
          </p:cNvPr>
          <p:cNvSpPr>
            <a:spLocks noGrp="1"/>
          </p:cNvSpPr>
          <p:nvPr>
            <p:ph type="title"/>
          </p:nvPr>
        </p:nvSpPr>
        <p:spPr>
          <a:xfrm>
            <a:off x="252919" y="1123837"/>
            <a:ext cx="2947482" cy="4601183"/>
          </a:xfrm>
        </p:spPr>
        <p:txBody>
          <a:bodyPr>
            <a:normAutofit/>
          </a:bodyPr>
          <a:lstStyle/>
          <a:p>
            <a:pPr algn="ctr"/>
            <a:r>
              <a:rPr lang="en-US" sz="3600" dirty="0">
                <a:solidFill>
                  <a:schemeClr val="bg1"/>
                </a:solidFill>
              </a:rPr>
              <a:t>When </a:t>
            </a:r>
            <a:r>
              <a:rPr lang="en-US" dirty="0">
                <a:solidFill>
                  <a:schemeClr val="bg1"/>
                </a:solidFill>
              </a:rPr>
              <a:t>Is Penicillin Skin Testing Indicated?</a:t>
            </a:r>
            <a:endParaRPr lang="en-US" dirty="0"/>
          </a:p>
        </p:txBody>
      </p:sp>
      <p:graphicFrame>
        <p:nvGraphicFramePr>
          <p:cNvPr id="5" name="Content Placeholder 2">
            <a:extLst>
              <a:ext uri="{FF2B5EF4-FFF2-40B4-BE49-F238E27FC236}">
                <a16:creationId xmlns:a16="http://schemas.microsoft.com/office/drawing/2014/main" id="{55958E9A-89D8-EBFA-5650-D6C992DA0CC7}"/>
              </a:ext>
            </a:extLst>
          </p:cNvPr>
          <p:cNvGraphicFramePr>
            <a:graphicFrameLocks noGrp="1"/>
          </p:cNvGraphicFramePr>
          <p:nvPr>
            <p:ph idx="1"/>
            <p:extLst>
              <p:ext uri="{D42A27DB-BD31-4B8C-83A1-F6EECF244321}">
                <p14:modId xmlns:p14="http://schemas.microsoft.com/office/powerpoint/2010/main" val="4135727589"/>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C3FF2844-658F-6E2C-37C5-0144F8B5F9C4}"/>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defRPr/>
            </a:pPr>
            <a:fld id="{BD425A9E-3DB9-4644-BF39-C14DC3BF919A}" type="slidenum">
              <a:rPr lang="en-US" smtClean="0"/>
              <a:pPr>
                <a:spcAft>
                  <a:spcPts val="600"/>
                </a:spcAft>
                <a:defRPr/>
              </a:pPr>
              <a:t>72</a:t>
            </a:fld>
            <a:endParaRPr lang="en-US" dirty="0"/>
          </a:p>
        </p:txBody>
      </p:sp>
      <p:sp>
        <p:nvSpPr>
          <p:cNvPr id="3" name="TextBox 2">
            <a:extLst>
              <a:ext uri="{FF2B5EF4-FFF2-40B4-BE49-F238E27FC236}">
                <a16:creationId xmlns:a16="http://schemas.microsoft.com/office/drawing/2014/main" id="{A1C192D7-50DE-10E0-24B4-88EDD7F69385}"/>
              </a:ext>
            </a:extLst>
          </p:cNvPr>
          <p:cNvSpPr txBox="1"/>
          <p:nvPr/>
        </p:nvSpPr>
        <p:spPr>
          <a:xfrm>
            <a:off x="4976934" y="47073"/>
            <a:ext cx="3923318" cy="707886"/>
          </a:xfrm>
          <a:prstGeom prst="rect">
            <a:avLst/>
          </a:prstGeom>
          <a:noFill/>
          <a:ln w="38100">
            <a:solidFill>
              <a:srgbClr val="FF0000"/>
            </a:solidFill>
          </a:ln>
        </p:spPr>
        <p:txBody>
          <a:bodyPr wrap="none" rtlCol="0">
            <a:spAutoFit/>
          </a:bodyPr>
          <a:lstStyle/>
          <a:p>
            <a:r>
              <a:rPr lang="en-US" sz="4000" i="1" dirty="0">
                <a:solidFill>
                  <a:srgbClr val="FF0000"/>
                </a:solidFill>
              </a:rPr>
              <a:t>PARADIGM SHIFT</a:t>
            </a:r>
          </a:p>
        </p:txBody>
      </p:sp>
    </p:spTree>
    <p:extLst>
      <p:ext uri="{BB962C8B-B14F-4D97-AF65-F5344CB8AC3E}">
        <p14:creationId xmlns:p14="http://schemas.microsoft.com/office/powerpoint/2010/main" val="34515402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70D6F-31C7-D0DE-9208-4B8966561295}"/>
              </a:ext>
            </a:extLst>
          </p:cNvPr>
          <p:cNvSpPr>
            <a:spLocks noGrp="1"/>
          </p:cNvSpPr>
          <p:nvPr>
            <p:ph type="title"/>
          </p:nvPr>
        </p:nvSpPr>
        <p:spPr/>
        <p:txBody>
          <a:bodyPr/>
          <a:lstStyle/>
          <a:p>
            <a:r>
              <a:rPr lang="en-US" dirty="0"/>
              <a:t>Penicillin Skin Testing Reagents</a:t>
            </a:r>
          </a:p>
        </p:txBody>
      </p:sp>
      <p:sp>
        <p:nvSpPr>
          <p:cNvPr id="3" name="Content Placeholder 2">
            <a:extLst>
              <a:ext uri="{FF2B5EF4-FFF2-40B4-BE49-F238E27FC236}">
                <a16:creationId xmlns:a16="http://schemas.microsoft.com/office/drawing/2014/main" id="{2C186953-7425-04DA-403C-743C7AB4E480}"/>
              </a:ext>
            </a:extLst>
          </p:cNvPr>
          <p:cNvSpPr>
            <a:spLocks noGrp="1"/>
          </p:cNvSpPr>
          <p:nvPr>
            <p:ph idx="1"/>
          </p:nvPr>
        </p:nvSpPr>
        <p:spPr/>
        <p:txBody>
          <a:bodyPr/>
          <a:lstStyle/>
          <a:p>
            <a:r>
              <a:rPr lang="en-US" dirty="0" err="1"/>
              <a:t>Penicilloyl-polylysine</a:t>
            </a:r>
            <a:r>
              <a:rPr lang="en-US" dirty="0"/>
              <a:t> (PPL) is available commercially as PRE-PEN</a:t>
            </a:r>
          </a:p>
          <a:p>
            <a:r>
              <a:rPr lang="en-US" dirty="0"/>
              <a:t>The only commercially available minor determinant is penicillin G</a:t>
            </a:r>
          </a:p>
          <a:p>
            <a:r>
              <a:rPr lang="en-US" dirty="0"/>
              <a:t>Value of additional testing with other minor determinants including </a:t>
            </a:r>
            <a:r>
              <a:rPr lang="en-US" dirty="0" err="1"/>
              <a:t>penicilloate</a:t>
            </a:r>
            <a:r>
              <a:rPr lang="en-US" dirty="0"/>
              <a:t> and/or </a:t>
            </a:r>
            <a:r>
              <a:rPr lang="en-US" dirty="0" err="1"/>
              <a:t>penilloate</a:t>
            </a:r>
            <a:r>
              <a:rPr lang="en-US" dirty="0"/>
              <a:t> is unknown</a:t>
            </a:r>
          </a:p>
          <a:p>
            <a:endParaRPr lang="en-US" dirty="0"/>
          </a:p>
        </p:txBody>
      </p:sp>
      <p:sp>
        <p:nvSpPr>
          <p:cNvPr id="4" name="Slide Number Placeholder 3">
            <a:extLst>
              <a:ext uri="{FF2B5EF4-FFF2-40B4-BE49-F238E27FC236}">
                <a16:creationId xmlns:a16="http://schemas.microsoft.com/office/drawing/2014/main" id="{B89F0F31-4097-5DE4-9550-02D815C1362B}"/>
              </a:ext>
            </a:extLst>
          </p:cNvPr>
          <p:cNvSpPr>
            <a:spLocks noGrp="1"/>
          </p:cNvSpPr>
          <p:nvPr>
            <p:ph type="sldNum" sz="quarter" idx="12"/>
          </p:nvPr>
        </p:nvSpPr>
        <p:spPr/>
        <p:txBody>
          <a:bodyPr/>
          <a:lstStyle/>
          <a:p>
            <a:fld id="{4FAB73BC-B049-4115-A692-8D63A059BFB8}" type="slidenum">
              <a:rPr lang="en-US" smtClean="0"/>
              <a:pPr/>
              <a:t>73</a:t>
            </a:fld>
            <a:endParaRPr lang="en-US" dirty="0"/>
          </a:p>
        </p:txBody>
      </p:sp>
    </p:spTree>
    <p:extLst>
      <p:ext uri="{BB962C8B-B14F-4D97-AF65-F5344CB8AC3E}">
        <p14:creationId xmlns:p14="http://schemas.microsoft.com/office/powerpoint/2010/main" val="35612053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D59A1-E78F-7549-8550-7FB0243D2839}"/>
              </a:ext>
            </a:extLst>
          </p:cNvPr>
          <p:cNvSpPr>
            <a:spLocks noGrp="1"/>
          </p:cNvSpPr>
          <p:nvPr>
            <p:ph type="title"/>
          </p:nvPr>
        </p:nvSpPr>
        <p:spPr>
          <a:xfrm>
            <a:off x="213405" y="3562243"/>
            <a:ext cx="2572927" cy="700088"/>
          </a:xfrm>
        </p:spPr>
        <p:txBody>
          <a:bodyPr wrap="square" anchor="b">
            <a:noAutofit/>
          </a:bodyPr>
          <a:lstStyle/>
          <a:p>
            <a:pPr algn="ctr">
              <a:lnSpc>
                <a:spcPct val="90000"/>
              </a:lnSpc>
            </a:pPr>
            <a:r>
              <a:rPr lang="en-US" sz="3733" dirty="0"/>
              <a:t>Selective Reactions to </a:t>
            </a:r>
            <a:br>
              <a:rPr lang="en-US" sz="3733" dirty="0"/>
            </a:br>
            <a:r>
              <a:rPr lang="en-US" sz="3733" dirty="0"/>
              <a:t>Piperacillin-Tazobactam (TZP)</a:t>
            </a:r>
          </a:p>
        </p:txBody>
      </p:sp>
      <p:graphicFrame>
        <p:nvGraphicFramePr>
          <p:cNvPr id="12" name="Content Placeholder 3">
            <a:extLst>
              <a:ext uri="{FF2B5EF4-FFF2-40B4-BE49-F238E27FC236}">
                <a16:creationId xmlns:a16="http://schemas.microsoft.com/office/drawing/2014/main" id="{75091AB3-D5D8-BD2A-6CEE-903B35344BFF}"/>
              </a:ext>
            </a:extLst>
          </p:cNvPr>
          <p:cNvGraphicFramePr>
            <a:graphicFrameLocks noGrp="1"/>
          </p:cNvGraphicFramePr>
          <p:nvPr>
            <p:ph sz="half" idx="2"/>
          </p:nvPr>
        </p:nvGraphicFramePr>
        <p:xfrm>
          <a:off x="3709017" y="2281131"/>
          <a:ext cx="7750354"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EB134703-ED82-D347-970E-9C963D530833}"/>
              </a:ext>
            </a:extLst>
          </p:cNvPr>
          <p:cNvSpPr>
            <a:spLocks noGrp="1"/>
          </p:cNvSpPr>
          <p:nvPr>
            <p:ph type="sldNum" sz="quarter" idx="12"/>
          </p:nvPr>
        </p:nvSpPr>
        <p:spPr bwMode="auto">
          <a:xfrm>
            <a:off x="9652000" y="6339644"/>
            <a:ext cx="2540000" cy="457200"/>
          </a:xfrm>
          <a:prstGeom prst="rect">
            <a:avLst/>
          </a:prstGeom>
          <a:ln>
            <a:miter lim="800000"/>
            <a:headEnd/>
            <a:tailEnd/>
          </a:ln>
        </p:spPr>
        <p:txBody>
          <a:bodyPr vert="horz" wrap="square" lIns="121920" tIns="60960" rIns="121920" bIns="60960" numCol="1" rtlCol="0" anchor="b" anchorCtr="0" compatLnSpc="1">
            <a:prstTxWarp prst="textNoShape">
              <a:avLst/>
            </a:prstTxWarp>
            <a:normAutofit/>
          </a:bodyPr>
          <a:lstStyle>
            <a:defPPr>
              <a:defRPr lang="en-US"/>
            </a:defPPr>
            <a:lvl1pPr algn="r" rtl="0" eaLnBrk="1" fontAlgn="base" hangingPunct="1">
              <a:spcBef>
                <a:spcPct val="0"/>
              </a:spcBef>
              <a:spcAft>
                <a:spcPct val="0"/>
              </a:spcAft>
              <a:defRPr sz="1867" kern="1200">
                <a:solidFill>
                  <a:schemeClr val="bg2"/>
                </a:solidFill>
                <a:latin typeface="Tahoma" charset="0"/>
                <a:ea typeface="ＭＳ Ｐゴシック" charset="-128"/>
                <a:cs typeface="ＭＳ Ｐゴシック" charset="-128"/>
              </a:defRPr>
            </a:lvl1pPr>
            <a:lvl2pPr marL="609585" algn="l" rtl="0" fontAlgn="base">
              <a:spcBef>
                <a:spcPct val="0"/>
              </a:spcBef>
              <a:spcAft>
                <a:spcPct val="0"/>
              </a:spcAft>
              <a:defRPr sz="3200" kern="1200">
                <a:solidFill>
                  <a:schemeClr val="tx1"/>
                </a:solidFill>
                <a:latin typeface="Tahoma" charset="0"/>
                <a:ea typeface="ＭＳ Ｐゴシック" charset="0"/>
                <a:cs typeface="ＭＳ Ｐゴシック" charset="0"/>
              </a:defRPr>
            </a:lvl2pPr>
            <a:lvl3pPr marL="1219170" algn="l" rtl="0" fontAlgn="base">
              <a:spcBef>
                <a:spcPct val="0"/>
              </a:spcBef>
              <a:spcAft>
                <a:spcPct val="0"/>
              </a:spcAft>
              <a:defRPr sz="3200" kern="1200">
                <a:solidFill>
                  <a:schemeClr val="tx1"/>
                </a:solidFill>
                <a:latin typeface="Tahoma" charset="0"/>
                <a:ea typeface="ＭＳ Ｐゴシック" charset="0"/>
                <a:cs typeface="ＭＳ Ｐゴシック" charset="0"/>
              </a:defRPr>
            </a:lvl3pPr>
            <a:lvl4pPr marL="1828754" algn="l" rtl="0" fontAlgn="base">
              <a:spcBef>
                <a:spcPct val="0"/>
              </a:spcBef>
              <a:spcAft>
                <a:spcPct val="0"/>
              </a:spcAft>
              <a:defRPr sz="3200" kern="1200">
                <a:solidFill>
                  <a:schemeClr val="tx1"/>
                </a:solidFill>
                <a:latin typeface="Tahoma" charset="0"/>
                <a:ea typeface="ＭＳ Ｐゴシック" charset="0"/>
                <a:cs typeface="ＭＳ Ｐゴシック" charset="0"/>
              </a:defRPr>
            </a:lvl4pPr>
            <a:lvl5pPr marL="2438339" algn="l" rtl="0" fontAlgn="base">
              <a:spcBef>
                <a:spcPct val="0"/>
              </a:spcBef>
              <a:spcAft>
                <a:spcPct val="0"/>
              </a:spcAft>
              <a:defRPr sz="3200" kern="1200">
                <a:solidFill>
                  <a:schemeClr val="tx1"/>
                </a:solidFill>
                <a:latin typeface="Tahoma" charset="0"/>
                <a:ea typeface="ＭＳ Ｐゴシック" charset="0"/>
                <a:cs typeface="ＭＳ Ｐゴシック" charset="0"/>
              </a:defRPr>
            </a:lvl5pPr>
            <a:lvl6pPr marL="3047924" algn="l" defTabSz="609585" rtl="0" eaLnBrk="1" latinLnBrk="0" hangingPunct="1">
              <a:defRPr sz="3200" kern="1200">
                <a:solidFill>
                  <a:schemeClr val="tx1"/>
                </a:solidFill>
                <a:latin typeface="Tahoma" charset="0"/>
                <a:ea typeface="ＭＳ Ｐゴシック" charset="0"/>
                <a:cs typeface="ＭＳ Ｐゴシック" charset="0"/>
              </a:defRPr>
            </a:lvl6pPr>
            <a:lvl7pPr marL="3657509" algn="l" defTabSz="609585" rtl="0" eaLnBrk="1" latinLnBrk="0" hangingPunct="1">
              <a:defRPr sz="3200" kern="1200">
                <a:solidFill>
                  <a:schemeClr val="tx1"/>
                </a:solidFill>
                <a:latin typeface="Tahoma" charset="0"/>
                <a:ea typeface="ＭＳ Ｐゴシック" charset="0"/>
                <a:cs typeface="ＭＳ Ｐゴシック" charset="0"/>
              </a:defRPr>
            </a:lvl7pPr>
            <a:lvl8pPr marL="4267093" algn="l" defTabSz="609585" rtl="0" eaLnBrk="1" latinLnBrk="0" hangingPunct="1">
              <a:defRPr sz="3200" kern="1200">
                <a:solidFill>
                  <a:schemeClr val="tx1"/>
                </a:solidFill>
                <a:latin typeface="Tahoma" charset="0"/>
                <a:ea typeface="ＭＳ Ｐゴシック" charset="0"/>
                <a:cs typeface="ＭＳ Ｐゴシック" charset="0"/>
              </a:defRPr>
            </a:lvl8pPr>
            <a:lvl9pPr marL="4876678" algn="l" defTabSz="609585" rtl="0" eaLnBrk="1" latinLnBrk="0" hangingPunct="1">
              <a:defRPr sz="3200" kern="1200">
                <a:solidFill>
                  <a:schemeClr val="tx1"/>
                </a:solidFill>
                <a:latin typeface="Tahoma" charset="0"/>
                <a:ea typeface="ＭＳ Ｐゴシック" charset="0"/>
                <a:cs typeface="ＭＳ Ｐゴシック" charset="0"/>
              </a:defRPr>
            </a:lvl9pPr>
          </a:lstStyle>
          <a:p>
            <a:pPr marL="0" marR="0" lvl="0" indent="0" algn="r" defTabSz="1219170" rtl="0" eaLnBrk="1" fontAlgn="base" latinLnBrk="0" hangingPunct="1">
              <a:lnSpc>
                <a:spcPct val="100000"/>
              </a:lnSpc>
              <a:spcBef>
                <a:spcPct val="0"/>
              </a:spcBef>
              <a:spcAft>
                <a:spcPts val="800"/>
              </a:spcAft>
              <a:buClrTx/>
              <a:buSzTx/>
              <a:buFontTx/>
              <a:buNone/>
              <a:tabLst/>
              <a:defRPr/>
            </a:pPr>
            <a:fld id="{5F6CB7D2-CB42-4C48-8508-17B982A74C83}" type="slidenum">
              <a:rPr kumimoji="0" lang="en-US" sz="1200" b="0" i="0" u="none" strike="noStrike" kern="1200" cap="none" spc="0" normalizeH="0" baseline="0" noProof="0">
                <a:ln>
                  <a:noFill/>
                </a:ln>
                <a:solidFill>
                  <a:srgbClr val="40BAD2"/>
                </a:solidFill>
                <a:effectLst/>
                <a:uLnTx/>
                <a:uFillTx/>
                <a:latin typeface="Tahoma" charset="0"/>
                <a:ea typeface="ＭＳ Ｐゴシック" charset="-128"/>
              </a:rPr>
              <a:pPr marL="0" marR="0" lvl="0" indent="0" algn="r" defTabSz="1219170" rtl="0" eaLnBrk="1" fontAlgn="base" latinLnBrk="0" hangingPunct="1">
                <a:lnSpc>
                  <a:spcPct val="100000"/>
                </a:lnSpc>
                <a:spcBef>
                  <a:spcPct val="0"/>
                </a:spcBef>
                <a:spcAft>
                  <a:spcPts val="800"/>
                </a:spcAft>
                <a:buClrTx/>
                <a:buSzTx/>
                <a:buFontTx/>
                <a:buNone/>
                <a:tabLst/>
                <a:defRPr/>
              </a:pPr>
              <a:t>74</a:t>
            </a:fld>
            <a:endParaRPr kumimoji="0" lang="en-US" sz="1200" b="0" i="0" u="none" strike="noStrike" kern="1200" cap="none" spc="0" normalizeH="0" baseline="0" noProof="0" dirty="0">
              <a:ln>
                <a:noFill/>
              </a:ln>
              <a:solidFill>
                <a:srgbClr val="40BAD2"/>
              </a:solidFill>
              <a:effectLst/>
              <a:uLnTx/>
              <a:uFillTx/>
              <a:latin typeface="Tahoma" charset="0"/>
              <a:ea typeface="ＭＳ Ｐゴシック" charset="-128"/>
            </a:endParaRPr>
          </a:p>
        </p:txBody>
      </p:sp>
      <p:sp>
        <p:nvSpPr>
          <p:cNvPr id="6" name="TextBox 5">
            <a:extLst>
              <a:ext uri="{FF2B5EF4-FFF2-40B4-BE49-F238E27FC236}">
                <a16:creationId xmlns:a16="http://schemas.microsoft.com/office/drawing/2014/main" id="{68226677-C2D1-734A-A1BE-162558D9CC1E}"/>
              </a:ext>
            </a:extLst>
          </p:cNvPr>
          <p:cNvSpPr txBox="1"/>
          <p:nvPr/>
        </p:nvSpPr>
        <p:spPr>
          <a:xfrm>
            <a:off x="2692400" y="6536323"/>
            <a:ext cx="6807200" cy="338554"/>
          </a:xfrm>
          <a:prstGeom prst="rect">
            <a:avLst/>
          </a:prstGeom>
          <a:noFill/>
        </p:spPr>
        <p:txBody>
          <a:bodyPr wrap="square" lIns="91440" tIns="45720" rIns="91440" bIns="45720" rtlCol="0">
            <a:spAutoFit/>
          </a:body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mn-cs"/>
              </a:rPr>
              <a:t>J Allergy Clin Immunol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mn-cs"/>
              </a:rPr>
              <a:t>Pract</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mn-cs"/>
              </a:rPr>
              <a:t>. 2021;9(5):2001-9.</a:t>
            </a:r>
          </a:p>
        </p:txBody>
      </p:sp>
      <p:pic>
        <p:nvPicPr>
          <p:cNvPr id="7" name="Picture 6" descr="Graphical user interface, text, application&#10;&#10;Description automatically generated">
            <a:extLst>
              <a:ext uri="{FF2B5EF4-FFF2-40B4-BE49-F238E27FC236}">
                <a16:creationId xmlns:a16="http://schemas.microsoft.com/office/drawing/2014/main" id="{860E9E3A-054A-3491-843C-E66CA7BD13B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623071" y="61156"/>
            <a:ext cx="7308868" cy="2077525"/>
          </a:xfrm>
          <a:prstGeom prst="rect">
            <a:avLst/>
          </a:prstGeom>
        </p:spPr>
      </p:pic>
    </p:spTree>
    <p:extLst>
      <p:ext uri="{BB962C8B-B14F-4D97-AF65-F5344CB8AC3E}">
        <p14:creationId xmlns:p14="http://schemas.microsoft.com/office/powerpoint/2010/main" val="39144651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3">
            <a:extLst>
              <a:ext uri="{FF2B5EF4-FFF2-40B4-BE49-F238E27FC236}">
                <a16:creationId xmlns:a16="http://schemas.microsoft.com/office/drawing/2014/main" id="{D42B555D-0F87-317C-F92E-9368D18E7A55}"/>
              </a:ext>
            </a:extLst>
          </p:cNvPr>
          <p:cNvGraphicFramePr>
            <a:graphicFrameLocks noGrp="1"/>
          </p:cNvGraphicFramePr>
          <p:nvPr>
            <p:ph idx="1"/>
            <p:extLst>
              <p:ext uri="{D42A27DB-BD31-4B8C-83A1-F6EECF244321}">
                <p14:modId xmlns:p14="http://schemas.microsoft.com/office/powerpoint/2010/main" val="2530384557"/>
              </p:ext>
            </p:extLst>
          </p:nvPr>
        </p:nvGraphicFramePr>
        <p:xfrm>
          <a:off x="3588025" y="1018462"/>
          <a:ext cx="7951305" cy="4653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5">
            <a:extLst>
              <a:ext uri="{FF2B5EF4-FFF2-40B4-BE49-F238E27FC236}">
                <a16:creationId xmlns:a16="http://schemas.microsoft.com/office/drawing/2014/main" id="{DFCFD939-22BB-E644-B6A8-782011BE2AAB}"/>
              </a:ext>
            </a:extLst>
          </p:cNvPr>
          <p:cNvSpPr>
            <a:spLocks noGrp="1"/>
          </p:cNvSpPr>
          <p:nvPr>
            <p:ph type="title"/>
          </p:nvPr>
        </p:nvSpPr>
        <p:spPr/>
        <p:txBody>
          <a:bodyPr/>
          <a:lstStyle/>
          <a:p>
            <a:pPr algn="ctr"/>
            <a:r>
              <a:rPr lang="en-US" dirty="0"/>
              <a:t>Summary</a:t>
            </a:r>
          </a:p>
        </p:txBody>
      </p:sp>
      <p:sp>
        <p:nvSpPr>
          <p:cNvPr id="3" name="Slide Number Placeholder 3">
            <a:extLst>
              <a:ext uri="{FF2B5EF4-FFF2-40B4-BE49-F238E27FC236}">
                <a16:creationId xmlns:a16="http://schemas.microsoft.com/office/drawing/2014/main" id="{D210DAC0-3C57-E67C-D63F-C504BD2BE345}"/>
              </a:ext>
            </a:extLst>
          </p:cNvPr>
          <p:cNvSpPr>
            <a:spLocks noGrp="1"/>
          </p:cNvSpPr>
          <p:nvPr>
            <p:ph type="sldNum" sz="quarter" idx="12"/>
          </p:nvPr>
        </p:nvSpPr>
        <p:spPr>
          <a:xfrm>
            <a:off x="10604767" y="6492875"/>
            <a:ext cx="1530927" cy="365125"/>
          </a:xfrm>
        </p:spPr>
        <p:txBody>
          <a:bodyPr/>
          <a:lstStyle/>
          <a:p>
            <a:pPr>
              <a:defRPr/>
            </a:pPr>
            <a:fld id="{BD425A9E-3DB9-4644-BF39-C14DC3BF919A}" type="slidenum">
              <a:rPr lang="en-US" smtClean="0"/>
              <a:pPr>
                <a:defRPr/>
              </a:pPr>
              <a:t>75</a:t>
            </a:fld>
            <a:endParaRPr lang="en-US" dirty="0"/>
          </a:p>
        </p:txBody>
      </p:sp>
    </p:spTree>
    <p:extLst>
      <p:ext uri="{BB962C8B-B14F-4D97-AF65-F5344CB8AC3E}">
        <p14:creationId xmlns:p14="http://schemas.microsoft.com/office/powerpoint/2010/main" val="1310295746"/>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spDef>
      <a:spPr>
        <a:noFill/>
        <a:ln w="38100">
          <a:solidFill>
            <a:srgbClr val="FF0000"/>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1_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spDef>
      <a:spPr>
        <a:noFill/>
        <a:ln w="38100">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3_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spDef>
      <a:spPr>
        <a:noFill/>
        <a:ln w="38100">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4.xml><?xml version="1.0" encoding="utf-8"?>
<a:theme xmlns:a="http://schemas.openxmlformats.org/drawingml/2006/main" name="4_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spDef>
      <a:spPr>
        <a:noFill/>
        <a:ln w="38100">
          <a:solidFill>
            <a:srgbClr val="FF0000"/>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5.xml><?xml version="1.0" encoding="utf-8"?>
<a:theme xmlns:a="http://schemas.openxmlformats.org/drawingml/2006/main" name="5_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spDef>
      <a:spPr>
        <a:noFill/>
        <a:ln w="38100">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90794cc-8ced-4156-9787-a1fbf819c752}" enabled="1" method="Standard" siteId="{a25fff9c-3f63-4fb2-9a8a-d9bdd0321f9a}" removed="0"/>
</clbl:labelList>
</file>

<file path=docProps/app.xml><?xml version="1.0" encoding="utf-8"?>
<Properties xmlns="http://schemas.openxmlformats.org/officeDocument/2006/extended-properties" xmlns:vt="http://schemas.openxmlformats.org/officeDocument/2006/docPropsVTypes">
  <TotalTime>1120</TotalTime>
  <Words>2038</Words>
  <Application>Microsoft Office PowerPoint</Application>
  <PresentationFormat>Widescreen</PresentationFormat>
  <Paragraphs>323</Paragraphs>
  <Slides>75</Slides>
  <Notes>12</Notes>
  <HiddenSlides>0</HiddenSlides>
  <MMClips>1</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75</vt:i4>
      </vt:variant>
    </vt:vector>
  </HeadingPairs>
  <TitlesOfParts>
    <vt:vector size="89" baseType="lpstr">
      <vt:lpstr>ＭＳ Ｐゴシック</vt:lpstr>
      <vt:lpstr>Arial</vt:lpstr>
      <vt:lpstr>Arial Nova</vt:lpstr>
      <vt:lpstr>Calibri</vt:lpstr>
      <vt:lpstr>Corbel</vt:lpstr>
      <vt:lpstr>Helvetica Neue</vt:lpstr>
      <vt:lpstr>Tahoma</vt:lpstr>
      <vt:lpstr>Wingdings</vt:lpstr>
      <vt:lpstr>Wingdings 2</vt:lpstr>
      <vt:lpstr>Frame</vt:lpstr>
      <vt:lpstr>1_Frame</vt:lpstr>
      <vt:lpstr>3_Frame</vt:lpstr>
      <vt:lpstr>4_Frame</vt:lpstr>
      <vt:lpstr>5_Frame</vt:lpstr>
      <vt:lpstr>Penicillin Allergy Labels and the Approach to Evaluation</vt:lpstr>
      <vt:lpstr>Learning Objectives</vt:lpstr>
      <vt:lpstr>The Discovery of Penicillin September 28, 1928 </vt:lpstr>
      <vt:lpstr>Alexander Fleming 1881-1955</vt:lpstr>
      <vt:lpstr>PowerPoint Presentation</vt:lpstr>
      <vt:lpstr>PowerPoint Presentation</vt:lpstr>
      <vt:lpstr>The “juice” of Penicillium</vt:lpstr>
      <vt:lpstr>Sir Howard Florey</vt:lpstr>
      <vt:lpstr>PowerPoint Presentation</vt:lpstr>
      <vt:lpstr>Isolation and Chemical Structure  of Penicillin</vt:lpstr>
      <vt:lpstr>Producing Penicillin</vt:lpstr>
      <vt:lpstr>“It Looks Like a Miracle”</vt:lpstr>
      <vt:lpstr>PowerPoint Presentation</vt:lpstr>
      <vt:lpstr>PowerPoint Presentation</vt:lpstr>
      <vt:lpstr>PowerPoint Presentation</vt:lpstr>
      <vt:lpstr>USDA Regional Research Laboratory Peoria IL</vt:lpstr>
      <vt:lpstr>PowerPoint Presentation</vt:lpstr>
      <vt:lpstr>US Penicillin Production</vt:lpstr>
      <vt:lpstr>PowerPoint Presentation</vt:lpstr>
      <vt:lpstr>Fleming, Chain and Florey Receiving Nobel Prize 1945</vt:lpstr>
      <vt:lpstr>PowerPoint Presentation</vt:lpstr>
      <vt:lpstr>PowerPoint Presentation</vt:lpstr>
      <vt:lpstr>PowerPoint Presentation</vt:lpstr>
      <vt:lpstr>Phenotypes of Penicillin Allergic Reactions</vt:lpstr>
      <vt:lpstr>Toxic Effects</vt:lpstr>
      <vt:lpstr>Toxic Effects</vt:lpstr>
      <vt:lpstr>Immediate: IgE-mediated</vt:lpstr>
      <vt:lpstr>Drug-Induced Urticaria &amp; Angioedema  </vt:lpstr>
      <vt:lpstr>Antibody-Dependent Cytotoxicity</vt:lpstr>
      <vt:lpstr>Immune-Complex Reactions</vt:lpstr>
      <vt:lpstr>Morbilliform Drug Eruption Most Common Delayed Hypersensitivity Reaction</vt:lpstr>
      <vt:lpstr>Delayed Cutaneous Drug Eruptions</vt:lpstr>
      <vt:lpstr>Severe Cutaneous Adverse Reactions SCAR</vt:lpstr>
      <vt:lpstr>PowerPoint Presentation</vt:lpstr>
      <vt:lpstr>PowerPoint Presentation</vt:lpstr>
      <vt:lpstr>Why Penicillin Allergy Labels Matter</vt:lpstr>
      <vt:lpstr>PowerPoint Presentation</vt:lpstr>
      <vt:lpstr>PowerPoint Presentation</vt:lpstr>
      <vt:lpstr>PowerPoint Presentation</vt:lpstr>
      <vt:lpstr>PowerPoint Presentation</vt:lpstr>
      <vt:lpstr>What is delabeling?</vt:lpstr>
      <vt:lpstr>PowerPoint Presentation</vt:lpstr>
      <vt:lpstr>Proactive Penicillin Allergy Delabeling</vt:lpstr>
      <vt:lpstr>Paradigm Shifts in Penicillin Allergy Testing</vt:lpstr>
      <vt:lpstr>PowerPoint Presentation</vt:lpstr>
      <vt:lpstr>Is Penicillin Skin Testing Always Needed?</vt:lpstr>
      <vt:lpstr>Delabeling via Direct Challenge Without Skin Testing</vt:lpstr>
      <vt:lpstr>Direct Challenges in Children with Amoxicillin Allergy</vt:lpstr>
      <vt:lpstr>PowerPoint Presentation</vt:lpstr>
      <vt:lpstr>Risk of anaphylaxis with Direct Challenge is 1/8000</vt:lpstr>
      <vt:lpstr>Penicillin Skin Testing Not Required for Most Children</vt:lpstr>
      <vt:lpstr>Penicillin Delabeling in Adults</vt:lpstr>
      <vt:lpstr>Direct Amoxicillin Challenge May Be Considered for  Low Risk Patients Labeled with Penicillin Allergy</vt:lpstr>
      <vt:lpstr>Defining Low Risk in Adults</vt:lpstr>
      <vt:lpstr>PowerPoint Presentation</vt:lpstr>
      <vt:lpstr>PowerPoint Presentation</vt:lpstr>
      <vt:lpstr>PowerPoint Presentation</vt:lpstr>
      <vt:lpstr>Duration of Hives May Predict Allergy</vt:lpstr>
      <vt:lpstr>Duration of Morbilliform Rash May Predict Allergy</vt:lpstr>
      <vt:lpstr>PowerPoint Presentation</vt:lpstr>
      <vt:lpstr>PowerPoint Presentation</vt:lpstr>
      <vt:lpstr>PowerPoint Presentation</vt:lpstr>
      <vt:lpstr>Other Populations to Delabel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Penicillin Skin Testing</vt:lpstr>
      <vt:lpstr>When Is Penicillin Skin Testing Indicated?</vt:lpstr>
      <vt:lpstr>Penicillin Skin Testing Reagents</vt:lpstr>
      <vt:lpstr>Selective Reactions to  Piperacillin-Tazobactam (TZP)</vt:lpstr>
      <vt:lpstr>Summary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Practice Changers from the Drug Allergy Parameter Update</dc:title>
  <dc:subject/>
  <dc:creator>Dave Khan</dc:creator>
  <cp:keywords/>
  <dc:description/>
  <cp:lastModifiedBy>Karki, Deepika, M.B.B.S.</cp:lastModifiedBy>
  <cp:revision>82</cp:revision>
  <dcterms:created xsi:type="dcterms:W3CDTF">2023-04-07T19:20:25Z</dcterms:created>
  <dcterms:modified xsi:type="dcterms:W3CDTF">2026-09-17T18:07:47Z</dcterms:modified>
  <cp:category/>
</cp:coreProperties>
</file>