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2.xml" ContentType="application/vnd.openxmlformats-officedocument.theme+xml"/>
  <Override PartName="/ppt/tags/tag21.xml" ContentType="application/vnd.openxmlformats-officedocument.presentationml.tags+xml"/>
  <Override PartName="/ppt/tags/tag22.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23.xml" ContentType="application/vnd.openxmlformats-officedocument.presentationml.tags+xml"/>
  <Override PartName="/ppt/tags/tag24.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25.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60" r:id="rId4"/>
    <p:sldMasterId id="2147483776" r:id="rId5"/>
  </p:sldMasterIdLst>
  <p:notesMasterIdLst>
    <p:notesMasterId r:id="rId45"/>
  </p:notesMasterIdLst>
  <p:handoutMasterIdLst>
    <p:handoutMasterId r:id="rId46"/>
  </p:handoutMasterIdLst>
  <p:sldIdLst>
    <p:sldId id="2147483009" r:id="rId6"/>
    <p:sldId id="454" r:id="rId7"/>
    <p:sldId id="2147483162" r:id="rId8"/>
    <p:sldId id="451" r:id="rId9"/>
    <p:sldId id="420" r:id="rId10"/>
    <p:sldId id="449" r:id="rId11"/>
    <p:sldId id="2147483026" r:id="rId12"/>
    <p:sldId id="2147483135" r:id="rId13"/>
    <p:sldId id="2145705577" r:id="rId14"/>
    <p:sldId id="2147483133" r:id="rId15"/>
    <p:sldId id="2147483154" r:id="rId16"/>
    <p:sldId id="2147483140" r:id="rId17"/>
    <p:sldId id="2147483138" r:id="rId18"/>
    <p:sldId id="2147483141" r:id="rId19"/>
    <p:sldId id="2147483142" r:id="rId20"/>
    <p:sldId id="2147483158" r:id="rId21"/>
    <p:sldId id="2147483134" r:id="rId22"/>
    <p:sldId id="2147483114" r:id="rId23"/>
    <p:sldId id="2147483119" r:id="rId24"/>
    <p:sldId id="2147483116" r:id="rId25"/>
    <p:sldId id="2147483155" r:id="rId26"/>
    <p:sldId id="2147483136" r:id="rId27"/>
    <p:sldId id="2147483137" r:id="rId28"/>
    <p:sldId id="2147483143" r:id="rId29"/>
    <p:sldId id="2147483145" r:id="rId30"/>
    <p:sldId id="2147483148" r:id="rId31"/>
    <p:sldId id="2147483152" r:id="rId32"/>
    <p:sldId id="2147483156" r:id="rId33"/>
    <p:sldId id="398" r:id="rId34"/>
    <p:sldId id="2147483146" r:id="rId35"/>
    <p:sldId id="2147483147" r:id="rId36"/>
    <p:sldId id="2147482979" r:id="rId37"/>
    <p:sldId id="2147483157" r:id="rId38"/>
    <p:sldId id="2147483159" r:id="rId39"/>
    <p:sldId id="2147483025" r:id="rId40"/>
    <p:sldId id="2147483027" r:id="rId41"/>
    <p:sldId id="2147483160" r:id="rId42"/>
    <p:sldId id="2147483161" r:id="rId43"/>
    <p:sldId id="434" r:id="rId44"/>
  </p:sldIdLst>
  <p:sldSz cx="12192000" cy="6858000"/>
  <p:notesSz cx="6858000" cy="9144000"/>
  <p:custDataLst>
    <p:tags r:id="rId4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1488" userDrawn="1">
          <p15:clr>
            <a:srgbClr val="A4A3A4"/>
          </p15:clr>
        </p15:guide>
        <p15:guide id="2" orient="horz" pos="1464" userDrawn="1">
          <p15:clr>
            <a:srgbClr val="A4A3A4"/>
          </p15:clr>
        </p15:guide>
        <p15:guide id="3" orient="horz" pos="3120"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2B838C6-91E9-8AE7-8ECA-1A2EF94C2966}" name="James, Susanne" initials="" userId="S::sjames15@mgb.org::6ad7c81e-7879-4862-b7d6-6a12bc18e332"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1828E"/>
    <a:srgbClr val="003A96"/>
    <a:srgbClr val="D5DCEB"/>
    <a:srgbClr val="000000"/>
    <a:srgbClr val="F2F2F2"/>
    <a:srgbClr val="D9D9D9"/>
    <a:srgbClr val="B0E3E2"/>
    <a:srgbClr val="D4DCE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B4F9ADF-A4DB-4061-B42B-97A219B88A2C}" v="1" dt="2026-09-16T19:24:27.744"/>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4" autoAdjust="0"/>
    <p:restoredTop sz="89798" autoAdjust="0"/>
  </p:normalViewPr>
  <p:slideViewPr>
    <p:cSldViewPr snapToGrid="0">
      <p:cViewPr varScale="1">
        <p:scale>
          <a:sx n="99" d="100"/>
          <a:sy n="99" d="100"/>
        </p:scale>
        <p:origin x="972" y="72"/>
      </p:cViewPr>
      <p:guideLst>
        <p:guide pos="1488"/>
        <p:guide orient="horz" pos="1464"/>
        <p:guide orient="horz" pos="3120"/>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tags" Target="tags/tag1.xml"/><Relationship Id="rId50"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notesMaster" Target="notesMasters/notesMaster1.xml"/><Relationship Id="rId53" Type="http://schemas.microsoft.com/office/2015/10/relationships/revisionInfo" Target="revisionInfo.xml"/><Relationship Id="rId5" Type="http://schemas.openxmlformats.org/officeDocument/2006/relationships/slideMaster" Target="slideMasters/slideMaster2.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handoutMaster" Target="handoutMasters/handoutMaster1.xml"/><Relationship Id="rId20" Type="http://schemas.openxmlformats.org/officeDocument/2006/relationships/slide" Target="slides/slide15.xml"/><Relationship Id="rId41" Type="http://schemas.openxmlformats.org/officeDocument/2006/relationships/slide" Target="slides/slide36.xml"/><Relationship Id="rId54"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ki, Deepika, M.B.B.S." userId="44132465-4729-4f44-8b12-824cfe564b62" providerId="ADAL" clId="{AB746A88-52A3-4875-922E-BCFEF0643A5E}"/>
    <pc:docChg chg="custSel addSld delSld modSld sldOrd">
      <pc:chgData name="Karki, Deepika, M.B.B.S." userId="44132465-4729-4f44-8b12-824cfe564b62" providerId="ADAL" clId="{AB746A88-52A3-4875-922E-BCFEF0643A5E}" dt="2026-09-17T18:08:07.851" v="13" actId="2696"/>
      <pc:docMkLst>
        <pc:docMk/>
      </pc:docMkLst>
      <pc:sldChg chg="modSp add del mod ord">
        <pc:chgData name="Karki, Deepika, M.B.B.S." userId="44132465-4729-4f44-8b12-824cfe564b62" providerId="ADAL" clId="{AB746A88-52A3-4875-922E-BCFEF0643A5E}" dt="2026-09-17T18:08:07.851" v="13" actId="2696"/>
        <pc:sldMkLst>
          <pc:docMk/>
          <pc:sldMk cId="750363004" sldId="263"/>
        </pc:sldMkLst>
        <pc:spChg chg="mod">
          <ac:chgData name="Karki, Deepika, M.B.B.S." userId="44132465-4729-4f44-8b12-824cfe564b62" providerId="ADAL" clId="{AB746A88-52A3-4875-922E-BCFEF0643A5E}" dt="2026-09-16T19:24:33.103" v="3" actId="14100"/>
          <ac:spMkLst>
            <pc:docMk/>
            <pc:sldMk cId="750363004" sldId="263"/>
            <ac:spMk id="2" creationId="{D5985388-5423-DE40-89FB-4E54F3575901}"/>
          </ac:spMkLst>
        </pc:spChg>
        <pc:spChg chg="mod">
          <ac:chgData name="Karki, Deepika, M.B.B.S." userId="44132465-4729-4f44-8b12-824cfe564b62" providerId="ADAL" clId="{AB746A88-52A3-4875-922E-BCFEF0643A5E}" dt="2026-09-16T19:25:11.214" v="10" actId="255"/>
          <ac:spMkLst>
            <pc:docMk/>
            <pc:sldMk cId="750363004" sldId="263"/>
            <ac:spMk id="6" creationId="{9A86AA14-7458-B676-5A06-5254E8DBDFB9}"/>
          </ac:spMkLst>
        </pc:spChg>
        <pc:spChg chg="mod">
          <ac:chgData name="Karki, Deepika, M.B.B.S." userId="44132465-4729-4f44-8b12-824cfe564b62" providerId="ADAL" clId="{AB746A88-52A3-4875-922E-BCFEF0643A5E}" dt="2026-09-16T19:25:21.061" v="11" actId="2711"/>
          <ac:spMkLst>
            <pc:docMk/>
            <pc:sldMk cId="750363004" sldId="263"/>
            <ac:spMk id="9" creationId="{7DE803F8-7600-BDDF-2F70-CF4B09DF0623}"/>
          </ac:spMkLst>
        </pc:spChg>
        <pc:spChg chg="mod">
          <ac:chgData name="Karki, Deepika, M.B.B.S." userId="44132465-4729-4f44-8b12-824cfe564b62" providerId="ADAL" clId="{AB746A88-52A3-4875-922E-BCFEF0643A5E}" dt="2026-09-16T19:25:28.171" v="12" actId="2711"/>
          <ac:spMkLst>
            <pc:docMk/>
            <pc:sldMk cId="750363004" sldId="263"/>
            <ac:spMk id="10" creationId="{2D138CAB-B92B-7DB5-ADEA-DB53A505D299}"/>
          </ac:spMkLst>
        </pc:spChg>
        <pc:spChg chg="mod">
          <ac:chgData name="Karki, Deepika, M.B.B.S." userId="44132465-4729-4f44-8b12-824cfe564b62" providerId="ADAL" clId="{AB746A88-52A3-4875-922E-BCFEF0643A5E}" dt="2026-09-16T19:24:27.738" v="0"/>
          <ac:spMkLst>
            <pc:docMk/>
            <pc:sldMk cId="750363004" sldId="263"/>
            <ac:spMk id="25" creationId="{7D581439-C05A-CB3E-7CA6-A5D8780B0F29}"/>
          </ac:spMkLst>
        </pc:spChg>
      </pc:sldChg>
      <pc:sldMasterChg chg="delSldLayout">
        <pc:chgData name="Karki, Deepika, M.B.B.S." userId="44132465-4729-4f44-8b12-824cfe564b62" providerId="ADAL" clId="{AB746A88-52A3-4875-922E-BCFEF0643A5E}" dt="2026-09-17T18:08:07.851" v="13" actId="2696"/>
        <pc:sldMasterMkLst>
          <pc:docMk/>
          <pc:sldMasterMk cId="676976230" sldId="2147483660"/>
        </pc:sldMasterMkLst>
        <pc:sldLayoutChg chg="del">
          <pc:chgData name="Karki, Deepika, M.B.B.S." userId="44132465-4729-4f44-8b12-824cfe564b62" providerId="ADAL" clId="{AB746A88-52A3-4875-922E-BCFEF0643A5E}" dt="2026-09-17T18:08:07.851" v="13" actId="2696"/>
          <pc:sldLayoutMkLst>
            <pc:docMk/>
            <pc:sldMasterMk cId="676976230" sldId="2147483660"/>
            <pc:sldLayoutMk cId="4114545667" sldId="2147483801"/>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826D188-0DFC-45FE-9CB0-9633429D98F7}" type="doc">
      <dgm:prSet loTypeId="urn:microsoft.com/office/officeart/2008/layout/LinedList" loCatId="list" qsTypeId="urn:microsoft.com/office/officeart/2005/8/quickstyle/simple1#3" qsCatId="simple" csTypeId="urn:microsoft.com/office/officeart/2005/8/colors/accent1_2#2" csCatId="accent1" phldr="1"/>
      <dgm:spPr/>
      <dgm:t>
        <a:bodyPr/>
        <a:lstStyle/>
        <a:p>
          <a:endParaRPr lang="en-US"/>
        </a:p>
      </dgm:t>
    </dgm:pt>
    <dgm:pt modelId="{57C107C7-79F8-46ED-8AF5-90F8150F6BDE}">
      <dgm:prSet/>
      <dgm:spPr/>
      <dgm:t>
        <a:bodyPr/>
        <a:lstStyle/>
        <a:p>
          <a:r>
            <a:rPr lang="en-US"/>
            <a:t>Increased risk of prophylaxis failure</a:t>
          </a:r>
        </a:p>
      </dgm:t>
    </dgm:pt>
    <dgm:pt modelId="{F41E3854-27F3-4E44-B815-0AC78F5AB1CC}" type="parTrans" cxnId="{0F204BCD-748D-4FDE-A285-AB9FCEE90879}">
      <dgm:prSet/>
      <dgm:spPr/>
      <dgm:t>
        <a:bodyPr/>
        <a:lstStyle/>
        <a:p>
          <a:endParaRPr lang="en-US"/>
        </a:p>
      </dgm:t>
    </dgm:pt>
    <dgm:pt modelId="{C5CCC2DB-B081-4CDD-AA3E-17FC348F414E}" type="sibTrans" cxnId="{0F204BCD-748D-4FDE-A285-AB9FCEE90879}">
      <dgm:prSet/>
      <dgm:spPr/>
      <dgm:t>
        <a:bodyPr/>
        <a:lstStyle/>
        <a:p>
          <a:endParaRPr lang="en-US"/>
        </a:p>
      </dgm:t>
    </dgm:pt>
    <dgm:pt modelId="{E0E293BF-9F95-4699-A1A6-6E9EE773076C}">
      <dgm:prSet/>
      <dgm:spPr/>
      <dgm:t>
        <a:bodyPr/>
        <a:lstStyle/>
        <a:p>
          <a:r>
            <a:rPr lang="en-US"/>
            <a:t>Increased risk of treatment failure</a:t>
          </a:r>
        </a:p>
      </dgm:t>
    </dgm:pt>
    <dgm:pt modelId="{C8F72474-4903-49E2-953B-F35BFC1C4ADC}" type="parTrans" cxnId="{FF510B3A-0467-415E-966E-093BEBD33EA8}">
      <dgm:prSet/>
      <dgm:spPr/>
      <dgm:t>
        <a:bodyPr/>
        <a:lstStyle/>
        <a:p>
          <a:endParaRPr lang="en-US"/>
        </a:p>
      </dgm:t>
    </dgm:pt>
    <dgm:pt modelId="{D6D02DED-6037-463A-B27C-1F51B2308272}" type="sibTrans" cxnId="{FF510B3A-0467-415E-966E-093BEBD33EA8}">
      <dgm:prSet/>
      <dgm:spPr/>
      <dgm:t>
        <a:bodyPr/>
        <a:lstStyle/>
        <a:p>
          <a:endParaRPr lang="en-US"/>
        </a:p>
      </dgm:t>
    </dgm:pt>
    <dgm:pt modelId="{84DA4D3F-A8F0-468E-A79B-E3FA76828B50}">
      <dgm:prSet/>
      <dgm:spPr/>
      <dgm:t>
        <a:bodyPr/>
        <a:lstStyle/>
        <a:p>
          <a:r>
            <a:rPr lang="en-US" dirty="0"/>
            <a:t>Exposure to broader spectrum antibiotics and increased risk of C diff and AMR</a:t>
          </a:r>
        </a:p>
      </dgm:t>
    </dgm:pt>
    <dgm:pt modelId="{6DBFA930-4090-46E9-8E36-85F75571B379}" type="parTrans" cxnId="{C4714403-100E-4054-B70F-0501190162A2}">
      <dgm:prSet/>
      <dgm:spPr/>
      <dgm:t>
        <a:bodyPr/>
        <a:lstStyle/>
        <a:p>
          <a:endParaRPr lang="en-US"/>
        </a:p>
      </dgm:t>
    </dgm:pt>
    <dgm:pt modelId="{A1559A40-2275-4FB2-9ADA-BEA52D3D23B0}" type="sibTrans" cxnId="{C4714403-100E-4054-B70F-0501190162A2}">
      <dgm:prSet/>
      <dgm:spPr/>
      <dgm:t>
        <a:bodyPr/>
        <a:lstStyle/>
        <a:p>
          <a:endParaRPr lang="en-US"/>
        </a:p>
      </dgm:t>
    </dgm:pt>
    <dgm:pt modelId="{443675F6-51D2-45C0-BF39-4460292B82D0}" type="pres">
      <dgm:prSet presAssocID="{F826D188-0DFC-45FE-9CB0-9633429D98F7}" presName="vert0" presStyleCnt="0">
        <dgm:presLayoutVars>
          <dgm:dir/>
          <dgm:animOne val="branch"/>
          <dgm:animLvl val="lvl"/>
        </dgm:presLayoutVars>
      </dgm:prSet>
      <dgm:spPr/>
    </dgm:pt>
    <dgm:pt modelId="{E65059B6-D58E-40A5-A985-290964867E88}" type="pres">
      <dgm:prSet presAssocID="{57C107C7-79F8-46ED-8AF5-90F8150F6BDE}" presName="thickLine" presStyleLbl="alignNode1" presStyleIdx="0" presStyleCnt="3"/>
      <dgm:spPr/>
    </dgm:pt>
    <dgm:pt modelId="{C6586B03-69BA-4751-8DCA-693274851EDF}" type="pres">
      <dgm:prSet presAssocID="{57C107C7-79F8-46ED-8AF5-90F8150F6BDE}" presName="horz1" presStyleCnt="0"/>
      <dgm:spPr/>
    </dgm:pt>
    <dgm:pt modelId="{1800D998-AE12-472A-86B7-1BCA17D71413}" type="pres">
      <dgm:prSet presAssocID="{57C107C7-79F8-46ED-8AF5-90F8150F6BDE}" presName="tx1" presStyleLbl="revTx" presStyleIdx="0" presStyleCnt="3"/>
      <dgm:spPr/>
    </dgm:pt>
    <dgm:pt modelId="{06B02366-B0E1-4A83-9EF0-E919428D8545}" type="pres">
      <dgm:prSet presAssocID="{57C107C7-79F8-46ED-8AF5-90F8150F6BDE}" presName="vert1" presStyleCnt="0"/>
      <dgm:spPr/>
    </dgm:pt>
    <dgm:pt modelId="{4654A7C1-3010-4755-B04C-6BE5E6E3EB7F}" type="pres">
      <dgm:prSet presAssocID="{E0E293BF-9F95-4699-A1A6-6E9EE773076C}" presName="thickLine" presStyleLbl="alignNode1" presStyleIdx="1" presStyleCnt="3"/>
      <dgm:spPr/>
    </dgm:pt>
    <dgm:pt modelId="{931D3338-FAB3-4DA9-925C-B9CDC23FB2AC}" type="pres">
      <dgm:prSet presAssocID="{E0E293BF-9F95-4699-A1A6-6E9EE773076C}" presName="horz1" presStyleCnt="0"/>
      <dgm:spPr/>
    </dgm:pt>
    <dgm:pt modelId="{0CE6D2CF-0128-475B-AA74-4B13260BD6F5}" type="pres">
      <dgm:prSet presAssocID="{E0E293BF-9F95-4699-A1A6-6E9EE773076C}" presName="tx1" presStyleLbl="revTx" presStyleIdx="1" presStyleCnt="3"/>
      <dgm:spPr/>
    </dgm:pt>
    <dgm:pt modelId="{07CB92F9-F609-42EE-BBC9-47E4823AC038}" type="pres">
      <dgm:prSet presAssocID="{E0E293BF-9F95-4699-A1A6-6E9EE773076C}" presName="vert1" presStyleCnt="0"/>
      <dgm:spPr/>
    </dgm:pt>
    <dgm:pt modelId="{37C3705A-F5AE-44B2-BAD5-E80799587FF1}" type="pres">
      <dgm:prSet presAssocID="{84DA4D3F-A8F0-468E-A79B-E3FA76828B50}" presName="thickLine" presStyleLbl="alignNode1" presStyleIdx="2" presStyleCnt="3"/>
      <dgm:spPr/>
    </dgm:pt>
    <dgm:pt modelId="{CA4FC4DE-784F-4663-A871-FACFD7C95EF6}" type="pres">
      <dgm:prSet presAssocID="{84DA4D3F-A8F0-468E-A79B-E3FA76828B50}" presName="horz1" presStyleCnt="0"/>
      <dgm:spPr/>
    </dgm:pt>
    <dgm:pt modelId="{C4A360BB-634B-4E68-B916-7E8EDF5858B5}" type="pres">
      <dgm:prSet presAssocID="{84DA4D3F-A8F0-468E-A79B-E3FA76828B50}" presName="tx1" presStyleLbl="revTx" presStyleIdx="2" presStyleCnt="3"/>
      <dgm:spPr/>
    </dgm:pt>
    <dgm:pt modelId="{CDE9DD99-5634-4424-B440-F4A4D029E91C}" type="pres">
      <dgm:prSet presAssocID="{84DA4D3F-A8F0-468E-A79B-E3FA76828B50}" presName="vert1" presStyleCnt="0"/>
      <dgm:spPr/>
    </dgm:pt>
  </dgm:ptLst>
  <dgm:cxnLst>
    <dgm:cxn modelId="{C4714403-100E-4054-B70F-0501190162A2}" srcId="{F826D188-0DFC-45FE-9CB0-9633429D98F7}" destId="{84DA4D3F-A8F0-468E-A79B-E3FA76828B50}" srcOrd="2" destOrd="0" parTransId="{6DBFA930-4090-46E9-8E36-85F75571B379}" sibTransId="{A1559A40-2275-4FB2-9ADA-BEA52D3D23B0}"/>
    <dgm:cxn modelId="{FF510B3A-0467-415E-966E-093BEBD33EA8}" srcId="{F826D188-0DFC-45FE-9CB0-9633429D98F7}" destId="{E0E293BF-9F95-4699-A1A6-6E9EE773076C}" srcOrd="1" destOrd="0" parTransId="{C8F72474-4903-49E2-953B-F35BFC1C4ADC}" sibTransId="{D6D02DED-6037-463A-B27C-1F51B2308272}"/>
    <dgm:cxn modelId="{892D6C4A-36B0-41C9-8B4E-C0828C56EAE2}" type="presOf" srcId="{57C107C7-79F8-46ED-8AF5-90F8150F6BDE}" destId="{1800D998-AE12-472A-86B7-1BCA17D71413}" srcOrd="0" destOrd="0" presId="urn:microsoft.com/office/officeart/2008/layout/LinedList"/>
    <dgm:cxn modelId="{D63CC174-D103-4042-92DD-10D5D597E378}" type="presOf" srcId="{E0E293BF-9F95-4699-A1A6-6E9EE773076C}" destId="{0CE6D2CF-0128-475B-AA74-4B13260BD6F5}" srcOrd="0" destOrd="0" presId="urn:microsoft.com/office/officeart/2008/layout/LinedList"/>
    <dgm:cxn modelId="{14D59379-40BC-4E82-9199-1D32720DB4FE}" type="presOf" srcId="{F826D188-0DFC-45FE-9CB0-9633429D98F7}" destId="{443675F6-51D2-45C0-BF39-4460292B82D0}" srcOrd="0" destOrd="0" presId="urn:microsoft.com/office/officeart/2008/layout/LinedList"/>
    <dgm:cxn modelId="{0F204BCD-748D-4FDE-A285-AB9FCEE90879}" srcId="{F826D188-0DFC-45FE-9CB0-9633429D98F7}" destId="{57C107C7-79F8-46ED-8AF5-90F8150F6BDE}" srcOrd="0" destOrd="0" parTransId="{F41E3854-27F3-4E44-B815-0AC78F5AB1CC}" sibTransId="{C5CCC2DB-B081-4CDD-AA3E-17FC348F414E}"/>
    <dgm:cxn modelId="{D6FA6BD2-D5EB-4603-91F2-5C66DB3BA81E}" type="presOf" srcId="{84DA4D3F-A8F0-468E-A79B-E3FA76828B50}" destId="{C4A360BB-634B-4E68-B916-7E8EDF5858B5}" srcOrd="0" destOrd="0" presId="urn:microsoft.com/office/officeart/2008/layout/LinedList"/>
    <dgm:cxn modelId="{AD01ADD9-65ED-4212-B393-9DEC8EE50D1C}" type="presParOf" srcId="{443675F6-51D2-45C0-BF39-4460292B82D0}" destId="{E65059B6-D58E-40A5-A985-290964867E88}" srcOrd="0" destOrd="0" presId="urn:microsoft.com/office/officeart/2008/layout/LinedList"/>
    <dgm:cxn modelId="{4C9F839E-B75B-43F2-A7A8-9EA466017351}" type="presParOf" srcId="{443675F6-51D2-45C0-BF39-4460292B82D0}" destId="{C6586B03-69BA-4751-8DCA-693274851EDF}" srcOrd="1" destOrd="0" presId="urn:microsoft.com/office/officeart/2008/layout/LinedList"/>
    <dgm:cxn modelId="{87947385-2920-4163-AB2A-FF9806EC35FE}" type="presParOf" srcId="{C6586B03-69BA-4751-8DCA-693274851EDF}" destId="{1800D998-AE12-472A-86B7-1BCA17D71413}" srcOrd="0" destOrd="0" presId="urn:microsoft.com/office/officeart/2008/layout/LinedList"/>
    <dgm:cxn modelId="{D061E985-A978-4AC0-970C-9252D9DC2BB4}" type="presParOf" srcId="{C6586B03-69BA-4751-8DCA-693274851EDF}" destId="{06B02366-B0E1-4A83-9EF0-E919428D8545}" srcOrd="1" destOrd="0" presId="urn:microsoft.com/office/officeart/2008/layout/LinedList"/>
    <dgm:cxn modelId="{463FBCDC-ACA7-41EC-9F4E-D448347E6796}" type="presParOf" srcId="{443675F6-51D2-45C0-BF39-4460292B82D0}" destId="{4654A7C1-3010-4755-B04C-6BE5E6E3EB7F}" srcOrd="2" destOrd="0" presId="urn:microsoft.com/office/officeart/2008/layout/LinedList"/>
    <dgm:cxn modelId="{487D0598-B0CA-43A3-B91B-49B64581511C}" type="presParOf" srcId="{443675F6-51D2-45C0-BF39-4460292B82D0}" destId="{931D3338-FAB3-4DA9-925C-B9CDC23FB2AC}" srcOrd="3" destOrd="0" presId="urn:microsoft.com/office/officeart/2008/layout/LinedList"/>
    <dgm:cxn modelId="{FEF13AE3-D587-49F8-A944-A5C6178684E1}" type="presParOf" srcId="{931D3338-FAB3-4DA9-925C-B9CDC23FB2AC}" destId="{0CE6D2CF-0128-475B-AA74-4B13260BD6F5}" srcOrd="0" destOrd="0" presId="urn:microsoft.com/office/officeart/2008/layout/LinedList"/>
    <dgm:cxn modelId="{8A98EE8E-ADAF-404C-B470-FF3E5B2E6993}" type="presParOf" srcId="{931D3338-FAB3-4DA9-925C-B9CDC23FB2AC}" destId="{07CB92F9-F609-42EE-BBC9-47E4823AC038}" srcOrd="1" destOrd="0" presId="urn:microsoft.com/office/officeart/2008/layout/LinedList"/>
    <dgm:cxn modelId="{DC575807-77F4-46F0-BF87-2324AFAFB5C3}" type="presParOf" srcId="{443675F6-51D2-45C0-BF39-4460292B82D0}" destId="{37C3705A-F5AE-44B2-BAD5-E80799587FF1}" srcOrd="4" destOrd="0" presId="urn:microsoft.com/office/officeart/2008/layout/LinedList"/>
    <dgm:cxn modelId="{C01D1DB3-A3DF-4A67-AE32-C81634526EA9}" type="presParOf" srcId="{443675F6-51D2-45C0-BF39-4460292B82D0}" destId="{CA4FC4DE-784F-4663-A871-FACFD7C95EF6}" srcOrd="5" destOrd="0" presId="urn:microsoft.com/office/officeart/2008/layout/LinedList"/>
    <dgm:cxn modelId="{5288AC08-ABE3-4D9F-B13A-97104119D805}" type="presParOf" srcId="{CA4FC4DE-784F-4663-A871-FACFD7C95EF6}" destId="{C4A360BB-634B-4E68-B916-7E8EDF5858B5}" srcOrd="0" destOrd="0" presId="urn:microsoft.com/office/officeart/2008/layout/LinedList"/>
    <dgm:cxn modelId="{C12D5708-710B-4287-B680-15F8EB7DB7C8}" type="presParOf" srcId="{CA4FC4DE-784F-4663-A871-FACFD7C95EF6}" destId="{CDE9DD99-5634-4424-B440-F4A4D029E91C}"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5059B6-D58E-40A5-A985-290964867E88}">
      <dsp:nvSpPr>
        <dsp:cNvPr id="0" name=""/>
        <dsp:cNvSpPr/>
      </dsp:nvSpPr>
      <dsp:spPr>
        <a:xfrm>
          <a:off x="0" y="1964"/>
          <a:ext cx="113157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800D998-AE12-472A-86B7-1BCA17D71413}">
      <dsp:nvSpPr>
        <dsp:cNvPr id="0" name=""/>
        <dsp:cNvSpPr/>
      </dsp:nvSpPr>
      <dsp:spPr>
        <a:xfrm>
          <a:off x="0" y="1964"/>
          <a:ext cx="11315700" cy="13398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a:lnSpc>
              <a:spcPct val="90000"/>
            </a:lnSpc>
            <a:spcBef>
              <a:spcPct val="0"/>
            </a:spcBef>
            <a:spcAft>
              <a:spcPct val="35000"/>
            </a:spcAft>
            <a:buNone/>
          </a:pPr>
          <a:r>
            <a:rPr lang="en-US" sz="3700" kern="1200"/>
            <a:t>Increased risk of prophylaxis failure</a:t>
          </a:r>
        </a:p>
      </dsp:txBody>
      <dsp:txXfrm>
        <a:off x="0" y="1964"/>
        <a:ext cx="11315700" cy="1339810"/>
      </dsp:txXfrm>
    </dsp:sp>
    <dsp:sp modelId="{4654A7C1-3010-4755-B04C-6BE5E6E3EB7F}">
      <dsp:nvSpPr>
        <dsp:cNvPr id="0" name=""/>
        <dsp:cNvSpPr/>
      </dsp:nvSpPr>
      <dsp:spPr>
        <a:xfrm>
          <a:off x="0" y="1341774"/>
          <a:ext cx="113157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E6D2CF-0128-475B-AA74-4B13260BD6F5}">
      <dsp:nvSpPr>
        <dsp:cNvPr id="0" name=""/>
        <dsp:cNvSpPr/>
      </dsp:nvSpPr>
      <dsp:spPr>
        <a:xfrm>
          <a:off x="0" y="1341774"/>
          <a:ext cx="11315700" cy="13398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a:lnSpc>
              <a:spcPct val="90000"/>
            </a:lnSpc>
            <a:spcBef>
              <a:spcPct val="0"/>
            </a:spcBef>
            <a:spcAft>
              <a:spcPct val="35000"/>
            </a:spcAft>
            <a:buNone/>
          </a:pPr>
          <a:r>
            <a:rPr lang="en-US" sz="3700" kern="1200"/>
            <a:t>Increased risk of treatment failure</a:t>
          </a:r>
        </a:p>
      </dsp:txBody>
      <dsp:txXfrm>
        <a:off x="0" y="1341774"/>
        <a:ext cx="11315700" cy="1339810"/>
      </dsp:txXfrm>
    </dsp:sp>
    <dsp:sp modelId="{37C3705A-F5AE-44B2-BAD5-E80799587FF1}">
      <dsp:nvSpPr>
        <dsp:cNvPr id="0" name=""/>
        <dsp:cNvSpPr/>
      </dsp:nvSpPr>
      <dsp:spPr>
        <a:xfrm>
          <a:off x="0" y="2681585"/>
          <a:ext cx="113157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4A360BB-634B-4E68-B916-7E8EDF5858B5}">
      <dsp:nvSpPr>
        <dsp:cNvPr id="0" name=""/>
        <dsp:cNvSpPr/>
      </dsp:nvSpPr>
      <dsp:spPr>
        <a:xfrm>
          <a:off x="0" y="2681585"/>
          <a:ext cx="11315700" cy="13398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a:lnSpc>
              <a:spcPct val="90000"/>
            </a:lnSpc>
            <a:spcBef>
              <a:spcPct val="0"/>
            </a:spcBef>
            <a:spcAft>
              <a:spcPct val="35000"/>
            </a:spcAft>
            <a:buNone/>
          </a:pPr>
          <a:r>
            <a:rPr lang="en-US" sz="3700" kern="1200" dirty="0"/>
            <a:t>Exposure to broader spectrum antibiotics and increased risk of C diff and AMR</a:t>
          </a:r>
        </a:p>
      </dsp:txBody>
      <dsp:txXfrm>
        <a:off x="0" y="2681585"/>
        <a:ext cx="11315700" cy="1339810"/>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E9AB415-5FA9-0443-B42E-49BC5EB26DE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913E61-31A2-D857-207B-35DDEBFDEF6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47D12EF-5D1B-BD43-B9FB-F19CADEB55EF}" type="datetimeFigureOut">
              <a:rPr lang="en-US" smtClean="0"/>
              <a:t>9/17/2026</a:t>
            </a:fld>
            <a:endParaRPr lang="en-US"/>
          </a:p>
        </p:txBody>
      </p:sp>
      <p:sp>
        <p:nvSpPr>
          <p:cNvPr id="4" name="Footer Placeholder 3">
            <a:extLst>
              <a:ext uri="{FF2B5EF4-FFF2-40B4-BE49-F238E27FC236}">
                <a16:creationId xmlns:a16="http://schemas.microsoft.com/office/drawing/2014/main" id="{D6D9F85E-0561-C068-D04C-13EA21AB71F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74FFEF6-98CA-7C21-6C1C-B3ADD7F9A6C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F7E1AE4-9F2C-F245-8AA0-D8CA5D731EC3}" type="slidenum">
              <a:rPr lang="en-US" smtClean="0"/>
              <a:t>‹#›</a:t>
            </a:fld>
            <a:endParaRPr lang="en-US"/>
          </a:p>
        </p:txBody>
      </p:sp>
    </p:spTree>
    <p:extLst>
      <p:ext uri="{BB962C8B-B14F-4D97-AF65-F5344CB8AC3E}">
        <p14:creationId xmlns:p14="http://schemas.microsoft.com/office/powerpoint/2010/main" val="40056528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F76543-5EF1-DA4A-8415-0A3EFD492F07}" type="datetimeFigureOut">
              <a:rPr lang="en-US" smtClean="0"/>
              <a:t>9/17/2026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6A62D3-769D-F349-A3F8-B6F214D63D0D}" type="slidenum">
              <a:rPr lang="en-US" smtClean="0"/>
              <a:t>‹#›</a:t>
            </a:fld>
            <a:endParaRPr lang="en-US"/>
          </a:p>
        </p:txBody>
      </p:sp>
    </p:spTree>
    <p:extLst>
      <p:ext uri="{BB962C8B-B14F-4D97-AF65-F5344CB8AC3E}">
        <p14:creationId xmlns:p14="http://schemas.microsoft.com/office/powerpoint/2010/main" val="4048551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2D034A7-9452-C54E-A651-2368A596952F}" type="slidenum">
              <a:rPr lang="en-US" smtClean="0"/>
              <a:t>5</a:t>
            </a:fld>
            <a:endParaRPr lang="en-US"/>
          </a:p>
        </p:txBody>
      </p:sp>
    </p:spTree>
    <p:extLst>
      <p:ext uri="{BB962C8B-B14F-4D97-AF65-F5344CB8AC3E}">
        <p14:creationId xmlns:p14="http://schemas.microsoft.com/office/powerpoint/2010/main" val="38307171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Costs include extended hospitalization, antibiotic therapy (often with PICC line, extended IV course), re-operations/additional procedures, VAC. IN ADDITION to lost patient productivity, etc.</a:t>
            </a:r>
          </a:p>
        </p:txBody>
      </p:sp>
      <p:sp>
        <p:nvSpPr>
          <p:cNvPr id="4" name="Slide Number Placeholder 3"/>
          <p:cNvSpPr>
            <a:spLocks noGrp="1"/>
          </p:cNvSpPr>
          <p:nvPr>
            <p:ph type="sldNum" sz="quarter" idx="5"/>
          </p:nvPr>
        </p:nvSpPr>
        <p:spPr/>
        <p:txBody>
          <a:bodyPr/>
          <a:lstStyle/>
          <a:p>
            <a:fld id="{8C6A62D3-769D-F349-A3F8-B6F214D63D0D}" type="slidenum">
              <a:rPr lang="en-US" smtClean="0"/>
              <a:t>9</a:t>
            </a:fld>
            <a:endParaRPr lang="en-US"/>
          </a:p>
        </p:txBody>
      </p:sp>
    </p:spTree>
    <p:extLst>
      <p:ext uri="{BB962C8B-B14F-4D97-AF65-F5344CB8AC3E}">
        <p14:creationId xmlns:p14="http://schemas.microsoft.com/office/powerpoint/2010/main" val="18740579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FA7251-0DA8-CEF4-69DC-409CAB3990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1BBAEC-FA18-6D90-4BED-7E18C3EABE2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1C66369-A59D-1E7C-DB76-9F2AD5D299ED}"/>
              </a:ext>
            </a:extLst>
          </p:cNvPr>
          <p:cNvSpPr>
            <a:spLocks noGrp="1"/>
          </p:cNvSpPr>
          <p:nvPr>
            <p:ph type="body" idx="1"/>
          </p:nvPr>
        </p:nvSpPr>
        <p:spPr/>
        <p:txBody>
          <a:bodyPr/>
          <a:lstStyle/>
          <a:p>
            <a:r>
              <a:rPr lang="en-US" dirty="0"/>
              <a:t>Study of ~9000 surgical procedures performed at MGH found that patients with reported </a:t>
            </a:r>
            <a:r>
              <a:rPr lang="en-US" dirty="0" err="1"/>
              <a:t>pcn</a:t>
            </a:r>
            <a:r>
              <a:rPr lang="en-US" dirty="0"/>
              <a:t> allergy had 50% increased risk of SSI</a:t>
            </a:r>
          </a:p>
        </p:txBody>
      </p:sp>
      <p:sp>
        <p:nvSpPr>
          <p:cNvPr id="4" name="Slide Number Placeholder 3">
            <a:extLst>
              <a:ext uri="{FF2B5EF4-FFF2-40B4-BE49-F238E27FC236}">
                <a16:creationId xmlns:a16="http://schemas.microsoft.com/office/drawing/2014/main" id="{7866DA11-8669-F634-A7F6-ECBC81E305B3}"/>
              </a:ext>
            </a:extLst>
          </p:cNvPr>
          <p:cNvSpPr>
            <a:spLocks noGrp="1"/>
          </p:cNvSpPr>
          <p:nvPr>
            <p:ph type="sldNum" sz="quarter" idx="5"/>
          </p:nvPr>
        </p:nvSpPr>
        <p:spPr/>
        <p:txBody>
          <a:bodyPr/>
          <a:lstStyle/>
          <a:p>
            <a:fld id="{8C6A62D3-769D-F349-A3F8-B6F214D63D0D}" type="slidenum">
              <a:rPr lang="en-US" smtClean="0"/>
              <a:t>10</a:t>
            </a:fld>
            <a:endParaRPr lang="en-US"/>
          </a:p>
        </p:txBody>
      </p:sp>
    </p:spTree>
    <p:extLst>
      <p:ext uri="{BB962C8B-B14F-4D97-AF65-F5344CB8AC3E}">
        <p14:creationId xmlns:p14="http://schemas.microsoft.com/office/powerpoint/2010/main" val="15055097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48% of patients with beta lactam allergy received cephalosporin in this study</a:t>
            </a:r>
          </a:p>
        </p:txBody>
      </p:sp>
      <p:sp>
        <p:nvSpPr>
          <p:cNvPr id="4" name="Slide Number Placeholder 3"/>
          <p:cNvSpPr>
            <a:spLocks noGrp="1"/>
          </p:cNvSpPr>
          <p:nvPr>
            <p:ph type="sldNum" sz="quarter" idx="5"/>
          </p:nvPr>
        </p:nvSpPr>
        <p:spPr/>
        <p:txBody>
          <a:bodyPr/>
          <a:lstStyle/>
          <a:p>
            <a:fld id="{8C6A62D3-769D-F349-A3F8-B6F214D63D0D}" type="slidenum">
              <a:rPr lang="en-US" smtClean="0"/>
              <a:t>14</a:t>
            </a:fld>
            <a:endParaRPr lang="en-US"/>
          </a:p>
        </p:txBody>
      </p:sp>
    </p:spTree>
    <p:extLst>
      <p:ext uri="{BB962C8B-B14F-4D97-AF65-F5344CB8AC3E}">
        <p14:creationId xmlns:p14="http://schemas.microsoft.com/office/powerpoint/2010/main" val="21466338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2000-2025</a:t>
            </a:r>
          </a:p>
        </p:txBody>
      </p:sp>
      <p:sp>
        <p:nvSpPr>
          <p:cNvPr id="4" name="Slide Number Placeholder 3"/>
          <p:cNvSpPr>
            <a:spLocks noGrp="1"/>
          </p:cNvSpPr>
          <p:nvPr>
            <p:ph type="sldNum" sz="quarter" idx="5"/>
          </p:nvPr>
        </p:nvSpPr>
        <p:spPr/>
        <p:txBody>
          <a:bodyPr/>
          <a:lstStyle/>
          <a:p>
            <a:fld id="{8C6A62D3-769D-F349-A3F8-B6F214D63D0D}" type="slidenum">
              <a:rPr lang="en-US" smtClean="0"/>
              <a:t>16</a:t>
            </a:fld>
            <a:endParaRPr lang="en-US"/>
          </a:p>
        </p:txBody>
      </p:sp>
    </p:spTree>
    <p:extLst>
      <p:ext uri="{BB962C8B-B14F-4D97-AF65-F5344CB8AC3E}">
        <p14:creationId xmlns:p14="http://schemas.microsoft.com/office/powerpoint/2010/main" val="22355783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A837F9-1686-B29E-9FAC-857489A69B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70BDFD-B1AB-2DFD-B612-4AFFA609392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1A03D0E-3827-025F-DEDA-1FA5BB4A82F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51ED294-D065-4F20-56AD-C481D4D3EB04}"/>
              </a:ext>
            </a:extLst>
          </p:cNvPr>
          <p:cNvSpPr>
            <a:spLocks noGrp="1"/>
          </p:cNvSpPr>
          <p:nvPr>
            <p:ph type="sldNum" sz="quarter" idx="5"/>
          </p:nvPr>
        </p:nvSpPr>
        <p:spPr/>
        <p:txBody>
          <a:bodyPr/>
          <a:lstStyle/>
          <a:p>
            <a:fld id="{8C6A62D3-769D-F349-A3F8-B6F214D63D0D}" type="slidenum">
              <a:rPr lang="en-US" smtClean="0"/>
              <a:t>17</a:t>
            </a:fld>
            <a:endParaRPr lang="en-US"/>
          </a:p>
        </p:txBody>
      </p:sp>
    </p:spTree>
    <p:extLst>
      <p:ext uri="{BB962C8B-B14F-4D97-AF65-F5344CB8AC3E}">
        <p14:creationId xmlns:p14="http://schemas.microsoft.com/office/powerpoint/2010/main" val="22355381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6A62D3-769D-F349-A3F8-B6F214D63D0D}" type="slidenum">
              <a:rPr lang="en-US" smtClean="0"/>
              <a:t>18</a:t>
            </a:fld>
            <a:endParaRPr lang="en-US"/>
          </a:p>
        </p:txBody>
      </p:sp>
    </p:spTree>
    <p:extLst>
      <p:ext uri="{BB962C8B-B14F-4D97-AF65-F5344CB8AC3E}">
        <p14:creationId xmlns:p14="http://schemas.microsoft.com/office/powerpoint/2010/main" val="7068334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6A62D3-769D-F349-A3F8-B6F214D63D0D}" type="slidenum">
              <a:rPr lang="en-US" smtClean="0"/>
              <a:t>19</a:t>
            </a:fld>
            <a:endParaRPr lang="en-US"/>
          </a:p>
        </p:txBody>
      </p:sp>
    </p:spTree>
    <p:extLst>
      <p:ext uri="{BB962C8B-B14F-4D97-AF65-F5344CB8AC3E}">
        <p14:creationId xmlns:p14="http://schemas.microsoft.com/office/powerpoint/2010/main" val="2697497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6A62D3-769D-F349-A3F8-B6F214D63D0D}" type="slidenum">
              <a:rPr lang="en-US" smtClean="0"/>
              <a:t>20</a:t>
            </a:fld>
            <a:endParaRPr lang="en-US"/>
          </a:p>
        </p:txBody>
      </p:sp>
    </p:spTree>
    <p:extLst>
      <p:ext uri="{BB962C8B-B14F-4D97-AF65-F5344CB8AC3E}">
        <p14:creationId xmlns:p14="http://schemas.microsoft.com/office/powerpoint/2010/main" val="2971319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1</a:t>
            </a:r>
          </a:p>
          <a:p>
            <a:r>
              <a:rPr lang="en-US" dirty="0"/>
              <a:t>A cross-sectional study of adult patients in </a:t>
            </a:r>
            <a:r>
              <a:rPr lang="en-US" dirty="0" err="1"/>
              <a:t>ResearchOne</a:t>
            </a:r>
            <a:r>
              <a:rPr lang="en-US" dirty="0"/>
              <a:t> based on their</a:t>
            </a:r>
          </a:p>
          <a:p>
            <a:r>
              <a:rPr lang="en-US" dirty="0"/>
              <a:t>electronic health records on 1 April 2013. The aim was to identify factors</a:t>
            </a:r>
          </a:p>
          <a:p>
            <a:r>
              <a:rPr lang="en-US" dirty="0"/>
              <a:t>associated with the record of a </a:t>
            </a:r>
            <a:r>
              <a:rPr lang="en-US" dirty="0" err="1"/>
              <a:t>PenA</a:t>
            </a:r>
            <a:r>
              <a:rPr lang="en-US" dirty="0"/>
              <a:t>, allowing for clustering within practice.</a:t>
            </a:r>
          </a:p>
          <a:p>
            <a:endParaRPr lang="en-US" dirty="0"/>
          </a:p>
          <a:p>
            <a:r>
              <a:rPr lang="en-US" dirty="0"/>
              <a:t>Part 2</a:t>
            </a:r>
          </a:p>
          <a:p>
            <a:r>
              <a:rPr lang="en-US" dirty="0"/>
              <a:t>A retrospective cohort study with patients matched by the factors identified</a:t>
            </a:r>
          </a:p>
          <a:p>
            <a:r>
              <a:rPr lang="en-US" dirty="0"/>
              <a:t>in Part 1. Patients were followed for 1 year until 31 March 2014 to establish</a:t>
            </a:r>
          </a:p>
          <a:p>
            <a:r>
              <a:rPr lang="en-US" dirty="0"/>
              <a:t>the associated impact of a </a:t>
            </a:r>
            <a:r>
              <a:rPr lang="en-US" dirty="0" err="1"/>
              <a:t>PenA</a:t>
            </a:r>
            <a:r>
              <a:rPr lang="en-US" dirty="0"/>
              <a:t> record on several health outcomes.</a:t>
            </a:r>
          </a:p>
          <a:p>
            <a:r>
              <a:rPr lang="en-US" dirty="0"/>
              <a:t>Part 3</a:t>
            </a:r>
          </a:p>
          <a:p>
            <a:endParaRPr lang="en-US" dirty="0"/>
          </a:p>
          <a:p>
            <a:r>
              <a:rPr lang="en-US" dirty="0"/>
              <a:t>A retrospective cohort study that included only patients prescribed at least</a:t>
            </a:r>
          </a:p>
          <a:p>
            <a:r>
              <a:rPr lang="en-US" dirty="0"/>
              <a:t>one antibiotic during the study year 1 April 2013 to 31 March 2014. Patient</a:t>
            </a:r>
          </a:p>
          <a:p>
            <a:r>
              <a:rPr lang="en-US" dirty="0"/>
              <a:t>cohorts with and without a </a:t>
            </a:r>
            <a:r>
              <a:rPr lang="en-US" dirty="0" err="1"/>
              <a:t>PenA</a:t>
            </a:r>
            <a:r>
              <a:rPr lang="en-US" dirty="0"/>
              <a:t> record were matched by the factors identified</a:t>
            </a:r>
          </a:p>
          <a:p>
            <a:r>
              <a:rPr lang="en-US" dirty="0"/>
              <a:t>in Part 1.</a:t>
            </a:r>
          </a:p>
        </p:txBody>
      </p:sp>
      <p:sp>
        <p:nvSpPr>
          <p:cNvPr id="4" name="Slide Number Placeholder 3"/>
          <p:cNvSpPr>
            <a:spLocks noGrp="1"/>
          </p:cNvSpPr>
          <p:nvPr>
            <p:ph type="sldNum" sz="quarter" idx="5"/>
          </p:nvPr>
        </p:nvSpPr>
        <p:spPr/>
        <p:txBody>
          <a:bodyPr/>
          <a:lstStyle/>
          <a:p>
            <a:fld id="{8C6A62D3-769D-F349-A3F8-B6F214D63D0D}" type="slidenum">
              <a:rPr lang="en-US" smtClean="0"/>
              <a:t>25</a:t>
            </a:fld>
            <a:endParaRPr lang="en-US"/>
          </a:p>
        </p:txBody>
      </p:sp>
    </p:spTree>
    <p:extLst>
      <p:ext uri="{BB962C8B-B14F-4D97-AF65-F5344CB8AC3E}">
        <p14:creationId xmlns:p14="http://schemas.microsoft.com/office/powerpoint/2010/main" val="41661317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Conceptually: PCN label leads to increase </a:t>
            </a:r>
            <a:r>
              <a:rPr lang="en-US" dirty="0" err="1"/>
              <a:t>abx</a:t>
            </a:r>
            <a:r>
              <a:rPr lang="en-US" dirty="0"/>
              <a:t> use and increased exposure to broad spectrum </a:t>
            </a:r>
            <a:r>
              <a:rPr lang="en-US" dirty="0" err="1"/>
              <a:t>abx</a:t>
            </a:r>
            <a:r>
              <a:rPr lang="en-US" dirty="0"/>
              <a:t> </a:t>
            </a:r>
            <a:r>
              <a:rPr lang="en-US" dirty="0">
                <a:sym typeface="Wingdings" panose="05000000000000000000" pitchFamily="2" charset="2"/>
              </a:rPr>
              <a:t> AMR</a:t>
            </a:r>
          </a:p>
          <a:p>
            <a:r>
              <a:rPr lang="en-US" dirty="0">
                <a:sym typeface="Wingdings" panose="05000000000000000000" pitchFamily="2" charset="2"/>
              </a:rPr>
              <a:t>Other factors associated with label (e.g., healthcare exposure)</a:t>
            </a:r>
            <a:endParaRPr lang="en-US" dirty="0"/>
          </a:p>
        </p:txBody>
      </p:sp>
      <p:sp>
        <p:nvSpPr>
          <p:cNvPr id="4" name="Slide Number Placeholder 3"/>
          <p:cNvSpPr>
            <a:spLocks noGrp="1"/>
          </p:cNvSpPr>
          <p:nvPr>
            <p:ph type="sldNum" sz="quarter" idx="5"/>
          </p:nvPr>
        </p:nvSpPr>
        <p:spPr/>
        <p:txBody>
          <a:bodyPr/>
          <a:lstStyle/>
          <a:p>
            <a:fld id="{8C6A62D3-769D-F349-A3F8-B6F214D63D0D}" type="slidenum">
              <a:rPr lang="en-US" smtClean="0"/>
              <a:t>27</a:t>
            </a:fld>
            <a:endParaRPr lang="en-US"/>
          </a:p>
        </p:txBody>
      </p:sp>
    </p:spTree>
    <p:extLst>
      <p:ext uri="{BB962C8B-B14F-4D97-AF65-F5344CB8AC3E}">
        <p14:creationId xmlns:p14="http://schemas.microsoft.com/office/powerpoint/2010/main" val="9185700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4.xml"/><Relationship Id="rId5" Type="http://schemas.openxmlformats.org/officeDocument/2006/relationships/image" Target="../media/image9.jpeg"/><Relationship Id="rId4" Type="http://schemas.openxmlformats.org/officeDocument/2006/relationships/image" Target="../media/image8.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Master" Target="../slideMasters/slideMaster1.xml"/><Relationship Id="rId1" Type="http://schemas.openxmlformats.org/officeDocument/2006/relationships/tags" Target="../tags/tag5.xml"/><Relationship Id="rId5" Type="http://schemas.openxmlformats.org/officeDocument/2006/relationships/image" Target="../media/image8.emf"/><Relationship Id="rId4" Type="http://schemas.openxmlformats.org/officeDocument/2006/relationships/oleObject" Target="../embeddings/oleObject2.bin"/></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Master" Target="../slideMasters/slideMaster1.xml"/><Relationship Id="rId1" Type="http://schemas.openxmlformats.org/officeDocument/2006/relationships/tags" Target="../tags/tag6.xml"/><Relationship Id="rId5" Type="http://schemas.openxmlformats.org/officeDocument/2006/relationships/image" Target="../media/image8.emf"/><Relationship Id="rId4" Type="http://schemas.openxmlformats.org/officeDocument/2006/relationships/oleObject" Target="../embeddings/oleObject2.bin"/></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Master" Target="../slideMasters/slideMaster1.xml"/><Relationship Id="rId1" Type="http://schemas.openxmlformats.org/officeDocument/2006/relationships/tags" Target="../tags/tag7.xml"/><Relationship Id="rId5" Type="http://schemas.openxmlformats.org/officeDocument/2006/relationships/image" Target="../media/image8.emf"/><Relationship Id="rId4" Type="http://schemas.openxmlformats.org/officeDocument/2006/relationships/oleObject" Target="../embeddings/oleObject2.bin"/></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8.xml"/><Relationship Id="rId4" Type="http://schemas.openxmlformats.org/officeDocument/2006/relationships/image" Target="../media/image8.emf"/></Relationships>
</file>

<file path=ppt/slideLayouts/_rels/slideLayout2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9.xml"/><Relationship Id="rId4" Type="http://schemas.openxmlformats.org/officeDocument/2006/relationships/image" Target="../media/image8.emf"/></Relationships>
</file>

<file path=ppt/slideLayouts/_rels/slideLayout2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0.xml"/><Relationship Id="rId4" Type="http://schemas.openxmlformats.org/officeDocument/2006/relationships/image" Target="../media/image8.emf"/></Relationships>
</file>

<file path=ppt/slideLayouts/_rels/slideLayout2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1.xml"/><Relationship Id="rId4" Type="http://schemas.openxmlformats.org/officeDocument/2006/relationships/image" Target="../media/image8.emf"/></Relationships>
</file>

<file path=ppt/slideLayouts/_rels/slideLayout2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2.xml"/><Relationship Id="rId4" Type="http://schemas.openxmlformats.org/officeDocument/2006/relationships/image" Target="../media/image8.emf"/></Relationships>
</file>

<file path=ppt/slideLayouts/_rels/slideLayout2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3.xml"/><Relationship Id="rId4" Type="http://schemas.openxmlformats.org/officeDocument/2006/relationships/image" Target="../media/image8.emf"/></Relationships>
</file>

<file path=ppt/slideLayouts/_rels/slideLayout2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4.xml"/><Relationship Id="rId4" Type="http://schemas.openxmlformats.org/officeDocument/2006/relationships/image" Target="../media/image8.emf"/></Relationships>
</file>

<file path=ppt/slideLayouts/_rels/slideLayout2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5.xml"/><Relationship Id="rId4" Type="http://schemas.openxmlformats.org/officeDocument/2006/relationships/image" Target="../media/image8.emf"/></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4.sv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6.xml"/><Relationship Id="rId4" Type="http://schemas.openxmlformats.org/officeDocument/2006/relationships/image" Target="../media/image8.emf"/></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7.xml"/><Relationship Id="rId4" Type="http://schemas.openxmlformats.org/officeDocument/2006/relationships/image" Target="../media/image8.emf"/></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8.xml"/><Relationship Id="rId4" Type="http://schemas.openxmlformats.org/officeDocument/2006/relationships/image" Target="../media/image8.emf"/></Relationships>
</file>

<file path=ppt/slideLayouts/_rels/slideLayout6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9.xml"/><Relationship Id="rId4" Type="http://schemas.openxmlformats.org/officeDocument/2006/relationships/image" Target="../media/image8.emf"/></Relationships>
</file>

<file path=ppt/slideLayouts/_rels/slideLayout6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0.xml"/><Relationship Id="rId4" Type="http://schemas.openxmlformats.org/officeDocument/2006/relationships/image" Target="../media/image8.emf"/></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1.jpe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2.jpe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MGB Title Slided _ Choose an Imag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2C0F4FE-E8A2-39C1-AD17-08929CE8D317}"/>
              </a:ext>
            </a:extLst>
          </p:cNvPr>
          <p:cNvSpPr/>
          <p:nvPr userDrawn="1"/>
        </p:nvSpPr>
        <p:spPr>
          <a:xfrm>
            <a:off x="0" y="50448"/>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Picture Placeholder 2">
            <a:extLst>
              <a:ext uri="{FF2B5EF4-FFF2-40B4-BE49-F238E27FC236}">
                <a16:creationId xmlns:a16="http://schemas.microsoft.com/office/drawing/2014/main" id="{BDDA012F-34F3-F5C9-F7D4-F383C4B87025}"/>
              </a:ext>
            </a:extLst>
          </p:cNvPr>
          <p:cNvSpPr>
            <a:spLocks noGrp="1"/>
          </p:cNvSpPr>
          <p:nvPr>
            <p:ph type="pic" sz="quarter" idx="10"/>
          </p:nvPr>
        </p:nvSpPr>
        <p:spPr>
          <a:xfrm>
            <a:off x="7237707" y="329848"/>
            <a:ext cx="4699111" cy="6291724"/>
          </a:xfrm>
          <a:prstGeom prst="roundRect">
            <a:avLst>
              <a:gd name="adj" fmla="val 2380"/>
            </a:avLst>
          </a:prstGeom>
          <a:solidFill>
            <a:schemeClr val="bg1">
              <a:lumMod val="75000"/>
            </a:schemeClr>
          </a:solidFill>
        </p:spPr>
        <p:txBody>
          <a:bodyPr/>
          <a:lstStyle>
            <a:lvl1pPr algn="ctr">
              <a:defRPr/>
            </a:lvl1pPr>
          </a:lstStyle>
          <a:p>
            <a:r>
              <a:rPr lang="en-US"/>
              <a:t>Click icon to add picture</a:t>
            </a:r>
          </a:p>
        </p:txBody>
      </p:sp>
      <p:sp>
        <p:nvSpPr>
          <p:cNvPr id="20" name="Text Placeholder 7">
            <a:extLst>
              <a:ext uri="{FF2B5EF4-FFF2-40B4-BE49-F238E27FC236}">
                <a16:creationId xmlns:a16="http://schemas.microsoft.com/office/drawing/2014/main" id="{01F1DF67-A2BA-7BFA-2A9A-0B0AD7C7DBB0}"/>
              </a:ext>
            </a:extLst>
          </p:cNvPr>
          <p:cNvSpPr>
            <a:spLocks noGrp="1"/>
          </p:cNvSpPr>
          <p:nvPr>
            <p:ph type="body" sz="quarter" idx="11" hasCustomPrompt="1"/>
          </p:nvPr>
        </p:nvSpPr>
        <p:spPr>
          <a:xfrm>
            <a:off x="662810" y="1749956"/>
            <a:ext cx="6435822" cy="563680"/>
          </a:xfrm>
        </p:spPr>
        <p:txBody>
          <a:bodyPr/>
          <a:lstStyle>
            <a:lvl1pPr>
              <a:defRPr lang="en-US" sz="3600" kern="1200" dirty="0" smtClean="0">
                <a:solidFill>
                  <a:schemeClr val="accent2"/>
                </a:solidFill>
                <a:latin typeface="+mj-lt"/>
                <a:ea typeface="+mj-lt"/>
                <a:cs typeface="+mj-lt"/>
              </a:defRPr>
            </a:lvl1pPr>
          </a:lstStyle>
          <a:p>
            <a:pPr lvl="0"/>
            <a:r>
              <a:rPr lang="en-US"/>
              <a:t>Title descriptor</a:t>
            </a:r>
          </a:p>
        </p:txBody>
      </p:sp>
      <p:sp>
        <p:nvSpPr>
          <p:cNvPr id="21" name="Text Placeholder 7">
            <a:extLst>
              <a:ext uri="{FF2B5EF4-FFF2-40B4-BE49-F238E27FC236}">
                <a16:creationId xmlns:a16="http://schemas.microsoft.com/office/drawing/2014/main" id="{E2F8BA62-AB55-DE9F-47DF-1C11D09C8583}"/>
              </a:ext>
            </a:extLst>
          </p:cNvPr>
          <p:cNvSpPr>
            <a:spLocks noGrp="1"/>
          </p:cNvSpPr>
          <p:nvPr>
            <p:ph type="body" sz="quarter" idx="13" hasCustomPrompt="1"/>
          </p:nvPr>
        </p:nvSpPr>
        <p:spPr>
          <a:xfrm>
            <a:off x="662810" y="2447535"/>
            <a:ext cx="6435822" cy="1233120"/>
          </a:xfrm>
        </p:spPr>
        <p:txBody>
          <a:bodyPr/>
          <a:lstStyle>
            <a:lvl1pPr>
              <a:lnSpc>
                <a:spcPct val="85000"/>
              </a:lnSpc>
              <a:defRPr lang="en-US" sz="5400" kern="1200" dirty="0" smtClean="0">
                <a:solidFill>
                  <a:schemeClr val="accent2"/>
                </a:solidFill>
                <a:latin typeface="+mj-lt"/>
                <a:ea typeface="+mj-lt"/>
                <a:cs typeface="+mj-lt"/>
              </a:defRPr>
            </a:lvl1pPr>
          </a:lstStyle>
          <a:p>
            <a:r>
              <a:rPr lang="en-US"/>
              <a:t>Main title, sentence case capitalization</a:t>
            </a:r>
          </a:p>
        </p:txBody>
      </p:sp>
      <p:sp>
        <p:nvSpPr>
          <p:cNvPr id="22" name="Text Placeholder 7">
            <a:extLst>
              <a:ext uri="{FF2B5EF4-FFF2-40B4-BE49-F238E27FC236}">
                <a16:creationId xmlns:a16="http://schemas.microsoft.com/office/drawing/2014/main" id="{B2BF3188-62EF-B5BF-1363-AF6015929D43}"/>
              </a:ext>
            </a:extLst>
          </p:cNvPr>
          <p:cNvSpPr>
            <a:spLocks noGrp="1"/>
          </p:cNvSpPr>
          <p:nvPr>
            <p:ph type="body" sz="quarter" idx="14" hasCustomPrompt="1"/>
          </p:nvPr>
        </p:nvSpPr>
        <p:spPr>
          <a:xfrm>
            <a:off x="662810" y="4073777"/>
            <a:ext cx="6435822" cy="1233120"/>
          </a:xfrm>
        </p:spPr>
        <p:txBody>
          <a:bodyPr/>
          <a:lstStyle>
            <a:lvl1pPr marL="0" indent="0" algn="l" defTabSz="914400" rtl="0" eaLnBrk="1" latinLnBrk="0" hangingPunct="1">
              <a:lnSpc>
                <a:spcPct val="100000"/>
              </a:lnSpc>
              <a:spcBef>
                <a:spcPts val="0"/>
              </a:spcBef>
              <a:buFont typeface="Arial" panose="020B0604020202020204" pitchFamily="34" charset="0"/>
              <a:buNone/>
              <a:defRPr lang="en-US" sz="2400" b="0" kern="1200" dirty="0" smtClean="0">
                <a:solidFill>
                  <a:schemeClr val="accent2"/>
                </a:solidFill>
                <a:latin typeface="+mn-lt"/>
                <a:ea typeface="+mn-ea"/>
                <a:cs typeface="+mn-cs"/>
              </a:defRPr>
            </a:lvl1pPr>
          </a:lstStyle>
          <a:p>
            <a:pPr lvl="0"/>
            <a:r>
              <a:rPr lang="en-US"/>
              <a:t>First Last</a:t>
            </a:r>
          </a:p>
          <a:p>
            <a:pPr lvl="0"/>
            <a:r>
              <a:rPr lang="en-US"/>
              <a:t>Title</a:t>
            </a:r>
          </a:p>
          <a:p>
            <a:pPr lvl="0"/>
            <a:r>
              <a:rPr lang="en-US"/>
              <a:t>Organization</a:t>
            </a:r>
          </a:p>
        </p:txBody>
      </p:sp>
      <p:sp>
        <p:nvSpPr>
          <p:cNvPr id="23" name="Text Placeholder 7">
            <a:extLst>
              <a:ext uri="{FF2B5EF4-FFF2-40B4-BE49-F238E27FC236}">
                <a16:creationId xmlns:a16="http://schemas.microsoft.com/office/drawing/2014/main" id="{F52FE24D-F629-2B31-9A02-D8EB7C97C1D3}"/>
              </a:ext>
            </a:extLst>
          </p:cNvPr>
          <p:cNvSpPr>
            <a:spLocks noGrp="1"/>
          </p:cNvSpPr>
          <p:nvPr>
            <p:ph type="body" sz="quarter" idx="15" hasCustomPrompt="1"/>
          </p:nvPr>
        </p:nvSpPr>
        <p:spPr>
          <a:xfrm>
            <a:off x="632830" y="5574696"/>
            <a:ext cx="1882270" cy="419144"/>
          </a:xfrm>
        </p:spPr>
        <p:txBody>
          <a:bodyPr/>
          <a:lstStyle>
            <a:lvl1pPr marL="0" indent="0" algn="l" defTabSz="914400" rtl="0" eaLnBrk="1" latinLnBrk="0" hangingPunct="1">
              <a:lnSpc>
                <a:spcPct val="100000"/>
              </a:lnSpc>
              <a:spcBef>
                <a:spcPts val="0"/>
              </a:spcBef>
              <a:buFont typeface="Arial" panose="020B0604020202020204" pitchFamily="34" charset="0"/>
              <a:buNone/>
              <a:defRPr lang="en-US" sz="2400" b="0" kern="1200" dirty="0" smtClean="0">
                <a:solidFill>
                  <a:schemeClr val="accent2"/>
                </a:solidFill>
                <a:latin typeface="+mn-lt"/>
                <a:ea typeface="+mn-ea"/>
                <a:cs typeface="+mn-cs"/>
              </a:defRPr>
            </a:lvl1pPr>
          </a:lstStyle>
          <a:p>
            <a:pPr lvl="0"/>
            <a:r>
              <a:rPr lang="en-US"/>
              <a:t>Month YEAR</a:t>
            </a:r>
          </a:p>
        </p:txBody>
      </p:sp>
    </p:spTree>
    <p:extLst>
      <p:ext uri="{BB962C8B-B14F-4D97-AF65-F5344CB8AC3E}">
        <p14:creationId xmlns:p14="http://schemas.microsoft.com/office/powerpoint/2010/main" val="4733375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MGB Title Slide 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2C0F4FE-E8A2-39C1-AD17-08929CE8D317}"/>
              </a:ext>
            </a:extLst>
          </p:cNvPr>
          <p:cNvSpPr/>
          <p:nvPr userDrawn="1"/>
        </p:nvSpPr>
        <p:spPr>
          <a:xfrm>
            <a:off x="0" y="50448"/>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5" name="Picture 4" descr="A person sitting on a couch&#10;&#10;Description automatically generated">
            <a:extLst>
              <a:ext uri="{FF2B5EF4-FFF2-40B4-BE49-F238E27FC236}">
                <a16:creationId xmlns:a16="http://schemas.microsoft.com/office/drawing/2014/main" id="{0EE87768-2D24-0922-DFA2-7D77F1F97CC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55181" y="307237"/>
            <a:ext cx="11668595" cy="6314335"/>
          </a:xfrm>
          <a:prstGeom prst="roundRect">
            <a:avLst>
              <a:gd name="adj" fmla="val 2634"/>
            </a:avLst>
          </a:prstGeom>
        </p:spPr>
      </p:pic>
      <p:sp>
        <p:nvSpPr>
          <p:cNvPr id="8" name="Text Placeholder 7">
            <a:extLst>
              <a:ext uri="{FF2B5EF4-FFF2-40B4-BE49-F238E27FC236}">
                <a16:creationId xmlns:a16="http://schemas.microsoft.com/office/drawing/2014/main" id="{1855444C-7285-5283-E2C7-2A837EBF0C76}"/>
              </a:ext>
            </a:extLst>
          </p:cNvPr>
          <p:cNvSpPr>
            <a:spLocks noGrp="1"/>
          </p:cNvSpPr>
          <p:nvPr>
            <p:ph type="body" sz="quarter" idx="11" hasCustomPrompt="1"/>
          </p:nvPr>
        </p:nvSpPr>
        <p:spPr>
          <a:xfrm>
            <a:off x="662810" y="1749956"/>
            <a:ext cx="6435822" cy="563680"/>
          </a:xfrm>
        </p:spPr>
        <p:txBody>
          <a:bodyPr/>
          <a:lstStyle>
            <a:lvl1pPr>
              <a:defRPr lang="en-US" sz="3600" kern="1200" dirty="0" smtClean="0">
                <a:solidFill>
                  <a:schemeClr val="accent2"/>
                </a:solidFill>
                <a:latin typeface="+mj-lt"/>
                <a:ea typeface="+mj-lt"/>
                <a:cs typeface="+mj-lt"/>
              </a:defRPr>
            </a:lvl1pPr>
          </a:lstStyle>
          <a:p>
            <a:pPr lvl="0"/>
            <a:r>
              <a:rPr lang="en-US"/>
              <a:t>Title descriptor</a:t>
            </a:r>
          </a:p>
        </p:txBody>
      </p:sp>
      <p:sp>
        <p:nvSpPr>
          <p:cNvPr id="11" name="Text Placeholder 7">
            <a:extLst>
              <a:ext uri="{FF2B5EF4-FFF2-40B4-BE49-F238E27FC236}">
                <a16:creationId xmlns:a16="http://schemas.microsoft.com/office/drawing/2014/main" id="{713145B5-8E56-81FC-A879-9F4C36DC9273}"/>
              </a:ext>
            </a:extLst>
          </p:cNvPr>
          <p:cNvSpPr>
            <a:spLocks noGrp="1"/>
          </p:cNvSpPr>
          <p:nvPr>
            <p:ph type="body" sz="quarter" idx="13" hasCustomPrompt="1"/>
          </p:nvPr>
        </p:nvSpPr>
        <p:spPr>
          <a:xfrm>
            <a:off x="662810" y="2447535"/>
            <a:ext cx="6435822" cy="1233120"/>
          </a:xfrm>
        </p:spPr>
        <p:txBody>
          <a:bodyPr/>
          <a:lstStyle>
            <a:lvl1pPr>
              <a:lnSpc>
                <a:spcPct val="85000"/>
              </a:lnSpc>
              <a:defRPr lang="en-US" sz="5400" kern="1200" dirty="0" smtClean="0">
                <a:solidFill>
                  <a:schemeClr val="accent2"/>
                </a:solidFill>
                <a:latin typeface="+mj-lt"/>
                <a:ea typeface="+mj-lt"/>
                <a:cs typeface="+mj-lt"/>
              </a:defRPr>
            </a:lvl1pPr>
          </a:lstStyle>
          <a:p>
            <a:r>
              <a:rPr lang="en-US"/>
              <a:t>Main title, sentence case capitalization</a:t>
            </a:r>
          </a:p>
        </p:txBody>
      </p:sp>
      <p:sp>
        <p:nvSpPr>
          <p:cNvPr id="14" name="Text Placeholder 7">
            <a:extLst>
              <a:ext uri="{FF2B5EF4-FFF2-40B4-BE49-F238E27FC236}">
                <a16:creationId xmlns:a16="http://schemas.microsoft.com/office/drawing/2014/main" id="{A0FBF841-C932-CD49-19F7-BD69125B966E}"/>
              </a:ext>
            </a:extLst>
          </p:cNvPr>
          <p:cNvSpPr>
            <a:spLocks noGrp="1"/>
          </p:cNvSpPr>
          <p:nvPr>
            <p:ph type="body" sz="quarter" idx="14" hasCustomPrompt="1"/>
          </p:nvPr>
        </p:nvSpPr>
        <p:spPr>
          <a:xfrm>
            <a:off x="662810" y="4073777"/>
            <a:ext cx="6435822" cy="1233120"/>
          </a:xfrm>
        </p:spPr>
        <p:txBody>
          <a:bodyPr/>
          <a:lstStyle>
            <a:lvl1pPr marL="0" indent="0" algn="l" defTabSz="914400" rtl="0" eaLnBrk="1" latinLnBrk="0" hangingPunct="1">
              <a:lnSpc>
                <a:spcPct val="100000"/>
              </a:lnSpc>
              <a:spcBef>
                <a:spcPts val="0"/>
              </a:spcBef>
              <a:buFont typeface="Arial" panose="020B0604020202020204" pitchFamily="34" charset="0"/>
              <a:buNone/>
              <a:defRPr lang="en-US" sz="2400" b="0" kern="1200" dirty="0" smtClean="0">
                <a:solidFill>
                  <a:schemeClr val="accent2"/>
                </a:solidFill>
                <a:latin typeface="+mn-lt"/>
                <a:ea typeface="+mn-ea"/>
                <a:cs typeface="+mn-cs"/>
              </a:defRPr>
            </a:lvl1pPr>
          </a:lstStyle>
          <a:p>
            <a:pPr lvl="0"/>
            <a:r>
              <a:rPr lang="en-US"/>
              <a:t>First Last</a:t>
            </a:r>
          </a:p>
          <a:p>
            <a:pPr lvl="0"/>
            <a:r>
              <a:rPr lang="en-US"/>
              <a:t>Title</a:t>
            </a:r>
          </a:p>
          <a:p>
            <a:pPr lvl="0"/>
            <a:r>
              <a:rPr lang="en-US"/>
              <a:t>Organization</a:t>
            </a:r>
          </a:p>
        </p:txBody>
      </p:sp>
      <p:sp>
        <p:nvSpPr>
          <p:cNvPr id="15" name="Text Placeholder 7">
            <a:extLst>
              <a:ext uri="{FF2B5EF4-FFF2-40B4-BE49-F238E27FC236}">
                <a16:creationId xmlns:a16="http://schemas.microsoft.com/office/drawing/2014/main" id="{DD2040AF-493C-42DD-4546-B68397C2D06D}"/>
              </a:ext>
            </a:extLst>
          </p:cNvPr>
          <p:cNvSpPr>
            <a:spLocks noGrp="1"/>
          </p:cNvSpPr>
          <p:nvPr>
            <p:ph type="body" sz="quarter" idx="15" hasCustomPrompt="1"/>
          </p:nvPr>
        </p:nvSpPr>
        <p:spPr>
          <a:xfrm>
            <a:off x="632830" y="5574696"/>
            <a:ext cx="1882270" cy="419144"/>
          </a:xfrm>
        </p:spPr>
        <p:txBody>
          <a:bodyPr/>
          <a:lstStyle>
            <a:lvl1pPr marL="0" indent="0" algn="l" defTabSz="914400" rtl="0" eaLnBrk="1" latinLnBrk="0" hangingPunct="1">
              <a:lnSpc>
                <a:spcPct val="100000"/>
              </a:lnSpc>
              <a:spcBef>
                <a:spcPts val="0"/>
              </a:spcBef>
              <a:buFont typeface="Arial" panose="020B0604020202020204" pitchFamily="34" charset="0"/>
              <a:buNone/>
              <a:defRPr lang="en-US" sz="2400" b="0" kern="1200" dirty="0" smtClean="0">
                <a:solidFill>
                  <a:schemeClr val="accent2"/>
                </a:solidFill>
                <a:latin typeface="+mn-lt"/>
                <a:ea typeface="+mn-ea"/>
                <a:cs typeface="+mn-cs"/>
              </a:defRPr>
            </a:lvl1pPr>
          </a:lstStyle>
          <a:p>
            <a:pPr lvl="0"/>
            <a:r>
              <a:rPr lang="en-US"/>
              <a:t>Month YEAR</a:t>
            </a:r>
          </a:p>
        </p:txBody>
      </p:sp>
      <p:pic>
        <p:nvPicPr>
          <p:cNvPr id="6" name="Graphic 5">
            <a:extLst>
              <a:ext uri="{FF2B5EF4-FFF2-40B4-BE49-F238E27FC236}">
                <a16:creationId xmlns:a16="http://schemas.microsoft.com/office/drawing/2014/main" id="{7B6D094D-EBCB-BD85-4700-4AF974974EA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629738" y="645397"/>
            <a:ext cx="2750674" cy="439960"/>
          </a:xfrm>
          <a:prstGeom prst="rect">
            <a:avLst/>
          </a:prstGeom>
        </p:spPr>
      </p:pic>
    </p:spTree>
    <p:extLst>
      <p:ext uri="{BB962C8B-B14F-4D97-AF65-F5344CB8AC3E}">
        <p14:creationId xmlns:p14="http://schemas.microsoft.com/office/powerpoint/2010/main" val="1521901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GB Title Slide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2C0F4FE-E8A2-39C1-AD17-08929CE8D317}"/>
              </a:ext>
            </a:extLst>
          </p:cNvPr>
          <p:cNvSpPr/>
          <p:nvPr userDrawn="1"/>
        </p:nvSpPr>
        <p:spPr>
          <a:xfrm>
            <a:off x="0" y="50448"/>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3" name="Picture 2">
            <a:extLst>
              <a:ext uri="{FF2B5EF4-FFF2-40B4-BE49-F238E27FC236}">
                <a16:creationId xmlns:a16="http://schemas.microsoft.com/office/drawing/2014/main" id="{81F451AF-43B5-DCA9-F914-1FCFB7438C94}"/>
              </a:ext>
            </a:extLst>
          </p:cNvPr>
          <p:cNvPicPr>
            <a:picLocks noChangeAspect="1"/>
          </p:cNvPicPr>
          <p:nvPr userDrawn="1"/>
        </p:nvPicPr>
        <p:blipFill>
          <a:blip r:embed="rId2" cstate="screen">
            <a:extLst>
              <a:ext uri="{28A0092B-C50C-407E-A947-70E740481C1C}">
                <a14:useLocalDpi xmlns:a14="http://schemas.microsoft.com/office/drawing/2010/main"/>
              </a:ext>
            </a:extLst>
          </a:blip>
          <a:srcRect b="-507"/>
          <a:stretch/>
        </p:blipFill>
        <p:spPr>
          <a:xfrm>
            <a:off x="255181" y="307237"/>
            <a:ext cx="11668595" cy="6314335"/>
          </a:xfrm>
          <a:prstGeom prst="roundRect">
            <a:avLst>
              <a:gd name="adj" fmla="val 2634"/>
            </a:avLst>
          </a:prstGeom>
        </p:spPr>
      </p:pic>
      <p:sp>
        <p:nvSpPr>
          <p:cNvPr id="2" name="Rounded Rectangle 1">
            <a:extLst>
              <a:ext uri="{FF2B5EF4-FFF2-40B4-BE49-F238E27FC236}">
                <a16:creationId xmlns:a16="http://schemas.microsoft.com/office/drawing/2014/main" id="{55DC3D86-E01D-783B-591D-EF33A98820CC}"/>
              </a:ext>
            </a:extLst>
          </p:cNvPr>
          <p:cNvSpPr/>
          <p:nvPr userDrawn="1"/>
        </p:nvSpPr>
        <p:spPr>
          <a:xfrm>
            <a:off x="255181" y="271832"/>
            <a:ext cx="11668595" cy="6349740"/>
          </a:xfrm>
          <a:prstGeom prst="roundRect">
            <a:avLst>
              <a:gd name="adj" fmla="val 2522"/>
            </a:avLst>
          </a:prstGeom>
          <a:gradFill>
            <a:gsLst>
              <a:gs pos="16000">
                <a:schemeClr val="bg1">
                  <a:alpha val="0"/>
                  <a:lumMod val="87000"/>
                  <a:lumOff val="13000"/>
                </a:schemeClr>
              </a:gs>
              <a:gs pos="99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6" name="Graphic 5">
            <a:extLst>
              <a:ext uri="{FF2B5EF4-FFF2-40B4-BE49-F238E27FC236}">
                <a16:creationId xmlns:a16="http://schemas.microsoft.com/office/drawing/2014/main" id="{7B6D094D-EBCB-BD85-4700-4AF974974EA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629738" y="645397"/>
            <a:ext cx="2750674" cy="439960"/>
          </a:xfrm>
          <a:prstGeom prst="rect">
            <a:avLst/>
          </a:prstGeom>
        </p:spPr>
      </p:pic>
      <p:sp>
        <p:nvSpPr>
          <p:cNvPr id="13" name="Text Placeholder 7">
            <a:extLst>
              <a:ext uri="{FF2B5EF4-FFF2-40B4-BE49-F238E27FC236}">
                <a16:creationId xmlns:a16="http://schemas.microsoft.com/office/drawing/2014/main" id="{57620416-9A76-6D62-2018-4101C1CBEA08}"/>
              </a:ext>
            </a:extLst>
          </p:cNvPr>
          <p:cNvSpPr>
            <a:spLocks noGrp="1"/>
          </p:cNvSpPr>
          <p:nvPr>
            <p:ph type="body" sz="quarter" idx="11" hasCustomPrompt="1"/>
          </p:nvPr>
        </p:nvSpPr>
        <p:spPr>
          <a:xfrm>
            <a:off x="662810" y="1749956"/>
            <a:ext cx="6435822" cy="563680"/>
          </a:xfrm>
        </p:spPr>
        <p:txBody>
          <a:bodyPr/>
          <a:lstStyle>
            <a:lvl1pPr>
              <a:defRPr lang="en-US" sz="3600" kern="1200" dirty="0" smtClean="0">
                <a:solidFill>
                  <a:schemeClr val="accent2"/>
                </a:solidFill>
                <a:latin typeface="+mj-lt"/>
                <a:ea typeface="+mj-lt"/>
                <a:cs typeface="+mj-lt"/>
              </a:defRPr>
            </a:lvl1pPr>
          </a:lstStyle>
          <a:p>
            <a:pPr lvl="0"/>
            <a:r>
              <a:rPr lang="en-US"/>
              <a:t>Title descriptor</a:t>
            </a:r>
          </a:p>
        </p:txBody>
      </p:sp>
      <p:sp>
        <p:nvSpPr>
          <p:cNvPr id="16" name="Text Placeholder 7">
            <a:extLst>
              <a:ext uri="{FF2B5EF4-FFF2-40B4-BE49-F238E27FC236}">
                <a16:creationId xmlns:a16="http://schemas.microsoft.com/office/drawing/2014/main" id="{FDA6894E-2015-D190-CF0A-5F089643225E}"/>
              </a:ext>
            </a:extLst>
          </p:cNvPr>
          <p:cNvSpPr>
            <a:spLocks noGrp="1"/>
          </p:cNvSpPr>
          <p:nvPr>
            <p:ph type="body" sz="quarter" idx="13" hasCustomPrompt="1"/>
          </p:nvPr>
        </p:nvSpPr>
        <p:spPr>
          <a:xfrm>
            <a:off x="662810" y="2447535"/>
            <a:ext cx="6435822" cy="1233120"/>
          </a:xfrm>
        </p:spPr>
        <p:txBody>
          <a:bodyPr/>
          <a:lstStyle>
            <a:lvl1pPr>
              <a:lnSpc>
                <a:spcPct val="85000"/>
              </a:lnSpc>
              <a:defRPr lang="en-US" sz="5400" kern="1200" dirty="0" smtClean="0">
                <a:solidFill>
                  <a:schemeClr val="accent2"/>
                </a:solidFill>
                <a:latin typeface="+mj-lt"/>
                <a:ea typeface="+mj-lt"/>
                <a:cs typeface="+mj-lt"/>
              </a:defRPr>
            </a:lvl1pPr>
          </a:lstStyle>
          <a:p>
            <a:r>
              <a:rPr lang="en-US"/>
              <a:t>Main title, sentence case capitalization</a:t>
            </a:r>
          </a:p>
        </p:txBody>
      </p:sp>
      <p:sp>
        <p:nvSpPr>
          <p:cNvPr id="17" name="Text Placeholder 7">
            <a:extLst>
              <a:ext uri="{FF2B5EF4-FFF2-40B4-BE49-F238E27FC236}">
                <a16:creationId xmlns:a16="http://schemas.microsoft.com/office/drawing/2014/main" id="{948DB2F0-3D6B-D6B5-2489-34CDB471A7A5}"/>
              </a:ext>
            </a:extLst>
          </p:cNvPr>
          <p:cNvSpPr>
            <a:spLocks noGrp="1"/>
          </p:cNvSpPr>
          <p:nvPr>
            <p:ph type="body" sz="quarter" idx="14" hasCustomPrompt="1"/>
          </p:nvPr>
        </p:nvSpPr>
        <p:spPr>
          <a:xfrm>
            <a:off x="662810" y="4073777"/>
            <a:ext cx="6435822" cy="1233120"/>
          </a:xfrm>
        </p:spPr>
        <p:txBody>
          <a:bodyPr/>
          <a:lstStyle>
            <a:lvl1pPr marL="0" indent="0" algn="l" defTabSz="914400" rtl="0" eaLnBrk="1" latinLnBrk="0" hangingPunct="1">
              <a:lnSpc>
                <a:spcPct val="100000"/>
              </a:lnSpc>
              <a:spcBef>
                <a:spcPts val="0"/>
              </a:spcBef>
              <a:buFont typeface="Arial" panose="020B0604020202020204" pitchFamily="34" charset="0"/>
              <a:buNone/>
              <a:defRPr lang="en-US" sz="2400" b="0" kern="1200" dirty="0" smtClean="0">
                <a:solidFill>
                  <a:schemeClr val="accent2"/>
                </a:solidFill>
                <a:latin typeface="+mn-lt"/>
                <a:ea typeface="+mn-ea"/>
                <a:cs typeface="+mn-cs"/>
              </a:defRPr>
            </a:lvl1pPr>
          </a:lstStyle>
          <a:p>
            <a:pPr lvl="0"/>
            <a:r>
              <a:rPr lang="en-US"/>
              <a:t>First Last</a:t>
            </a:r>
          </a:p>
          <a:p>
            <a:pPr lvl="0"/>
            <a:r>
              <a:rPr lang="en-US"/>
              <a:t>Title</a:t>
            </a:r>
          </a:p>
          <a:p>
            <a:pPr lvl="0"/>
            <a:r>
              <a:rPr lang="en-US"/>
              <a:t>Organization</a:t>
            </a:r>
          </a:p>
        </p:txBody>
      </p:sp>
      <p:sp>
        <p:nvSpPr>
          <p:cNvPr id="18" name="Text Placeholder 7">
            <a:extLst>
              <a:ext uri="{FF2B5EF4-FFF2-40B4-BE49-F238E27FC236}">
                <a16:creationId xmlns:a16="http://schemas.microsoft.com/office/drawing/2014/main" id="{51E9F769-C843-8B8D-31CF-C183E6BD2FED}"/>
              </a:ext>
            </a:extLst>
          </p:cNvPr>
          <p:cNvSpPr>
            <a:spLocks noGrp="1"/>
          </p:cNvSpPr>
          <p:nvPr>
            <p:ph type="body" sz="quarter" idx="15" hasCustomPrompt="1"/>
          </p:nvPr>
        </p:nvSpPr>
        <p:spPr>
          <a:xfrm>
            <a:off x="632830" y="5574696"/>
            <a:ext cx="1882270" cy="419144"/>
          </a:xfrm>
        </p:spPr>
        <p:txBody>
          <a:bodyPr/>
          <a:lstStyle>
            <a:lvl1pPr marL="0" indent="0" algn="l" defTabSz="914400" rtl="0" eaLnBrk="1" latinLnBrk="0" hangingPunct="1">
              <a:lnSpc>
                <a:spcPct val="100000"/>
              </a:lnSpc>
              <a:spcBef>
                <a:spcPts val="0"/>
              </a:spcBef>
              <a:buFont typeface="Arial" panose="020B0604020202020204" pitchFamily="34" charset="0"/>
              <a:buNone/>
              <a:defRPr lang="en-US" sz="2400" b="0" kern="1200" dirty="0" smtClean="0">
                <a:solidFill>
                  <a:schemeClr val="accent2"/>
                </a:solidFill>
                <a:latin typeface="+mn-lt"/>
                <a:ea typeface="+mn-ea"/>
                <a:cs typeface="+mn-cs"/>
              </a:defRPr>
            </a:lvl1pPr>
          </a:lstStyle>
          <a:p>
            <a:pPr lvl="0"/>
            <a:r>
              <a:rPr lang="en-US"/>
              <a:t>Month YEAR</a:t>
            </a:r>
          </a:p>
        </p:txBody>
      </p:sp>
    </p:spTree>
    <p:extLst>
      <p:ext uri="{BB962C8B-B14F-4D97-AF65-F5344CB8AC3E}">
        <p14:creationId xmlns:p14="http://schemas.microsoft.com/office/powerpoint/2010/main" val="20140231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GB Title Slide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2C0F4FE-E8A2-39C1-AD17-08929CE8D317}"/>
              </a:ext>
            </a:extLst>
          </p:cNvPr>
          <p:cNvSpPr/>
          <p:nvPr userDrawn="1"/>
        </p:nvSpPr>
        <p:spPr>
          <a:xfrm>
            <a:off x="0" y="38573"/>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5" name="Picture 4">
            <a:extLst>
              <a:ext uri="{FF2B5EF4-FFF2-40B4-BE49-F238E27FC236}">
                <a16:creationId xmlns:a16="http://schemas.microsoft.com/office/drawing/2014/main" id="{6C6205EE-FF05-98A4-CC93-20A4A1B65D1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255181" y="307237"/>
            <a:ext cx="11668595" cy="6314335"/>
          </a:xfrm>
          <a:prstGeom prst="roundRect">
            <a:avLst>
              <a:gd name="adj" fmla="val 2634"/>
            </a:avLst>
          </a:prstGeom>
        </p:spPr>
      </p:pic>
      <p:sp>
        <p:nvSpPr>
          <p:cNvPr id="19" name="Rounded Rectangle 18">
            <a:extLst>
              <a:ext uri="{FF2B5EF4-FFF2-40B4-BE49-F238E27FC236}">
                <a16:creationId xmlns:a16="http://schemas.microsoft.com/office/drawing/2014/main" id="{507910EF-0CB9-B4EB-1033-8F85660AE988}"/>
              </a:ext>
            </a:extLst>
          </p:cNvPr>
          <p:cNvSpPr/>
          <p:nvPr userDrawn="1"/>
        </p:nvSpPr>
        <p:spPr>
          <a:xfrm>
            <a:off x="255181" y="276183"/>
            <a:ext cx="11668595" cy="6349740"/>
          </a:xfrm>
          <a:prstGeom prst="roundRect">
            <a:avLst>
              <a:gd name="adj" fmla="val 2522"/>
            </a:avLst>
          </a:prstGeom>
          <a:gradFill>
            <a:gsLst>
              <a:gs pos="24000">
                <a:schemeClr val="bg1">
                  <a:alpha val="0"/>
                  <a:lumMod val="87000"/>
                  <a:lumOff val="13000"/>
                </a:schemeClr>
              </a:gs>
              <a:gs pos="94000">
                <a:schemeClr val="bg1">
                  <a:alpha val="6113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6" name="Graphic 5">
            <a:extLst>
              <a:ext uri="{FF2B5EF4-FFF2-40B4-BE49-F238E27FC236}">
                <a16:creationId xmlns:a16="http://schemas.microsoft.com/office/drawing/2014/main" id="{7B6D094D-EBCB-BD85-4700-4AF974974EA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629738" y="645397"/>
            <a:ext cx="2750674" cy="439960"/>
          </a:xfrm>
          <a:prstGeom prst="rect">
            <a:avLst/>
          </a:prstGeom>
        </p:spPr>
      </p:pic>
      <p:sp>
        <p:nvSpPr>
          <p:cNvPr id="13" name="Text Placeholder 7">
            <a:extLst>
              <a:ext uri="{FF2B5EF4-FFF2-40B4-BE49-F238E27FC236}">
                <a16:creationId xmlns:a16="http://schemas.microsoft.com/office/drawing/2014/main" id="{4E03D661-8ACA-7B44-D248-78689C7FD7AF}"/>
              </a:ext>
            </a:extLst>
          </p:cNvPr>
          <p:cNvSpPr>
            <a:spLocks noGrp="1"/>
          </p:cNvSpPr>
          <p:nvPr>
            <p:ph type="body" sz="quarter" idx="11" hasCustomPrompt="1"/>
          </p:nvPr>
        </p:nvSpPr>
        <p:spPr>
          <a:xfrm>
            <a:off x="662810" y="1749956"/>
            <a:ext cx="6435822" cy="563680"/>
          </a:xfrm>
        </p:spPr>
        <p:txBody>
          <a:bodyPr/>
          <a:lstStyle>
            <a:lvl1pPr>
              <a:defRPr lang="en-US" sz="3600" kern="1200" dirty="0" smtClean="0">
                <a:solidFill>
                  <a:schemeClr val="accent2"/>
                </a:solidFill>
                <a:latin typeface="+mj-lt"/>
                <a:ea typeface="+mj-lt"/>
                <a:cs typeface="+mj-lt"/>
              </a:defRPr>
            </a:lvl1pPr>
          </a:lstStyle>
          <a:p>
            <a:pPr lvl="0"/>
            <a:r>
              <a:rPr lang="en-US"/>
              <a:t>Title descriptor</a:t>
            </a:r>
          </a:p>
        </p:txBody>
      </p:sp>
      <p:sp>
        <p:nvSpPr>
          <p:cNvPr id="16" name="Text Placeholder 7">
            <a:extLst>
              <a:ext uri="{FF2B5EF4-FFF2-40B4-BE49-F238E27FC236}">
                <a16:creationId xmlns:a16="http://schemas.microsoft.com/office/drawing/2014/main" id="{0D128155-5C17-61E0-9301-B3830CEFD08D}"/>
              </a:ext>
            </a:extLst>
          </p:cNvPr>
          <p:cNvSpPr>
            <a:spLocks noGrp="1"/>
          </p:cNvSpPr>
          <p:nvPr>
            <p:ph type="body" sz="quarter" idx="13" hasCustomPrompt="1"/>
          </p:nvPr>
        </p:nvSpPr>
        <p:spPr>
          <a:xfrm>
            <a:off x="662810" y="2447535"/>
            <a:ext cx="6435822" cy="1233120"/>
          </a:xfrm>
        </p:spPr>
        <p:txBody>
          <a:bodyPr/>
          <a:lstStyle>
            <a:lvl1pPr>
              <a:lnSpc>
                <a:spcPct val="85000"/>
              </a:lnSpc>
              <a:defRPr lang="en-US" sz="5400" kern="1200" dirty="0" smtClean="0">
                <a:solidFill>
                  <a:schemeClr val="accent2"/>
                </a:solidFill>
                <a:latin typeface="+mj-lt"/>
                <a:ea typeface="+mj-lt"/>
                <a:cs typeface="+mj-lt"/>
              </a:defRPr>
            </a:lvl1pPr>
          </a:lstStyle>
          <a:p>
            <a:r>
              <a:rPr lang="en-US"/>
              <a:t>Main title, sentence case capitalization</a:t>
            </a:r>
          </a:p>
        </p:txBody>
      </p:sp>
      <p:sp>
        <p:nvSpPr>
          <p:cNvPr id="17" name="Text Placeholder 7">
            <a:extLst>
              <a:ext uri="{FF2B5EF4-FFF2-40B4-BE49-F238E27FC236}">
                <a16:creationId xmlns:a16="http://schemas.microsoft.com/office/drawing/2014/main" id="{683F7DA5-4AA7-06B1-FFC4-7DA7094E0D21}"/>
              </a:ext>
            </a:extLst>
          </p:cNvPr>
          <p:cNvSpPr>
            <a:spLocks noGrp="1"/>
          </p:cNvSpPr>
          <p:nvPr>
            <p:ph type="body" sz="quarter" idx="14" hasCustomPrompt="1"/>
          </p:nvPr>
        </p:nvSpPr>
        <p:spPr>
          <a:xfrm>
            <a:off x="662810" y="4073777"/>
            <a:ext cx="6435822" cy="1233120"/>
          </a:xfrm>
        </p:spPr>
        <p:txBody>
          <a:bodyPr/>
          <a:lstStyle>
            <a:lvl1pPr marL="0" indent="0" algn="l" defTabSz="914400" rtl="0" eaLnBrk="1" latinLnBrk="0" hangingPunct="1">
              <a:lnSpc>
                <a:spcPct val="100000"/>
              </a:lnSpc>
              <a:spcBef>
                <a:spcPts val="0"/>
              </a:spcBef>
              <a:buFont typeface="Arial" panose="020B0604020202020204" pitchFamily="34" charset="0"/>
              <a:buNone/>
              <a:defRPr lang="en-US" sz="2400" b="0" kern="1200" dirty="0" smtClean="0">
                <a:solidFill>
                  <a:schemeClr val="accent2"/>
                </a:solidFill>
                <a:latin typeface="+mn-lt"/>
                <a:ea typeface="+mn-ea"/>
                <a:cs typeface="+mn-cs"/>
              </a:defRPr>
            </a:lvl1pPr>
          </a:lstStyle>
          <a:p>
            <a:pPr lvl="0"/>
            <a:r>
              <a:rPr lang="en-US"/>
              <a:t>First Last</a:t>
            </a:r>
          </a:p>
          <a:p>
            <a:pPr lvl="0"/>
            <a:r>
              <a:rPr lang="en-US"/>
              <a:t>Title</a:t>
            </a:r>
          </a:p>
          <a:p>
            <a:pPr lvl="0"/>
            <a:r>
              <a:rPr lang="en-US"/>
              <a:t>Organization</a:t>
            </a:r>
          </a:p>
        </p:txBody>
      </p:sp>
      <p:sp>
        <p:nvSpPr>
          <p:cNvPr id="18" name="Text Placeholder 7">
            <a:extLst>
              <a:ext uri="{FF2B5EF4-FFF2-40B4-BE49-F238E27FC236}">
                <a16:creationId xmlns:a16="http://schemas.microsoft.com/office/drawing/2014/main" id="{819A9471-0749-BE17-6100-FFF5992ABC0F}"/>
              </a:ext>
            </a:extLst>
          </p:cNvPr>
          <p:cNvSpPr>
            <a:spLocks noGrp="1"/>
          </p:cNvSpPr>
          <p:nvPr>
            <p:ph type="body" sz="quarter" idx="15" hasCustomPrompt="1"/>
          </p:nvPr>
        </p:nvSpPr>
        <p:spPr>
          <a:xfrm>
            <a:off x="632830" y="5574696"/>
            <a:ext cx="1882270" cy="419144"/>
          </a:xfrm>
        </p:spPr>
        <p:txBody>
          <a:bodyPr/>
          <a:lstStyle>
            <a:lvl1pPr marL="0" indent="0" algn="l" defTabSz="914400" rtl="0" eaLnBrk="1" latinLnBrk="0" hangingPunct="1">
              <a:lnSpc>
                <a:spcPct val="100000"/>
              </a:lnSpc>
              <a:spcBef>
                <a:spcPts val="0"/>
              </a:spcBef>
              <a:buFont typeface="Arial" panose="020B0604020202020204" pitchFamily="34" charset="0"/>
              <a:buNone/>
              <a:defRPr lang="en-US" sz="2400" b="0" kern="1200" dirty="0" smtClean="0">
                <a:solidFill>
                  <a:schemeClr val="accent2"/>
                </a:solidFill>
                <a:latin typeface="+mn-lt"/>
                <a:ea typeface="+mn-ea"/>
                <a:cs typeface="+mn-cs"/>
              </a:defRPr>
            </a:lvl1pPr>
          </a:lstStyle>
          <a:p>
            <a:pPr lvl="0"/>
            <a:r>
              <a:rPr lang="en-US"/>
              <a:t>Month YEAR</a:t>
            </a:r>
          </a:p>
        </p:txBody>
      </p:sp>
    </p:spTree>
    <p:extLst>
      <p:ext uri="{BB962C8B-B14F-4D97-AF65-F5344CB8AC3E}">
        <p14:creationId xmlns:p14="http://schemas.microsoft.com/office/powerpoint/2010/main" val="27970132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GB Title Slide 4">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2C0F4FE-E8A2-39C1-AD17-08929CE8D317}"/>
              </a:ext>
            </a:extLst>
          </p:cNvPr>
          <p:cNvSpPr/>
          <p:nvPr userDrawn="1"/>
        </p:nvSpPr>
        <p:spPr>
          <a:xfrm>
            <a:off x="0" y="50448"/>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2" name="Picture 1">
            <a:extLst>
              <a:ext uri="{FF2B5EF4-FFF2-40B4-BE49-F238E27FC236}">
                <a16:creationId xmlns:a16="http://schemas.microsoft.com/office/drawing/2014/main" id="{EB9E9885-6D02-EDFC-E75E-CD225280871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255181" y="307237"/>
            <a:ext cx="11668595" cy="6314335"/>
          </a:xfrm>
          <a:prstGeom prst="roundRect">
            <a:avLst>
              <a:gd name="adj" fmla="val 2634"/>
            </a:avLst>
          </a:prstGeom>
        </p:spPr>
      </p:pic>
      <p:sp>
        <p:nvSpPr>
          <p:cNvPr id="18" name="Rounded Rectangle 17">
            <a:extLst>
              <a:ext uri="{FF2B5EF4-FFF2-40B4-BE49-F238E27FC236}">
                <a16:creationId xmlns:a16="http://schemas.microsoft.com/office/drawing/2014/main" id="{F328AD7E-7064-4AA4-9AF6-700F4BCFCB29}"/>
              </a:ext>
            </a:extLst>
          </p:cNvPr>
          <p:cNvSpPr/>
          <p:nvPr userDrawn="1"/>
        </p:nvSpPr>
        <p:spPr>
          <a:xfrm>
            <a:off x="255182" y="276183"/>
            <a:ext cx="11537016" cy="6349740"/>
          </a:xfrm>
          <a:prstGeom prst="roundRect">
            <a:avLst>
              <a:gd name="adj" fmla="val 2522"/>
            </a:avLst>
          </a:prstGeom>
          <a:gradFill>
            <a:gsLst>
              <a:gs pos="28000">
                <a:schemeClr val="bg1">
                  <a:lumMod val="87000"/>
                  <a:lumOff val="13000"/>
                  <a:alpha val="0"/>
                </a:schemeClr>
              </a:gs>
              <a:gs pos="58000">
                <a:schemeClr val="bg1">
                  <a:alpha val="52637"/>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6" name="Graphic 5">
            <a:extLst>
              <a:ext uri="{FF2B5EF4-FFF2-40B4-BE49-F238E27FC236}">
                <a16:creationId xmlns:a16="http://schemas.microsoft.com/office/drawing/2014/main" id="{7B6D094D-EBCB-BD85-4700-4AF974974EA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629738" y="645397"/>
            <a:ext cx="2750674" cy="439960"/>
          </a:xfrm>
          <a:prstGeom prst="rect">
            <a:avLst/>
          </a:prstGeom>
        </p:spPr>
      </p:pic>
      <p:sp>
        <p:nvSpPr>
          <p:cNvPr id="12" name="Text Placeholder 7">
            <a:extLst>
              <a:ext uri="{FF2B5EF4-FFF2-40B4-BE49-F238E27FC236}">
                <a16:creationId xmlns:a16="http://schemas.microsoft.com/office/drawing/2014/main" id="{95937CA6-33F7-D3AB-BFB8-B95B5236AEAA}"/>
              </a:ext>
            </a:extLst>
          </p:cNvPr>
          <p:cNvSpPr>
            <a:spLocks noGrp="1"/>
          </p:cNvSpPr>
          <p:nvPr>
            <p:ph type="body" sz="quarter" idx="11" hasCustomPrompt="1"/>
          </p:nvPr>
        </p:nvSpPr>
        <p:spPr>
          <a:xfrm>
            <a:off x="662810" y="1749956"/>
            <a:ext cx="6435822" cy="563680"/>
          </a:xfrm>
        </p:spPr>
        <p:txBody>
          <a:bodyPr/>
          <a:lstStyle>
            <a:lvl1pPr>
              <a:defRPr lang="en-US" sz="3600" kern="1200" dirty="0" smtClean="0">
                <a:solidFill>
                  <a:schemeClr val="accent2"/>
                </a:solidFill>
                <a:latin typeface="+mj-lt"/>
                <a:ea typeface="+mj-lt"/>
                <a:cs typeface="+mj-lt"/>
              </a:defRPr>
            </a:lvl1pPr>
          </a:lstStyle>
          <a:p>
            <a:pPr lvl="0"/>
            <a:r>
              <a:rPr lang="en-US"/>
              <a:t>Title descriptor</a:t>
            </a:r>
          </a:p>
        </p:txBody>
      </p:sp>
      <p:sp>
        <p:nvSpPr>
          <p:cNvPr id="13" name="Text Placeholder 7">
            <a:extLst>
              <a:ext uri="{FF2B5EF4-FFF2-40B4-BE49-F238E27FC236}">
                <a16:creationId xmlns:a16="http://schemas.microsoft.com/office/drawing/2014/main" id="{E206D4F4-2001-D50F-9905-66F0DEA8857E}"/>
              </a:ext>
            </a:extLst>
          </p:cNvPr>
          <p:cNvSpPr>
            <a:spLocks noGrp="1"/>
          </p:cNvSpPr>
          <p:nvPr>
            <p:ph type="body" sz="quarter" idx="13" hasCustomPrompt="1"/>
          </p:nvPr>
        </p:nvSpPr>
        <p:spPr>
          <a:xfrm>
            <a:off x="662810" y="2447535"/>
            <a:ext cx="6435822" cy="1233120"/>
          </a:xfrm>
        </p:spPr>
        <p:txBody>
          <a:bodyPr/>
          <a:lstStyle>
            <a:lvl1pPr>
              <a:lnSpc>
                <a:spcPct val="85000"/>
              </a:lnSpc>
              <a:defRPr lang="en-US" sz="5400" kern="1200" dirty="0" smtClean="0">
                <a:solidFill>
                  <a:schemeClr val="accent2"/>
                </a:solidFill>
                <a:latin typeface="+mj-lt"/>
                <a:ea typeface="+mj-lt"/>
                <a:cs typeface="+mj-lt"/>
              </a:defRPr>
            </a:lvl1pPr>
          </a:lstStyle>
          <a:p>
            <a:r>
              <a:rPr lang="en-US"/>
              <a:t>Main title, sentence case capitalization</a:t>
            </a:r>
          </a:p>
        </p:txBody>
      </p:sp>
      <p:sp>
        <p:nvSpPr>
          <p:cNvPr id="16" name="Text Placeholder 7">
            <a:extLst>
              <a:ext uri="{FF2B5EF4-FFF2-40B4-BE49-F238E27FC236}">
                <a16:creationId xmlns:a16="http://schemas.microsoft.com/office/drawing/2014/main" id="{AD570635-DC98-5541-C354-FBE557450EB5}"/>
              </a:ext>
            </a:extLst>
          </p:cNvPr>
          <p:cNvSpPr>
            <a:spLocks noGrp="1"/>
          </p:cNvSpPr>
          <p:nvPr>
            <p:ph type="body" sz="quarter" idx="14" hasCustomPrompt="1"/>
          </p:nvPr>
        </p:nvSpPr>
        <p:spPr>
          <a:xfrm>
            <a:off x="662810" y="4073777"/>
            <a:ext cx="6435822" cy="1233120"/>
          </a:xfrm>
        </p:spPr>
        <p:txBody>
          <a:bodyPr/>
          <a:lstStyle>
            <a:lvl1pPr marL="0" indent="0" algn="l" defTabSz="914400" rtl="0" eaLnBrk="1" latinLnBrk="0" hangingPunct="1">
              <a:lnSpc>
                <a:spcPct val="100000"/>
              </a:lnSpc>
              <a:spcBef>
                <a:spcPts val="0"/>
              </a:spcBef>
              <a:buFont typeface="Arial" panose="020B0604020202020204" pitchFamily="34" charset="0"/>
              <a:buNone/>
              <a:defRPr lang="en-US" sz="2400" b="0" kern="1200" dirty="0" smtClean="0">
                <a:solidFill>
                  <a:schemeClr val="accent2"/>
                </a:solidFill>
                <a:latin typeface="+mn-lt"/>
                <a:ea typeface="+mn-ea"/>
                <a:cs typeface="+mn-cs"/>
              </a:defRPr>
            </a:lvl1pPr>
          </a:lstStyle>
          <a:p>
            <a:pPr lvl="0"/>
            <a:r>
              <a:rPr lang="en-US"/>
              <a:t>First Last</a:t>
            </a:r>
          </a:p>
          <a:p>
            <a:pPr lvl="0"/>
            <a:r>
              <a:rPr lang="en-US"/>
              <a:t>Title</a:t>
            </a:r>
          </a:p>
          <a:p>
            <a:pPr lvl="0"/>
            <a:r>
              <a:rPr lang="en-US"/>
              <a:t>Organization</a:t>
            </a:r>
          </a:p>
        </p:txBody>
      </p:sp>
      <p:sp>
        <p:nvSpPr>
          <p:cNvPr id="17" name="Text Placeholder 7">
            <a:extLst>
              <a:ext uri="{FF2B5EF4-FFF2-40B4-BE49-F238E27FC236}">
                <a16:creationId xmlns:a16="http://schemas.microsoft.com/office/drawing/2014/main" id="{41A78D52-2507-0D50-2FA9-3BBF8865E9C4}"/>
              </a:ext>
            </a:extLst>
          </p:cNvPr>
          <p:cNvSpPr>
            <a:spLocks noGrp="1"/>
          </p:cNvSpPr>
          <p:nvPr>
            <p:ph type="body" sz="quarter" idx="15" hasCustomPrompt="1"/>
          </p:nvPr>
        </p:nvSpPr>
        <p:spPr>
          <a:xfrm>
            <a:off x="632830" y="5574696"/>
            <a:ext cx="1882270" cy="419144"/>
          </a:xfrm>
        </p:spPr>
        <p:txBody>
          <a:bodyPr/>
          <a:lstStyle>
            <a:lvl1pPr marL="0" indent="0" algn="l" defTabSz="914400" rtl="0" eaLnBrk="1" latinLnBrk="0" hangingPunct="1">
              <a:lnSpc>
                <a:spcPct val="100000"/>
              </a:lnSpc>
              <a:spcBef>
                <a:spcPts val="0"/>
              </a:spcBef>
              <a:buFont typeface="Arial" panose="020B0604020202020204" pitchFamily="34" charset="0"/>
              <a:buNone/>
              <a:defRPr lang="en-US" sz="2400" b="0" kern="1200" dirty="0" smtClean="0">
                <a:solidFill>
                  <a:schemeClr val="accent2"/>
                </a:solidFill>
                <a:latin typeface="+mn-lt"/>
                <a:ea typeface="+mn-ea"/>
                <a:cs typeface="+mn-cs"/>
              </a:defRPr>
            </a:lvl1pPr>
          </a:lstStyle>
          <a:p>
            <a:pPr lvl="0"/>
            <a:r>
              <a:rPr lang="en-US"/>
              <a:t>Month YEAR</a:t>
            </a:r>
          </a:p>
        </p:txBody>
      </p:sp>
    </p:spTree>
    <p:extLst>
      <p:ext uri="{BB962C8B-B14F-4D97-AF65-F5344CB8AC3E}">
        <p14:creationId xmlns:p14="http://schemas.microsoft.com/office/powerpoint/2010/main" val="11344975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GB Title Slide 5">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2C0F4FE-E8A2-39C1-AD17-08929CE8D317}"/>
              </a:ext>
            </a:extLst>
          </p:cNvPr>
          <p:cNvSpPr/>
          <p:nvPr userDrawn="1"/>
        </p:nvSpPr>
        <p:spPr>
          <a:xfrm>
            <a:off x="0" y="50448"/>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3" name="Picture 2">
            <a:extLst>
              <a:ext uri="{FF2B5EF4-FFF2-40B4-BE49-F238E27FC236}">
                <a16:creationId xmlns:a16="http://schemas.microsoft.com/office/drawing/2014/main" id="{06CA16FC-0D8F-1FCF-8511-1016A8077A17}"/>
              </a:ext>
            </a:extLst>
          </p:cNvPr>
          <p:cNvPicPr>
            <a:picLocks noChangeAspect="1"/>
          </p:cNvPicPr>
          <p:nvPr userDrawn="1"/>
        </p:nvPicPr>
        <p:blipFill>
          <a:blip r:embed="rId2" cstate="screen">
            <a:extLst>
              <a:ext uri="{28A0092B-C50C-407E-A947-70E740481C1C}">
                <a14:useLocalDpi xmlns:a14="http://schemas.microsoft.com/office/drawing/2010/main"/>
              </a:ext>
            </a:extLst>
          </a:blip>
          <a:srcRect b="-564"/>
          <a:stretch/>
        </p:blipFill>
        <p:spPr>
          <a:xfrm>
            <a:off x="255181" y="307237"/>
            <a:ext cx="11668595" cy="6314335"/>
          </a:xfrm>
          <a:prstGeom prst="roundRect">
            <a:avLst>
              <a:gd name="adj" fmla="val 2634"/>
            </a:avLst>
          </a:prstGeom>
        </p:spPr>
      </p:pic>
      <p:sp>
        <p:nvSpPr>
          <p:cNvPr id="18" name="Rounded Rectangle 17">
            <a:extLst>
              <a:ext uri="{FF2B5EF4-FFF2-40B4-BE49-F238E27FC236}">
                <a16:creationId xmlns:a16="http://schemas.microsoft.com/office/drawing/2014/main" id="{12E72516-6CB5-FC0C-E63F-20D466503A9A}"/>
              </a:ext>
            </a:extLst>
          </p:cNvPr>
          <p:cNvSpPr/>
          <p:nvPr userDrawn="1"/>
        </p:nvSpPr>
        <p:spPr>
          <a:xfrm>
            <a:off x="255182" y="276183"/>
            <a:ext cx="11537016" cy="6349740"/>
          </a:xfrm>
          <a:prstGeom prst="roundRect">
            <a:avLst>
              <a:gd name="adj" fmla="val 2522"/>
            </a:avLst>
          </a:prstGeom>
          <a:gradFill>
            <a:gsLst>
              <a:gs pos="24000">
                <a:schemeClr val="bg1">
                  <a:lumMod val="87000"/>
                  <a:lumOff val="13000"/>
                  <a:alpha val="0"/>
                </a:schemeClr>
              </a:gs>
              <a:gs pos="94000">
                <a:schemeClr val="bg1">
                  <a:alpha val="52637"/>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6" name="Graphic 5">
            <a:extLst>
              <a:ext uri="{FF2B5EF4-FFF2-40B4-BE49-F238E27FC236}">
                <a16:creationId xmlns:a16="http://schemas.microsoft.com/office/drawing/2014/main" id="{7B6D094D-EBCB-BD85-4700-4AF974974EA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629738" y="645397"/>
            <a:ext cx="2750674" cy="439960"/>
          </a:xfrm>
          <a:prstGeom prst="rect">
            <a:avLst/>
          </a:prstGeom>
        </p:spPr>
      </p:pic>
      <p:sp>
        <p:nvSpPr>
          <p:cNvPr id="12" name="Text Placeholder 7">
            <a:extLst>
              <a:ext uri="{FF2B5EF4-FFF2-40B4-BE49-F238E27FC236}">
                <a16:creationId xmlns:a16="http://schemas.microsoft.com/office/drawing/2014/main" id="{6F1AB58D-9F23-1093-73CD-2BF29393DC74}"/>
              </a:ext>
            </a:extLst>
          </p:cNvPr>
          <p:cNvSpPr>
            <a:spLocks noGrp="1"/>
          </p:cNvSpPr>
          <p:nvPr>
            <p:ph type="body" sz="quarter" idx="11" hasCustomPrompt="1"/>
          </p:nvPr>
        </p:nvSpPr>
        <p:spPr>
          <a:xfrm>
            <a:off x="662810" y="1749956"/>
            <a:ext cx="6435822" cy="563680"/>
          </a:xfrm>
        </p:spPr>
        <p:txBody>
          <a:bodyPr/>
          <a:lstStyle>
            <a:lvl1pPr>
              <a:defRPr lang="en-US" sz="3600" kern="1200" dirty="0" smtClean="0">
                <a:solidFill>
                  <a:schemeClr val="accent2"/>
                </a:solidFill>
                <a:latin typeface="+mj-lt"/>
                <a:ea typeface="+mj-lt"/>
                <a:cs typeface="+mj-lt"/>
              </a:defRPr>
            </a:lvl1pPr>
          </a:lstStyle>
          <a:p>
            <a:pPr lvl="0"/>
            <a:r>
              <a:rPr lang="en-US"/>
              <a:t>Title descriptor</a:t>
            </a:r>
          </a:p>
        </p:txBody>
      </p:sp>
      <p:sp>
        <p:nvSpPr>
          <p:cNvPr id="13" name="Text Placeholder 7">
            <a:extLst>
              <a:ext uri="{FF2B5EF4-FFF2-40B4-BE49-F238E27FC236}">
                <a16:creationId xmlns:a16="http://schemas.microsoft.com/office/drawing/2014/main" id="{601A9E91-2827-30D0-324F-CDFF2CB235B6}"/>
              </a:ext>
            </a:extLst>
          </p:cNvPr>
          <p:cNvSpPr>
            <a:spLocks noGrp="1"/>
          </p:cNvSpPr>
          <p:nvPr>
            <p:ph type="body" sz="quarter" idx="13" hasCustomPrompt="1"/>
          </p:nvPr>
        </p:nvSpPr>
        <p:spPr>
          <a:xfrm>
            <a:off x="662810" y="2447535"/>
            <a:ext cx="6435822" cy="1233120"/>
          </a:xfrm>
        </p:spPr>
        <p:txBody>
          <a:bodyPr/>
          <a:lstStyle>
            <a:lvl1pPr>
              <a:lnSpc>
                <a:spcPct val="85000"/>
              </a:lnSpc>
              <a:defRPr lang="en-US" sz="5400" kern="1200" dirty="0" smtClean="0">
                <a:solidFill>
                  <a:schemeClr val="accent2"/>
                </a:solidFill>
                <a:latin typeface="+mj-lt"/>
                <a:ea typeface="+mj-lt"/>
                <a:cs typeface="+mj-lt"/>
              </a:defRPr>
            </a:lvl1pPr>
          </a:lstStyle>
          <a:p>
            <a:r>
              <a:rPr lang="en-US"/>
              <a:t>Main title, sentence case capitalization</a:t>
            </a:r>
          </a:p>
        </p:txBody>
      </p:sp>
      <p:sp>
        <p:nvSpPr>
          <p:cNvPr id="16" name="Text Placeholder 7">
            <a:extLst>
              <a:ext uri="{FF2B5EF4-FFF2-40B4-BE49-F238E27FC236}">
                <a16:creationId xmlns:a16="http://schemas.microsoft.com/office/drawing/2014/main" id="{5FC47AFA-AC05-CE2E-C94B-899B38C09B71}"/>
              </a:ext>
            </a:extLst>
          </p:cNvPr>
          <p:cNvSpPr>
            <a:spLocks noGrp="1"/>
          </p:cNvSpPr>
          <p:nvPr>
            <p:ph type="body" sz="quarter" idx="14" hasCustomPrompt="1"/>
          </p:nvPr>
        </p:nvSpPr>
        <p:spPr>
          <a:xfrm>
            <a:off x="662810" y="4073777"/>
            <a:ext cx="6435822" cy="1233120"/>
          </a:xfrm>
        </p:spPr>
        <p:txBody>
          <a:bodyPr/>
          <a:lstStyle>
            <a:lvl1pPr marL="0" indent="0" algn="l" defTabSz="914400" rtl="0" eaLnBrk="1" latinLnBrk="0" hangingPunct="1">
              <a:lnSpc>
                <a:spcPct val="100000"/>
              </a:lnSpc>
              <a:spcBef>
                <a:spcPts val="0"/>
              </a:spcBef>
              <a:buFont typeface="Arial" panose="020B0604020202020204" pitchFamily="34" charset="0"/>
              <a:buNone/>
              <a:defRPr lang="en-US" sz="2400" b="0" kern="1200" dirty="0" smtClean="0">
                <a:solidFill>
                  <a:schemeClr val="accent2"/>
                </a:solidFill>
                <a:latin typeface="+mn-lt"/>
                <a:ea typeface="+mn-ea"/>
                <a:cs typeface="+mn-cs"/>
              </a:defRPr>
            </a:lvl1pPr>
          </a:lstStyle>
          <a:p>
            <a:pPr lvl="0"/>
            <a:r>
              <a:rPr lang="en-US"/>
              <a:t>First Last</a:t>
            </a:r>
          </a:p>
          <a:p>
            <a:pPr lvl="0"/>
            <a:r>
              <a:rPr lang="en-US"/>
              <a:t>Title</a:t>
            </a:r>
          </a:p>
          <a:p>
            <a:pPr lvl="0"/>
            <a:r>
              <a:rPr lang="en-US"/>
              <a:t>Organization</a:t>
            </a:r>
          </a:p>
        </p:txBody>
      </p:sp>
      <p:sp>
        <p:nvSpPr>
          <p:cNvPr id="17" name="Text Placeholder 7">
            <a:extLst>
              <a:ext uri="{FF2B5EF4-FFF2-40B4-BE49-F238E27FC236}">
                <a16:creationId xmlns:a16="http://schemas.microsoft.com/office/drawing/2014/main" id="{9C127224-186C-28D1-27C3-792E47CC6FD9}"/>
              </a:ext>
            </a:extLst>
          </p:cNvPr>
          <p:cNvSpPr>
            <a:spLocks noGrp="1"/>
          </p:cNvSpPr>
          <p:nvPr>
            <p:ph type="body" sz="quarter" idx="15" hasCustomPrompt="1"/>
          </p:nvPr>
        </p:nvSpPr>
        <p:spPr>
          <a:xfrm>
            <a:off x="632830" y="5574696"/>
            <a:ext cx="1882270" cy="419144"/>
          </a:xfrm>
        </p:spPr>
        <p:txBody>
          <a:bodyPr/>
          <a:lstStyle>
            <a:lvl1pPr marL="0" indent="0" algn="l" defTabSz="914400" rtl="0" eaLnBrk="1" latinLnBrk="0" hangingPunct="1">
              <a:lnSpc>
                <a:spcPct val="100000"/>
              </a:lnSpc>
              <a:spcBef>
                <a:spcPts val="0"/>
              </a:spcBef>
              <a:buFont typeface="Arial" panose="020B0604020202020204" pitchFamily="34" charset="0"/>
              <a:buNone/>
              <a:defRPr lang="en-US" sz="2400" b="0" kern="1200" dirty="0" smtClean="0">
                <a:solidFill>
                  <a:schemeClr val="accent2"/>
                </a:solidFill>
                <a:latin typeface="+mn-lt"/>
                <a:ea typeface="+mn-ea"/>
                <a:cs typeface="+mn-cs"/>
              </a:defRPr>
            </a:lvl1pPr>
          </a:lstStyle>
          <a:p>
            <a:pPr lvl="0"/>
            <a:r>
              <a:rPr lang="en-US"/>
              <a:t>Month YEAR</a:t>
            </a:r>
          </a:p>
        </p:txBody>
      </p:sp>
    </p:spTree>
    <p:extLst>
      <p:ext uri="{BB962C8B-B14F-4D97-AF65-F5344CB8AC3E}">
        <p14:creationId xmlns:p14="http://schemas.microsoft.com/office/powerpoint/2010/main" val="854244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vider–Teal">
    <p:bg>
      <p:bgPr>
        <a:solidFill>
          <a:schemeClr val="accent2"/>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10A26F6C-7248-10D4-9CF7-EA327A0C772A}"/>
              </a:ext>
            </a:extLst>
          </p:cNvPr>
          <p:cNvGrpSpPr/>
          <p:nvPr userDrawn="1"/>
        </p:nvGrpSpPr>
        <p:grpSpPr>
          <a:xfrm>
            <a:off x="8157625" y="524289"/>
            <a:ext cx="4034375" cy="5796153"/>
            <a:chOff x="7627349" y="524289"/>
            <a:chExt cx="4034375" cy="5796153"/>
          </a:xfrm>
          <a:solidFill>
            <a:schemeClr val="bg1">
              <a:alpha val="26642"/>
            </a:schemeClr>
          </a:solidFill>
        </p:grpSpPr>
        <p:sp>
          <p:nvSpPr>
            <p:cNvPr id="14" name="Freeform 13">
              <a:extLst>
                <a:ext uri="{FF2B5EF4-FFF2-40B4-BE49-F238E27FC236}">
                  <a16:creationId xmlns:a16="http://schemas.microsoft.com/office/drawing/2014/main" id="{A62FFADD-8AD8-A926-8A9C-7044AFE20D2A}"/>
                </a:ext>
              </a:extLst>
            </p:cNvPr>
            <p:cNvSpPr/>
            <p:nvPr/>
          </p:nvSpPr>
          <p:spPr>
            <a:xfrm>
              <a:off x="7627349" y="2695674"/>
              <a:ext cx="541849" cy="1751874"/>
            </a:xfrm>
            <a:custGeom>
              <a:avLst/>
              <a:gdLst>
                <a:gd name="connsiteX0" fmla="*/ 541850 w 541849"/>
                <a:gd name="connsiteY0" fmla="*/ 0 h 1751874"/>
                <a:gd name="connsiteX1" fmla="*/ 0 w 541849"/>
                <a:gd name="connsiteY1" fmla="*/ 0 h 1751874"/>
                <a:gd name="connsiteX2" fmla="*/ 0 w 541849"/>
                <a:gd name="connsiteY2" fmla="*/ 919195 h 1751874"/>
                <a:gd name="connsiteX3" fmla="*/ 0 w 541849"/>
                <a:gd name="connsiteY3" fmla="*/ 1751874 h 1751874"/>
                <a:gd name="connsiteX4" fmla="*/ 541850 w 541849"/>
                <a:gd name="connsiteY4" fmla="*/ 1751874 h 1751874"/>
                <a:gd name="connsiteX5" fmla="*/ 541850 w 541849"/>
                <a:gd name="connsiteY5" fmla="*/ 0 h 1751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1849" h="1751874">
                  <a:moveTo>
                    <a:pt x="541850" y="0"/>
                  </a:moveTo>
                  <a:lnTo>
                    <a:pt x="0" y="0"/>
                  </a:lnTo>
                  <a:lnTo>
                    <a:pt x="0" y="919195"/>
                  </a:lnTo>
                  <a:lnTo>
                    <a:pt x="0" y="1751874"/>
                  </a:lnTo>
                  <a:lnTo>
                    <a:pt x="541850" y="1751874"/>
                  </a:lnTo>
                  <a:lnTo>
                    <a:pt x="541850" y="0"/>
                  </a:lnTo>
                  <a:close/>
                </a:path>
              </a:pathLst>
            </a:custGeom>
            <a:grpFill/>
            <a:ln w="12670"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8F83E272-65D8-7B13-8A47-C684A9B5712D}"/>
                </a:ext>
              </a:extLst>
            </p:cNvPr>
            <p:cNvSpPr/>
            <p:nvPr/>
          </p:nvSpPr>
          <p:spPr>
            <a:xfrm>
              <a:off x="8791354" y="2695674"/>
              <a:ext cx="541849" cy="1751874"/>
            </a:xfrm>
            <a:custGeom>
              <a:avLst/>
              <a:gdLst>
                <a:gd name="connsiteX0" fmla="*/ 0 w 541849"/>
                <a:gd name="connsiteY0" fmla="*/ 0 h 1751874"/>
                <a:gd name="connsiteX1" fmla="*/ 0 w 541849"/>
                <a:gd name="connsiteY1" fmla="*/ 919195 h 1751874"/>
                <a:gd name="connsiteX2" fmla="*/ 0 w 541849"/>
                <a:gd name="connsiteY2" fmla="*/ 1751874 h 1751874"/>
                <a:gd name="connsiteX3" fmla="*/ 541850 w 541849"/>
                <a:gd name="connsiteY3" fmla="*/ 1751874 h 1751874"/>
                <a:gd name="connsiteX4" fmla="*/ 541850 w 541849"/>
                <a:gd name="connsiteY4" fmla="*/ 0 h 1751874"/>
                <a:gd name="connsiteX5" fmla="*/ 0 w 541849"/>
                <a:gd name="connsiteY5" fmla="*/ 0 h 1751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1849" h="1751874">
                  <a:moveTo>
                    <a:pt x="0" y="0"/>
                  </a:moveTo>
                  <a:lnTo>
                    <a:pt x="0" y="919195"/>
                  </a:lnTo>
                  <a:lnTo>
                    <a:pt x="0" y="1751874"/>
                  </a:lnTo>
                  <a:lnTo>
                    <a:pt x="541850" y="1751874"/>
                  </a:lnTo>
                  <a:lnTo>
                    <a:pt x="541850" y="0"/>
                  </a:lnTo>
                  <a:lnTo>
                    <a:pt x="0" y="0"/>
                  </a:lnTo>
                  <a:close/>
                </a:path>
              </a:pathLst>
            </a:custGeom>
            <a:grpFill/>
            <a:ln w="12670"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A8F43E5A-41C6-9A2F-FF83-67AA7C71CADC}"/>
                </a:ext>
              </a:extLst>
            </p:cNvPr>
            <p:cNvSpPr/>
            <p:nvPr/>
          </p:nvSpPr>
          <p:spPr>
            <a:xfrm>
              <a:off x="9955360" y="2695674"/>
              <a:ext cx="541849" cy="1751874"/>
            </a:xfrm>
            <a:custGeom>
              <a:avLst/>
              <a:gdLst>
                <a:gd name="connsiteX0" fmla="*/ 0 w 541849"/>
                <a:gd name="connsiteY0" fmla="*/ 0 h 1751874"/>
                <a:gd name="connsiteX1" fmla="*/ 0 w 541849"/>
                <a:gd name="connsiteY1" fmla="*/ 919195 h 1751874"/>
                <a:gd name="connsiteX2" fmla="*/ 0 w 541849"/>
                <a:gd name="connsiteY2" fmla="*/ 1751874 h 1751874"/>
                <a:gd name="connsiteX3" fmla="*/ 541850 w 541849"/>
                <a:gd name="connsiteY3" fmla="*/ 1751874 h 1751874"/>
                <a:gd name="connsiteX4" fmla="*/ 541850 w 541849"/>
                <a:gd name="connsiteY4" fmla="*/ 0 h 1751874"/>
                <a:gd name="connsiteX5" fmla="*/ 0 w 541849"/>
                <a:gd name="connsiteY5" fmla="*/ 0 h 1751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1849" h="1751874">
                  <a:moveTo>
                    <a:pt x="0" y="0"/>
                  </a:moveTo>
                  <a:lnTo>
                    <a:pt x="0" y="919195"/>
                  </a:lnTo>
                  <a:lnTo>
                    <a:pt x="0" y="1751874"/>
                  </a:lnTo>
                  <a:lnTo>
                    <a:pt x="541850" y="1751874"/>
                  </a:lnTo>
                  <a:lnTo>
                    <a:pt x="541850" y="0"/>
                  </a:lnTo>
                  <a:lnTo>
                    <a:pt x="0" y="0"/>
                  </a:lnTo>
                  <a:close/>
                </a:path>
              </a:pathLst>
            </a:custGeom>
            <a:grpFill/>
            <a:ln w="12670"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090A72F8-776F-24BF-25E1-11EDC6467CD5}"/>
                </a:ext>
              </a:extLst>
            </p:cNvPr>
            <p:cNvSpPr/>
            <p:nvPr/>
          </p:nvSpPr>
          <p:spPr>
            <a:xfrm>
              <a:off x="7627349" y="1874158"/>
              <a:ext cx="4033867" cy="493467"/>
            </a:xfrm>
            <a:custGeom>
              <a:avLst/>
              <a:gdLst>
                <a:gd name="connsiteX0" fmla="*/ 0 w 4033867"/>
                <a:gd name="connsiteY0" fmla="*/ 493468 h 493467"/>
                <a:gd name="connsiteX1" fmla="*/ 2016934 w 4033867"/>
                <a:gd name="connsiteY1" fmla="*/ 493468 h 493467"/>
                <a:gd name="connsiteX2" fmla="*/ 4033868 w 4033867"/>
                <a:gd name="connsiteY2" fmla="*/ 493468 h 493467"/>
                <a:gd name="connsiteX3" fmla="*/ 4033868 w 4033867"/>
                <a:gd name="connsiteY3" fmla="*/ 0 h 493467"/>
                <a:gd name="connsiteX4" fmla="*/ 0 w 4033867"/>
                <a:gd name="connsiteY4" fmla="*/ 0 h 493467"/>
                <a:gd name="connsiteX5" fmla="*/ 0 w 4033867"/>
                <a:gd name="connsiteY5" fmla="*/ 493468 h 493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33867" h="493467">
                  <a:moveTo>
                    <a:pt x="0" y="493468"/>
                  </a:moveTo>
                  <a:lnTo>
                    <a:pt x="2016934" y="493468"/>
                  </a:lnTo>
                  <a:lnTo>
                    <a:pt x="4033868" y="493468"/>
                  </a:lnTo>
                  <a:lnTo>
                    <a:pt x="4033868" y="0"/>
                  </a:lnTo>
                  <a:lnTo>
                    <a:pt x="0" y="0"/>
                  </a:lnTo>
                  <a:lnTo>
                    <a:pt x="0" y="493468"/>
                  </a:lnTo>
                  <a:close/>
                </a:path>
              </a:pathLst>
            </a:custGeom>
            <a:grpFill/>
            <a:ln w="12670"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5CD3C5D1-3373-A8EE-BFDB-3DBF8D98A99E}"/>
                </a:ext>
              </a:extLst>
            </p:cNvPr>
            <p:cNvSpPr/>
            <p:nvPr/>
          </p:nvSpPr>
          <p:spPr>
            <a:xfrm>
              <a:off x="7627349" y="524289"/>
              <a:ext cx="4033867" cy="1181785"/>
            </a:xfrm>
            <a:custGeom>
              <a:avLst/>
              <a:gdLst>
                <a:gd name="connsiteX0" fmla="*/ 2016934 w 4033867"/>
                <a:gd name="connsiteY0" fmla="*/ 0 h 1181785"/>
                <a:gd name="connsiteX1" fmla="*/ 0 w 4033867"/>
                <a:gd name="connsiteY1" fmla="*/ 672207 h 1181785"/>
                <a:gd name="connsiteX2" fmla="*/ 0 w 4033867"/>
                <a:gd name="connsiteY2" fmla="*/ 1181786 h 1181785"/>
                <a:gd name="connsiteX3" fmla="*/ 2016934 w 4033867"/>
                <a:gd name="connsiteY3" fmla="*/ 509579 h 1181785"/>
                <a:gd name="connsiteX4" fmla="*/ 4033868 w 4033867"/>
                <a:gd name="connsiteY4" fmla="*/ 1181786 h 1181785"/>
                <a:gd name="connsiteX5" fmla="*/ 4033868 w 4033867"/>
                <a:gd name="connsiteY5" fmla="*/ 672207 h 1181785"/>
                <a:gd name="connsiteX6" fmla="*/ 2016934 w 4033867"/>
                <a:gd name="connsiteY6" fmla="*/ 0 h 1181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33867" h="1181785">
                  <a:moveTo>
                    <a:pt x="2016934" y="0"/>
                  </a:moveTo>
                  <a:lnTo>
                    <a:pt x="0" y="672207"/>
                  </a:lnTo>
                  <a:lnTo>
                    <a:pt x="0" y="1181786"/>
                  </a:lnTo>
                  <a:lnTo>
                    <a:pt x="2016934" y="509579"/>
                  </a:lnTo>
                  <a:lnTo>
                    <a:pt x="4033868" y="1181786"/>
                  </a:lnTo>
                  <a:lnTo>
                    <a:pt x="4033868" y="672207"/>
                  </a:lnTo>
                  <a:lnTo>
                    <a:pt x="2016934" y="0"/>
                  </a:lnTo>
                  <a:close/>
                </a:path>
              </a:pathLst>
            </a:custGeom>
            <a:grpFill/>
            <a:ln w="12670"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26B8FA54-1CA5-87B2-8DF2-A06B5B9A32B2}"/>
                </a:ext>
              </a:extLst>
            </p:cNvPr>
            <p:cNvSpPr/>
            <p:nvPr/>
          </p:nvSpPr>
          <p:spPr>
            <a:xfrm>
              <a:off x="7627349" y="4408604"/>
              <a:ext cx="4034375" cy="1071548"/>
            </a:xfrm>
            <a:custGeom>
              <a:avLst/>
              <a:gdLst>
                <a:gd name="connsiteX0" fmla="*/ 4034375 w 4034375"/>
                <a:gd name="connsiteY0" fmla="*/ 0 h 1071548"/>
                <a:gd name="connsiteX1" fmla="*/ 2540261 w 4034375"/>
                <a:gd name="connsiteY1" fmla="*/ 366993 h 1071548"/>
                <a:gd name="connsiteX2" fmla="*/ 1493988 w 4034375"/>
                <a:gd name="connsiteY2" fmla="*/ 366993 h 1071548"/>
                <a:gd name="connsiteX3" fmla="*/ 0 w 4034375"/>
                <a:gd name="connsiteY3" fmla="*/ 567298 h 1071548"/>
                <a:gd name="connsiteX4" fmla="*/ 0 w 4034375"/>
                <a:gd name="connsiteY4" fmla="*/ 1071548 h 1071548"/>
                <a:gd name="connsiteX5" fmla="*/ 1493988 w 4034375"/>
                <a:gd name="connsiteY5" fmla="*/ 871116 h 1071548"/>
                <a:gd name="connsiteX6" fmla="*/ 2539753 w 4034375"/>
                <a:gd name="connsiteY6" fmla="*/ 871116 h 1071548"/>
                <a:gd name="connsiteX7" fmla="*/ 4033868 w 4034375"/>
                <a:gd name="connsiteY7" fmla="*/ 504124 h 1071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34375" h="1071548">
                  <a:moveTo>
                    <a:pt x="4034375" y="0"/>
                  </a:moveTo>
                  <a:cubicBezTo>
                    <a:pt x="4023591" y="29557"/>
                    <a:pt x="3828089" y="366993"/>
                    <a:pt x="2540261" y="366993"/>
                  </a:cubicBezTo>
                  <a:lnTo>
                    <a:pt x="1493988" y="366993"/>
                  </a:lnTo>
                  <a:cubicBezTo>
                    <a:pt x="173174" y="377141"/>
                    <a:pt x="25373" y="549031"/>
                    <a:pt x="0" y="567298"/>
                  </a:cubicBezTo>
                  <a:lnTo>
                    <a:pt x="0" y="1071548"/>
                  </a:lnTo>
                  <a:cubicBezTo>
                    <a:pt x="25373" y="1053154"/>
                    <a:pt x="173174" y="881265"/>
                    <a:pt x="1493988" y="871116"/>
                  </a:cubicBezTo>
                  <a:lnTo>
                    <a:pt x="2539753" y="871116"/>
                  </a:lnTo>
                  <a:cubicBezTo>
                    <a:pt x="3827582" y="871116"/>
                    <a:pt x="4023084" y="533808"/>
                    <a:pt x="4033868" y="504124"/>
                  </a:cubicBezTo>
                  <a:close/>
                </a:path>
              </a:pathLst>
            </a:custGeom>
            <a:grpFill/>
            <a:ln w="12670"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8556F62B-F171-75F4-A8E1-90684C2AC8F7}"/>
                </a:ext>
              </a:extLst>
            </p:cNvPr>
            <p:cNvSpPr/>
            <p:nvPr/>
          </p:nvSpPr>
          <p:spPr>
            <a:xfrm>
              <a:off x="7627349" y="5248894"/>
              <a:ext cx="4034375" cy="1071548"/>
            </a:xfrm>
            <a:custGeom>
              <a:avLst/>
              <a:gdLst>
                <a:gd name="connsiteX0" fmla="*/ 4034375 w 4034375"/>
                <a:gd name="connsiteY0" fmla="*/ 0 h 1071548"/>
                <a:gd name="connsiteX1" fmla="*/ 2540261 w 4034375"/>
                <a:gd name="connsiteY1" fmla="*/ 366993 h 1071548"/>
                <a:gd name="connsiteX2" fmla="*/ 1493988 w 4034375"/>
                <a:gd name="connsiteY2" fmla="*/ 366993 h 1071548"/>
                <a:gd name="connsiteX3" fmla="*/ 0 w 4034375"/>
                <a:gd name="connsiteY3" fmla="*/ 567298 h 1071548"/>
                <a:gd name="connsiteX4" fmla="*/ 0 w 4034375"/>
                <a:gd name="connsiteY4" fmla="*/ 1071548 h 1071548"/>
                <a:gd name="connsiteX5" fmla="*/ 1493988 w 4034375"/>
                <a:gd name="connsiteY5" fmla="*/ 871243 h 1071548"/>
                <a:gd name="connsiteX6" fmla="*/ 2539753 w 4034375"/>
                <a:gd name="connsiteY6" fmla="*/ 871243 h 1071548"/>
                <a:gd name="connsiteX7" fmla="*/ 4033868 w 4034375"/>
                <a:gd name="connsiteY7" fmla="*/ 504124 h 1071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34375" h="1071548">
                  <a:moveTo>
                    <a:pt x="4034375" y="0"/>
                  </a:moveTo>
                  <a:cubicBezTo>
                    <a:pt x="4023591" y="29684"/>
                    <a:pt x="3828089" y="366993"/>
                    <a:pt x="2540261" y="366993"/>
                  </a:cubicBezTo>
                  <a:lnTo>
                    <a:pt x="1493988" y="366993"/>
                  </a:lnTo>
                  <a:cubicBezTo>
                    <a:pt x="173174" y="377142"/>
                    <a:pt x="25373" y="549031"/>
                    <a:pt x="0" y="567298"/>
                  </a:cubicBezTo>
                  <a:lnTo>
                    <a:pt x="0" y="1071548"/>
                  </a:lnTo>
                  <a:cubicBezTo>
                    <a:pt x="25373" y="1053154"/>
                    <a:pt x="173174" y="881265"/>
                    <a:pt x="1493988" y="871243"/>
                  </a:cubicBezTo>
                  <a:lnTo>
                    <a:pt x="2539753" y="871243"/>
                  </a:lnTo>
                  <a:cubicBezTo>
                    <a:pt x="3827582" y="871243"/>
                    <a:pt x="4023084" y="533808"/>
                    <a:pt x="4033868" y="504124"/>
                  </a:cubicBezTo>
                  <a:close/>
                </a:path>
              </a:pathLst>
            </a:custGeom>
            <a:grpFill/>
            <a:ln w="12670"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EE582D84-CF3C-BAD6-FC48-0D7BBC9FCF52}"/>
                </a:ext>
              </a:extLst>
            </p:cNvPr>
            <p:cNvSpPr/>
            <p:nvPr/>
          </p:nvSpPr>
          <p:spPr>
            <a:xfrm>
              <a:off x="11119366" y="2695674"/>
              <a:ext cx="541849" cy="1661807"/>
            </a:xfrm>
            <a:custGeom>
              <a:avLst/>
              <a:gdLst>
                <a:gd name="connsiteX0" fmla="*/ 0 w 541849"/>
                <a:gd name="connsiteY0" fmla="*/ 0 h 1661807"/>
                <a:gd name="connsiteX1" fmla="*/ 0 w 541849"/>
                <a:gd name="connsiteY1" fmla="*/ 1661807 h 1661807"/>
                <a:gd name="connsiteX2" fmla="*/ 541849 w 541849"/>
                <a:gd name="connsiteY2" fmla="*/ 1382725 h 1661807"/>
                <a:gd name="connsiteX3" fmla="*/ 541849 w 541849"/>
                <a:gd name="connsiteY3" fmla="*/ 0 h 1661807"/>
              </a:gdLst>
              <a:ahLst/>
              <a:cxnLst>
                <a:cxn ang="0">
                  <a:pos x="connsiteX0" y="connsiteY0"/>
                </a:cxn>
                <a:cxn ang="0">
                  <a:pos x="connsiteX1" y="connsiteY1"/>
                </a:cxn>
                <a:cxn ang="0">
                  <a:pos x="connsiteX2" y="connsiteY2"/>
                </a:cxn>
                <a:cxn ang="0">
                  <a:pos x="connsiteX3" y="connsiteY3"/>
                </a:cxn>
              </a:cxnLst>
              <a:rect l="l" t="t" r="r" b="b"/>
              <a:pathLst>
                <a:path w="541849" h="1661807">
                  <a:moveTo>
                    <a:pt x="0" y="0"/>
                  </a:moveTo>
                  <a:lnTo>
                    <a:pt x="0" y="1661807"/>
                  </a:lnTo>
                  <a:cubicBezTo>
                    <a:pt x="444035" y="1559688"/>
                    <a:pt x="534618" y="1402261"/>
                    <a:pt x="541849" y="1382725"/>
                  </a:cubicBezTo>
                  <a:lnTo>
                    <a:pt x="541849" y="0"/>
                  </a:lnTo>
                  <a:close/>
                </a:path>
              </a:pathLst>
            </a:custGeom>
            <a:grpFill/>
            <a:ln w="12670" cap="flat">
              <a:noFill/>
              <a:prstDash val="solid"/>
              <a:miter/>
            </a:ln>
          </p:spPr>
          <p:txBody>
            <a:bodyPr rtlCol="0" anchor="ctr"/>
            <a:lstStyle/>
            <a:p>
              <a:endParaRPr lang="en-US"/>
            </a:p>
          </p:txBody>
        </p:sp>
      </p:grpSp>
      <p:sp>
        <p:nvSpPr>
          <p:cNvPr id="22" name="Title 1">
            <a:extLst>
              <a:ext uri="{FF2B5EF4-FFF2-40B4-BE49-F238E27FC236}">
                <a16:creationId xmlns:a16="http://schemas.microsoft.com/office/drawing/2014/main" id="{66A1C9D2-97E1-2D7E-3AA0-0C4DB68E697B}"/>
              </a:ext>
            </a:extLst>
          </p:cNvPr>
          <p:cNvSpPr>
            <a:spLocks noGrp="1"/>
          </p:cNvSpPr>
          <p:nvPr>
            <p:ph type="title" hasCustomPrompt="1"/>
          </p:nvPr>
        </p:nvSpPr>
        <p:spPr>
          <a:xfrm>
            <a:off x="640080" y="795056"/>
            <a:ext cx="7315200" cy="2075413"/>
          </a:xfrm>
        </p:spPr>
        <p:txBody>
          <a:bodyPr tIns="0" bIns="0" anchor="b" anchorCtr="0"/>
          <a:lstStyle>
            <a:lvl1pPr>
              <a:defRPr sz="5400">
                <a:solidFill>
                  <a:schemeClr val="bg1"/>
                </a:solidFill>
              </a:defRPr>
            </a:lvl1pPr>
          </a:lstStyle>
          <a:p>
            <a:r>
              <a:rPr lang="en-US" sz="5400">
                <a:solidFill>
                  <a:schemeClr val="bg1"/>
                </a:solidFill>
              </a:rPr>
              <a:t>Report Title</a:t>
            </a:r>
            <a:endParaRPr lang="en-US" sz="2000">
              <a:solidFill>
                <a:schemeClr val="bg1"/>
              </a:solidFill>
              <a:latin typeface="+mn-lt"/>
            </a:endParaRPr>
          </a:p>
        </p:txBody>
      </p:sp>
      <p:sp>
        <p:nvSpPr>
          <p:cNvPr id="9" name="Text Placeholder 7">
            <a:extLst>
              <a:ext uri="{FF2B5EF4-FFF2-40B4-BE49-F238E27FC236}">
                <a16:creationId xmlns:a16="http://schemas.microsoft.com/office/drawing/2014/main" id="{0BD610A0-295C-B633-E517-1877EA910989}"/>
              </a:ext>
            </a:extLst>
          </p:cNvPr>
          <p:cNvSpPr>
            <a:spLocks noGrp="1"/>
          </p:cNvSpPr>
          <p:nvPr>
            <p:ph type="body" sz="quarter" idx="11" hasCustomPrompt="1"/>
          </p:nvPr>
        </p:nvSpPr>
        <p:spPr>
          <a:xfrm>
            <a:off x="631812" y="3334861"/>
            <a:ext cx="7315200" cy="1865713"/>
          </a:xfrm>
        </p:spPr>
        <p:txBody>
          <a:bodyPr tIns="228600"/>
          <a:lstStyle>
            <a:lvl1pPr>
              <a:defRPr lang="en-US" sz="2000" kern="1200" dirty="0" smtClean="0">
                <a:solidFill>
                  <a:schemeClr val="bg1"/>
                </a:solidFill>
                <a:latin typeface="+mn-lt"/>
                <a:ea typeface="+mj-ea"/>
                <a:cs typeface="+mj-cs"/>
              </a:defRPr>
            </a:lvl1pPr>
          </a:lstStyle>
          <a:p>
            <a:pPr lvl="0"/>
            <a:r>
              <a:rPr lang="en-US" sz="2000">
                <a:latin typeface="+mn-lt"/>
              </a:rPr>
              <a:t>Name</a:t>
            </a:r>
            <a:br>
              <a:rPr lang="en-US" sz="2000">
                <a:latin typeface="+mn-lt"/>
              </a:rPr>
            </a:br>
            <a:r>
              <a:rPr lang="en-US" sz="2000">
                <a:latin typeface="+mn-lt"/>
              </a:rPr>
              <a:t>Title</a:t>
            </a:r>
            <a:endParaRPr lang="en-US"/>
          </a:p>
        </p:txBody>
      </p:sp>
    </p:spTree>
    <p:extLst>
      <p:ext uri="{BB962C8B-B14F-4D97-AF65-F5344CB8AC3E}">
        <p14:creationId xmlns:p14="http://schemas.microsoft.com/office/powerpoint/2010/main" val="9240791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3_Divider">
    <p:bg>
      <p:bgPr>
        <a:solidFill>
          <a:schemeClr val="tx2"/>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E24406D9-1546-F048-999E-B1C3935E3C50}"/>
              </a:ext>
            </a:extLst>
          </p:cNvPr>
          <p:cNvGrpSpPr/>
          <p:nvPr/>
        </p:nvGrpSpPr>
        <p:grpSpPr>
          <a:xfrm>
            <a:off x="8157625" y="524289"/>
            <a:ext cx="4034375" cy="5796153"/>
            <a:chOff x="7627349" y="524289"/>
            <a:chExt cx="4034375" cy="5796153"/>
          </a:xfrm>
          <a:solidFill>
            <a:schemeClr val="bg1"/>
          </a:solidFill>
        </p:grpSpPr>
        <p:sp>
          <p:nvSpPr>
            <p:cNvPr id="4" name="Freeform 3">
              <a:extLst>
                <a:ext uri="{FF2B5EF4-FFF2-40B4-BE49-F238E27FC236}">
                  <a16:creationId xmlns:a16="http://schemas.microsoft.com/office/drawing/2014/main" id="{D84C793A-4639-4F48-91B8-FD66287147D7}"/>
                </a:ext>
              </a:extLst>
            </p:cNvPr>
            <p:cNvSpPr/>
            <p:nvPr/>
          </p:nvSpPr>
          <p:spPr>
            <a:xfrm>
              <a:off x="7627349" y="2695674"/>
              <a:ext cx="541849" cy="1751874"/>
            </a:xfrm>
            <a:custGeom>
              <a:avLst/>
              <a:gdLst>
                <a:gd name="connsiteX0" fmla="*/ 541850 w 541849"/>
                <a:gd name="connsiteY0" fmla="*/ 0 h 1751874"/>
                <a:gd name="connsiteX1" fmla="*/ 0 w 541849"/>
                <a:gd name="connsiteY1" fmla="*/ 0 h 1751874"/>
                <a:gd name="connsiteX2" fmla="*/ 0 w 541849"/>
                <a:gd name="connsiteY2" fmla="*/ 919195 h 1751874"/>
                <a:gd name="connsiteX3" fmla="*/ 0 w 541849"/>
                <a:gd name="connsiteY3" fmla="*/ 1751874 h 1751874"/>
                <a:gd name="connsiteX4" fmla="*/ 541850 w 541849"/>
                <a:gd name="connsiteY4" fmla="*/ 1751874 h 1751874"/>
                <a:gd name="connsiteX5" fmla="*/ 541850 w 541849"/>
                <a:gd name="connsiteY5" fmla="*/ 0 h 1751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1849" h="1751874">
                  <a:moveTo>
                    <a:pt x="541850" y="0"/>
                  </a:moveTo>
                  <a:lnTo>
                    <a:pt x="0" y="0"/>
                  </a:lnTo>
                  <a:lnTo>
                    <a:pt x="0" y="919195"/>
                  </a:lnTo>
                  <a:lnTo>
                    <a:pt x="0" y="1751874"/>
                  </a:lnTo>
                  <a:lnTo>
                    <a:pt x="541850" y="1751874"/>
                  </a:lnTo>
                  <a:lnTo>
                    <a:pt x="541850" y="0"/>
                  </a:lnTo>
                  <a:close/>
                </a:path>
              </a:pathLst>
            </a:custGeom>
            <a:grpFill/>
            <a:ln w="12670" cap="flat">
              <a:noFill/>
              <a:prstDash val="solid"/>
              <a:miter/>
            </a:ln>
          </p:spPr>
          <p:txBody>
            <a:bodyPr rtlCol="0" anchor="ctr"/>
            <a:lstStyle/>
            <a:p>
              <a:endParaRPr lang="en-US"/>
            </a:p>
          </p:txBody>
        </p:sp>
        <p:sp>
          <p:nvSpPr>
            <p:cNvPr id="5" name="Freeform 4">
              <a:extLst>
                <a:ext uri="{FF2B5EF4-FFF2-40B4-BE49-F238E27FC236}">
                  <a16:creationId xmlns:a16="http://schemas.microsoft.com/office/drawing/2014/main" id="{D7DF4404-7F59-6C45-BC46-3436E9AA2E4D}"/>
                </a:ext>
              </a:extLst>
            </p:cNvPr>
            <p:cNvSpPr/>
            <p:nvPr/>
          </p:nvSpPr>
          <p:spPr>
            <a:xfrm>
              <a:off x="8791354" y="2695674"/>
              <a:ext cx="541849" cy="1751874"/>
            </a:xfrm>
            <a:custGeom>
              <a:avLst/>
              <a:gdLst>
                <a:gd name="connsiteX0" fmla="*/ 0 w 541849"/>
                <a:gd name="connsiteY0" fmla="*/ 0 h 1751874"/>
                <a:gd name="connsiteX1" fmla="*/ 0 w 541849"/>
                <a:gd name="connsiteY1" fmla="*/ 919195 h 1751874"/>
                <a:gd name="connsiteX2" fmla="*/ 0 w 541849"/>
                <a:gd name="connsiteY2" fmla="*/ 1751874 h 1751874"/>
                <a:gd name="connsiteX3" fmla="*/ 541850 w 541849"/>
                <a:gd name="connsiteY3" fmla="*/ 1751874 h 1751874"/>
                <a:gd name="connsiteX4" fmla="*/ 541850 w 541849"/>
                <a:gd name="connsiteY4" fmla="*/ 0 h 1751874"/>
                <a:gd name="connsiteX5" fmla="*/ 0 w 541849"/>
                <a:gd name="connsiteY5" fmla="*/ 0 h 1751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1849" h="1751874">
                  <a:moveTo>
                    <a:pt x="0" y="0"/>
                  </a:moveTo>
                  <a:lnTo>
                    <a:pt x="0" y="919195"/>
                  </a:lnTo>
                  <a:lnTo>
                    <a:pt x="0" y="1751874"/>
                  </a:lnTo>
                  <a:lnTo>
                    <a:pt x="541850" y="1751874"/>
                  </a:lnTo>
                  <a:lnTo>
                    <a:pt x="541850" y="0"/>
                  </a:lnTo>
                  <a:lnTo>
                    <a:pt x="0" y="0"/>
                  </a:lnTo>
                  <a:close/>
                </a:path>
              </a:pathLst>
            </a:custGeom>
            <a:grpFill/>
            <a:ln w="12670" cap="flat">
              <a:noFill/>
              <a:prstDash val="solid"/>
              <a:miter/>
            </a:ln>
          </p:spPr>
          <p:txBody>
            <a:bodyPr rtlCol="0" anchor="ctr"/>
            <a:lstStyle/>
            <a:p>
              <a:endParaRPr lang="en-US"/>
            </a:p>
          </p:txBody>
        </p:sp>
        <p:sp>
          <p:nvSpPr>
            <p:cNvPr id="6" name="Freeform 5">
              <a:extLst>
                <a:ext uri="{FF2B5EF4-FFF2-40B4-BE49-F238E27FC236}">
                  <a16:creationId xmlns:a16="http://schemas.microsoft.com/office/drawing/2014/main" id="{54618A3F-A28E-5C47-B782-E34CDA443E92}"/>
                </a:ext>
              </a:extLst>
            </p:cNvPr>
            <p:cNvSpPr/>
            <p:nvPr/>
          </p:nvSpPr>
          <p:spPr>
            <a:xfrm>
              <a:off x="9955360" y="2695674"/>
              <a:ext cx="541849" cy="1751874"/>
            </a:xfrm>
            <a:custGeom>
              <a:avLst/>
              <a:gdLst>
                <a:gd name="connsiteX0" fmla="*/ 0 w 541849"/>
                <a:gd name="connsiteY0" fmla="*/ 0 h 1751874"/>
                <a:gd name="connsiteX1" fmla="*/ 0 w 541849"/>
                <a:gd name="connsiteY1" fmla="*/ 919195 h 1751874"/>
                <a:gd name="connsiteX2" fmla="*/ 0 w 541849"/>
                <a:gd name="connsiteY2" fmla="*/ 1751874 h 1751874"/>
                <a:gd name="connsiteX3" fmla="*/ 541850 w 541849"/>
                <a:gd name="connsiteY3" fmla="*/ 1751874 h 1751874"/>
                <a:gd name="connsiteX4" fmla="*/ 541850 w 541849"/>
                <a:gd name="connsiteY4" fmla="*/ 0 h 1751874"/>
                <a:gd name="connsiteX5" fmla="*/ 0 w 541849"/>
                <a:gd name="connsiteY5" fmla="*/ 0 h 1751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1849" h="1751874">
                  <a:moveTo>
                    <a:pt x="0" y="0"/>
                  </a:moveTo>
                  <a:lnTo>
                    <a:pt x="0" y="919195"/>
                  </a:lnTo>
                  <a:lnTo>
                    <a:pt x="0" y="1751874"/>
                  </a:lnTo>
                  <a:lnTo>
                    <a:pt x="541850" y="1751874"/>
                  </a:lnTo>
                  <a:lnTo>
                    <a:pt x="541850" y="0"/>
                  </a:lnTo>
                  <a:lnTo>
                    <a:pt x="0" y="0"/>
                  </a:lnTo>
                  <a:close/>
                </a:path>
              </a:pathLst>
            </a:custGeom>
            <a:grpFill/>
            <a:ln w="12670"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98396A27-49EC-F348-860F-8E26802DC608}"/>
                </a:ext>
              </a:extLst>
            </p:cNvPr>
            <p:cNvSpPr/>
            <p:nvPr/>
          </p:nvSpPr>
          <p:spPr>
            <a:xfrm>
              <a:off x="7627349" y="1874158"/>
              <a:ext cx="4033867" cy="493467"/>
            </a:xfrm>
            <a:custGeom>
              <a:avLst/>
              <a:gdLst>
                <a:gd name="connsiteX0" fmla="*/ 0 w 4033867"/>
                <a:gd name="connsiteY0" fmla="*/ 493468 h 493467"/>
                <a:gd name="connsiteX1" fmla="*/ 2016934 w 4033867"/>
                <a:gd name="connsiteY1" fmla="*/ 493468 h 493467"/>
                <a:gd name="connsiteX2" fmla="*/ 4033868 w 4033867"/>
                <a:gd name="connsiteY2" fmla="*/ 493468 h 493467"/>
                <a:gd name="connsiteX3" fmla="*/ 4033868 w 4033867"/>
                <a:gd name="connsiteY3" fmla="*/ 0 h 493467"/>
                <a:gd name="connsiteX4" fmla="*/ 0 w 4033867"/>
                <a:gd name="connsiteY4" fmla="*/ 0 h 493467"/>
                <a:gd name="connsiteX5" fmla="*/ 0 w 4033867"/>
                <a:gd name="connsiteY5" fmla="*/ 493468 h 493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33867" h="493467">
                  <a:moveTo>
                    <a:pt x="0" y="493468"/>
                  </a:moveTo>
                  <a:lnTo>
                    <a:pt x="2016934" y="493468"/>
                  </a:lnTo>
                  <a:lnTo>
                    <a:pt x="4033868" y="493468"/>
                  </a:lnTo>
                  <a:lnTo>
                    <a:pt x="4033868" y="0"/>
                  </a:lnTo>
                  <a:lnTo>
                    <a:pt x="0" y="0"/>
                  </a:lnTo>
                  <a:lnTo>
                    <a:pt x="0" y="493468"/>
                  </a:lnTo>
                  <a:close/>
                </a:path>
              </a:pathLst>
            </a:custGeom>
            <a:grpFill/>
            <a:ln w="12670"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9ACD75FE-FCEC-BF4D-91B4-4520B4DB5F1E}"/>
                </a:ext>
              </a:extLst>
            </p:cNvPr>
            <p:cNvSpPr/>
            <p:nvPr/>
          </p:nvSpPr>
          <p:spPr>
            <a:xfrm>
              <a:off x="7627349" y="524289"/>
              <a:ext cx="4033867" cy="1181785"/>
            </a:xfrm>
            <a:custGeom>
              <a:avLst/>
              <a:gdLst>
                <a:gd name="connsiteX0" fmla="*/ 2016934 w 4033867"/>
                <a:gd name="connsiteY0" fmla="*/ 0 h 1181785"/>
                <a:gd name="connsiteX1" fmla="*/ 0 w 4033867"/>
                <a:gd name="connsiteY1" fmla="*/ 672207 h 1181785"/>
                <a:gd name="connsiteX2" fmla="*/ 0 w 4033867"/>
                <a:gd name="connsiteY2" fmla="*/ 1181786 h 1181785"/>
                <a:gd name="connsiteX3" fmla="*/ 2016934 w 4033867"/>
                <a:gd name="connsiteY3" fmla="*/ 509579 h 1181785"/>
                <a:gd name="connsiteX4" fmla="*/ 4033868 w 4033867"/>
                <a:gd name="connsiteY4" fmla="*/ 1181786 h 1181785"/>
                <a:gd name="connsiteX5" fmla="*/ 4033868 w 4033867"/>
                <a:gd name="connsiteY5" fmla="*/ 672207 h 1181785"/>
                <a:gd name="connsiteX6" fmla="*/ 2016934 w 4033867"/>
                <a:gd name="connsiteY6" fmla="*/ 0 h 1181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33867" h="1181785">
                  <a:moveTo>
                    <a:pt x="2016934" y="0"/>
                  </a:moveTo>
                  <a:lnTo>
                    <a:pt x="0" y="672207"/>
                  </a:lnTo>
                  <a:lnTo>
                    <a:pt x="0" y="1181786"/>
                  </a:lnTo>
                  <a:lnTo>
                    <a:pt x="2016934" y="509579"/>
                  </a:lnTo>
                  <a:lnTo>
                    <a:pt x="4033868" y="1181786"/>
                  </a:lnTo>
                  <a:lnTo>
                    <a:pt x="4033868" y="672207"/>
                  </a:lnTo>
                  <a:lnTo>
                    <a:pt x="2016934" y="0"/>
                  </a:lnTo>
                  <a:close/>
                </a:path>
              </a:pathLst>
            </a:custGeom>
            <a:grpFill/>
            <a:ln w="12670"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8FC8E4B5-0CBF-864B-9110-D197114B5BD8}"/>
                </a:ext>
              </a:extLst>
            </p:cNvPr>
            <p:cNvSpPr/>
            <p:nvPr/>
          </p:nvSpPr>
          <p:spPr>
            <a:xfrm>
              <a:off x="7627349" y="4408604"/>
              <a:ext cx="4034375" cy="1071548"/>
            </a:xfrm>
            <a:custGeom>
              <a:avLst/>
              <a:gdLst>
                <a:gd name="connsiteX0" fmla="*/ 4034375 w 4034375"/>
                <a:gd name="connsiteY0" fmla="*/ 0 h 1071548"/>
                <a:gd name="connsiteX1" fmla="*/ 2540261 w 4034375"/>
                <a:gd name="connsiteY1" fmla="*/ 366993 h 1071548"/>
                <a:gd name="connsiteX2" fmla="*/ 1493988 w 4034375"/>
                <a:gd name="connsiteY2" fmla="*/ 366993 h 1071548"/>
                <a:gd name="connsiteX3" fmla="*/ 0 w 4034375"/>
                <a:gd name="connsiteY3" fmla="*/ 567298 h 1071548"/>
                <a:gd name="connsiteX4" fmla="*/ 0 w 4034375"/>
                <a:gd name="connsiteY4" fmla="*/ 1071548 h 1071548"/>
                <a:gd name="connsiteX5" fmla="*/ 1493988 w 4034375"/>
                <a:gd name="connsiteY5" fmla="*/ 871116 h 1071548"/>
                <a:gd name="connsiteX6" fmla="*/ 2539753 w 4034375"/>
                <a:gd name="connsiteY6" fmla="*/ 871116 h 1071548"/>
                <a:gd name="connsiteX7" fmla="*/ 4033868 w 4034375"/>
                <a:gd name="connsiteY7" fmla="*/ 504124 h 1071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34375" h="1071548">
                  <a:moveTo>
                    <a:pt x="4034375" y="0"/>
                  </a:moveTo>
                  <a:cubicBezTo>
                    <a:pt x="4023591" y="29557"/>
                    <a:pt x="3828089" y="366993"/>
                    <a:pt x="2540261" y="366993"/>
                  </a:cubicBezTo>
                  <a:lnTo>
                    <a:pt x="1493988" y="366993"/>
                  </a:lnTo>
                  <a:cubicBezTo>
                    <a:pt x="173174" y="377141"/>
                    <a:pt x="25373" y="549031"/>
                    <a:pt x="0" y="567298"/>
                  </a:cubicBezTo>
                  <a:lnTo>
                    <a:pt x="0" y="1071548"/>
                  </a:lnTo>
                  <a:cubicBezTo>
                    <a:pt x="25373" y="1053154"/>
                    <a:pt x="173174" y="881265"/>
                    <a:pt x="1493988" y="871116"/>
                  </a:cubicBezTo>
                  <a:lnTo>
                    <a:pt x="2539753" y="871116"/>
                  </a:lnTo>
                  <a:cubicBezTo>
                    <a:pt x="3827582" y="871116"/>
                    <a:pt x="4023084" y="533808"/>
                    <a:pt x="4033868" y="504124"/>
                  </a:cubicBezTo>
                  <a:close/>
                </a:path>
              </a:pathLst>
            </a:custGeom>
            <a:grpFill/>
            <a:ln w="12670"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9DFD3E64-0D9B-8344-AE26-7E6565667679}"/>
                </a:ext>
              </a:extLst>
            </p:cNvPr>
            <p:cNvSpPr/>
            <p:nvPr/>
          </p:nvSpPr>
          <p:spPr>
            <a:xfrm>
              <a:off x="7627349" y="5248894"/>
              <a:ext cx="4034375" cy="1071548"/>
            </a:xfrm>
            <a:custGeom>
              <a:avLst/>
              <a:gdLst>
                <a:gd name="connsiteX0" fmla="*/ 4034375 w 4034375"/>
                <a:gd name="connsiteY0" fmla="*/ 0 h 1071548"/>
                <a:gd name="connsiteX1" fmla="*/ 2540261 w 4034375"/>
                <a:gd name="connsiteY1" fmla="*/ 366993 h 1071548"/>
                <a:gd name="connsiteX2" fmla="*/ 1493988 w 4034375"/>
                <a:gd name="connsiteY2" fmla="*/ 366993 h 1071548"/>
                <a:gd name="connsiteX3" fmla="*/ 0 w 4034375"/>
                <a:gd name="connsiteY3" fmla="*/ 567298 h 1071548"/>
                <a:gd name="connsiteX4" fmla="*/ 0 w 4034375"/>
                <a:gd name="connsiteY4" fmla="*/ 1071548 h 1071548"/>
                <a:gd name="connsiteX5" fmla="*/ 1493988 w 4034375"/>
                <a:gd name="connsiteY5" fmla="*/ 871243 h 1071548"/>
                <a:gd name="connsiteX6" fmla="*/ 2539753 w 4034375"/>
                <a:gd name="connsiteY6" fmla="*/ 871243 h 1071548"/>
                <a:gd name="connsiteX7" fmla="*/ 4033868 w 4034375"/>
                <a:gd name="connsiteY7" fmla="*/ 504124 h 1071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34375" h="1071548">
                  <a:moveTo>
                    <a:pt x="4034375" y="0"/>
                  </a:moveTo>
                  <a:cubicBezTo>
                    <a:pt x="4023591" y="29684"/>
                    <a:pt x="3828089" y="366993"/>
                    <a:pt x="2540261" y="366993"/>
                  </a:cubicBezTo>
                  <a:lnTo>
                    <a:pt x="1493988" y="366993"/>
                  </a:lnTo>
                  <a:cubicBezTo>
                    <a:pt x="173174" y="377142"/>
                    <a:pt x="25373" y="549031"/>
                    <a:pt x="0" y="567298"/>
                  </a:cubicBezTo>
                  <a:lnTo>
                    <a:pt x="0" y="1071548"/>
                  </a:lnTo>
                  <a:cubicBezTo>
                    <a:pt x="25373" y="1053154"/>
                    <a:pt x="173174" y="881265"/>
                    <a:pt x="1493988" y="871243"/>
                  </a:cubicBezTo>
                  <a:lnTo>
                    <a:pt x="2539753" y="871243"/>
                  </a:lnTo>
                  <a:cubicBezTo>
                    <a:pt x="3827582" y="871243"/>
                    <a:pt x="4023084" y="533808"/>
                    <a:pt x="4033868" y="504124"/>
                  </a:cubicBezTo>
                  <a:close/>
                </a:path>
              </a:pathLst>
            </a:custGeom>
            <a:grpFill/>
            <a:ln w="12670"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9A52CD8B-2E97-4342-8DBF-61223C03F534}"/>
                </a:ext>
              </a:extLst>
            </p:cNvPr>
            <p:cNvSpPr/>
            <p:nvPr/>
          </p:nvSpPr>
          <p:spPr>
            <a:xfrm>
              <a:off x="11119366" y="2695674"/>
              <a:ext cx="541849" cy="1661807"/>
            </a:xfrm>
            <a:custGeom>
              <a:avLst/>
              <a:gdLst>
                <a:gd name="connsiteX0" fmla="*/ 0 w 541849"/>
                <a:gd name="connsiteY0" fmla="*/ 0 h 1661807"/>
                <a:gd name="connsiteX1" fmla="*/ 0 w 541849"/>
                <a:gd name="connsiteY1" fmla="*/ 1661807 h 1661807"/>
                <a:gd name="connsiteX2" fmla="*/ 541849 w 541849"/>
                <a:gd name="connsiteY2" fmla="*/ 1382725 h 1661807"/>
                <a:gd name="connsiteX3" fmla="*/ 541849 w 541849"/>
                <a:gd name="connsiteY3" fmla="*/ 0 h 1661807"/>
              </a:gdLst>
              <a:ahLst/>
              <a:cxnLst>
                <a:cxn ang="0">
                  <a:pos x="connsiteX0" y="connsiteY0"/>
                </a:cxn>
                <a:cxn ang="0">
                  <a:pos x="connsiteX1" y="connsiteY1"/>
                </a:cxn>
                <a:cxn ang="0">
                  <a:pos x="connsiteX2" y="connsiteY2"/>
                </a:cxn>
                <a:cxn ang="0">
                  <a:pos x="connsiteX3" y="connsiteY3"/>
                </a:cxn>
              </a:cxnLst>
              <a:rect l="l" t="t" r="r" b="b"/>
              <a:pathLst>
                <a:path w="541849" h="1661807">
                  <a:moveTo>
                    <a:pt x="0" y="0"/>
                  </a:moveTo>
                  <a:lnTo>
                    <a:pt x="0" y="1661807"/>
                  </a:lnTo>
                  <a:cubicBezTo>
                    <a:pt x="444035" y="1559688"/>
                    <a:pt x="534618" y="1402261"/>
                    <a:pt x="541849" y="1382725"/>
                  </a:cubicBezTo>
                  <a:lnTo>
                    <a:pt x="541849" y="0"/>
                  </a:lnTo>
                  <a:close/>
                </a:path>
              </a:pathLst>
            </a:custGeom>
            <a:grpFill/>
            <a:ln w="12670" cap="flat">
              <a:noFill/>
              <a:prstDash val="solid"/>
              <a:miter/>
            </a:ln>
          </p:spPr>
          <p:txBody>
            <a:bodyPr rtlCol="0" anchor="ctr"/>
            <a:lstStyle/>
            <a:p>
              <a:endParaRPr lang="en-US"/>
            </a:p>
          </p:txBody>
        </p:sp>
      </p:grpSp>
      <p:sp>
        <p:nvSpPr>
          <p:cNvPr id="12" name="Title 1">
            <a:extLst>
              <a:ext uri="{FF2B5EF4-FFF2-40B4-BE49-F238E27FC236}">
                <a16:creationId xmlns:a16="http://schemas.microsoft.com/office/drawing/2014/main" id="{E5591C5B-A373-F821-DC59-346FEBBED732}"/>
              </a:ext>
            </a:extLst>
          </p:cNvPr>
          <p:cNvSpPr>
            <a:spLocks noGrp="1"/>
          </p:cNvSpPr>
          <p:nvPr>
            <p:ph type="title" hasCustomPrompt="1"/>
          </p:nvPr>
        </p:nvSpPr>
        <p:spPr>
          <a:xfrm>
            <a:off x="640080" y="795056"/>
            <a:ext cx="7315200" cy="2075413"/>
          </a:xfrm>
        </p:spPr>
        <p:txBody>
          <a:bodyPr tIns="0" bIns="0" anchor="b" anchorCtr="0"/>
          <a:lstStyle>
            <a:lvl1pPr>
              <a:defRPr sz="5400">
                <a:solidFill>
                  <a:schemeClr val="accent2"/>
                </a:solidFill>
              </a:defRPr>
            </a:lvl1pPr>
          </a:lstStyle>
          <a:p>
            <a:r>
              <a:rPr lang="en-US" sz="5400">
                <a:solidFill>
                  <a:schemeClr val="bg1"/>
                </a:solidFill>
              </a:rPr>
              <a:t>Report Title</a:t>
            </a:r>
            <a:endParaRPr lang="en-US" sz="2000">
              <a:solidFill>
                <a:schemeClr val="bg1"/>
              </a:solidFill>
              <a:latin typeface="+mn-lt"/>
            </a:endParaRPr>
          </a:p>
        </p:txBody>
      </p:sp>
      <p:sp>
        <p:nvSpPr>
          <p:cNvPr id="13" name="Text Placeholder 7">
            <a:extLst>
              <a:ext uri="{FF2B5EF4-FFF2-40B4-BE49-F238E27FC236}">
                <a16:creationId xmlns:a16="http://schemas.microsoft.com/office/drawing/2014/main" id="{80DDD211-2823-2ED5-5530-A7CF6B88C534}"/>
              </a:ext>
            </a:extLst>
          </p:cNvPr>
          <p:cNvSpPr>
            <a:spLocks noGrp="1"/>
          </p:cNvSpPr>
          <p:nvPr>
            <p:ph type="body" sz="quarter" idx="11" hasCustomPrompt="1"/>
          </p:nvPr>
        </p:nvSpPr>
        <p:spPr>
          <a:xfrm>
            <a:off x="631812" y="3334861"/>
            <a:ext cx="7315200" cy="1865713"/>
          </a:xfrm>
        </p:spPr>
        <p:txBody>
          <a:bodyPr tIns="228600"/>
          <a:lstStyle>
            <a:lvl1pPr>
              <a:defRPr lang="en-US" sz="2000" kern="1200" dirty="0" smtClean="0">
                <a:solidFill>
                  <a:schemeClr val="accent2"/>
                </a:solidFill>
                <a:latin typeface="+mn-lt"/>
                <a:ea typeface="+mj-ea"/>
                <a:cs typeface="+mj-cs"/>
              </a:defRPr>
            </a:lvl1pPr>
          </a:lstStyle>
          <a:p>
            <a:pPr lvl="0"/>
            <a:r>
              <a:rPr lang="en-US" sz="2000">
                <a:latin typeface="+mn-lt"/>
              </a:rPr>
              <a:t>Name</a:t>
            </a:r>
            <a:br>
              <a:rPr lang="en-US" sz="2000">
                <a:latin typeface="+mn-lt"/>
              </a:rPr>
            </a:br>
            <a:r>
              <a:rPr lang="en-US" sz="2000">
                <a:latin typeface="+mn-lt"/>
              </a:rPr>
              <a:t>Title</a:t>
            </a:r>
            <a:endParaRPr lang="en-US"/>
          </a:p>
        </p:txBody>
      </p:sp>
    </p:spTree>
    <p:extLst>
      <p:ext uri="{BB962C8B-B14F-4D97-AF65-F5344CB8AC3E}">
        <p14:creationId xmlns:p14="http://schemas.microsoft.com/office/powerpoint/2010/main" val="19769619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4_Divider">
    <p:bg>
      <p:bgPr>
        <a:solidFill>
          <a:schemeClr val="tx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4A3774C-D707-F2A4-E275-634ECF0E29A7}"/>
              </a:ext>
            </a:extLst>
          </p:cNvPr>
          <p:cNvSpPr/>
          <p:nvPr userDrawn="1"/>
        </p:nvSpPr>
        <p:spPr>
          <a:xfrm>
            <a:off x="0" y="0"/>
            <a:ext cx="12192000" cy="6858000"/>
          </a:xfrm>
          <a:prstGeom prst="rect">
            <a:avLst/>
          </a:prstGeom>
          <a:solidFill>
            <a:srgbClr val="D5DCE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3" name="Group 2">
            <a:extLst>
              <a:ext uri="{FF2B5EF4-FFF2-40B4-BE49-F238E27FC236}">
                <a16:creationId xmlns:a16="http://schemas.microsoft.com/office/drawing/2014/main" id="{E24406D9-1546-F048-999E-B1C3935E3C50}"/>
              </a:ext>
            </a:extLst>
          </p:cNvPr>
          <p:cNvGrpSpPr/>
          <p:nvPr/>
        </p:nvGrpSpPr>
        <p:grpSpPr>
          <a:xfrm>
            <a:off x="8157625" y="524289"/>
            <a:ext cx="4034375" cy="5796153"/>
            <a:chOff x="7627349" y="524289"/>
            <a:chExt cx="4034375" cy="5796153"/>
          </a:xfrm>
          <a:solidFill>
            <a:schemeClr val="bg1"/>
          </a:solidFill>
        </p:grpSpPr>
        <p:sp>
          <p:nvSpPr>
            <p:cNvPr id="4" name="Freeform 3">
              <a:extLst>
                <a:ext uri="{FF2B5EF4-FFF2-40B4-BE49-F238E27FC236}">
                  <a16:creationId xmlns:a16="http://schemas.microsoft.com/office/drawing/2014/main" id="{D84C793A-4639-4F48-91B8-FD66287147D7}"/>
                </a:ext>
              </a:extLst>
            </p:cNvPr>
            <p:cNvSpPr/>
            <p:nvPr/>
          </p:nvSpPr>
          <p:spPr>
            <a:xfrm>
              <a:off x="7627349" y="2695674"/>
              <a:ext cx="541849" cy="1751874"/>
            </a:xfrm>
            <a:custGeom>
              <a:avLst/>
              <a:gdLst>
                <a:gd name="connsiteX0" fmla="*/ 541850 w 541849"/>
                <a:gd name="connsiteY0" fmla="*/ 0 h 1751874"/>
                <a:gd name="connsiteX1" fmla="*/ 0 w 541849"/>
                <a:gd name="connsiteY1" fmla="*/ 0 h 1751874"/>
                <a:gd name="connsiteX2" fmla="*/ 0 w 541849"/>
                <a:gd name="connsiteY2" fmla="*/ 919195 h 1751874"/>
                <a:gd name="connsiteX3" fmla="*/ 0 w 541849"/>
                <a:gd name="connsiteY3" fmla="*/ 1751874 h 1751874"/>
                <a:gd name="connsiteX4" fmla="*/ 541850 w 541849"/>
                <a:gd name="connsiteY4" fmla="*/ 1751874 h 1751874"/>
                <a:gd name="connsiteX5" fmla="*/ 541850 w 541849"/>
                <a:gd name="connsiteY5" fmla="*/ 0 h 1751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1849" h="1751874">
                  <a:moveTo>
                    <a:pt x="541850" y="0"/>
                  </a:moveTo>
                  <a:lnTo>
                    <a:pt x="0" y="0"/>
                  </a:lnTo>
                  <a:lnTo>
                    <a:pt x="0" y="919195"/>
                  </a:lnTo>
                  <a:lnTo>
                    <a:pt x="0" y="1751874"/>
                  </a:lnTo>
                  <a:lnTo>
                    <a:pt x="541850" y="1751874"/>
                  </a:lnTo>
                  <a:lnTo>
                    <a:pt x="541850" y="0"/>
                  </a:lnTo>
                  <a:close/>
                </a:path>
              </a:pathLst>
            </a:custGeom>
            <a:grpFill/>
            <a:ln w="12670" cap="flat">
              <a:noFill/>
              <a:prstDash val="solid"/>
              <a:miter/>
            </a:ln>
          </p:spPr>
          <p:txBody>
            <a:bodyPr rtlCol="0" anchor="ctr"/>
            <a:lstStyle/>
            <a:p>
              <a:endParaRPr lang="en-US"/>
            </a:p>
          </p:txBody>
        </p:sp>
        <p:sp>
          <p:nvSpPr>
            <p:cNvPr id="5" name="Freeform 4">
              <a:extLst>
                <a:ext uri="{FF2B5EF4-FFF2-40B4-BE49-F238E27FC236}">
                  <a16:creationId xmlns:a16="http://schemas.microsoft.com/office/drawing/2014/main" id="{D7DF4404-7F59-6C45-BC46-3436E9AA2E4D}"/>
                </a:ext>
              </a:extLst>
            </p:cNvPr>
            <p:cNvSpPr/>
            <p:nvPr/>
          </p:nvSpPr>
          <p:spPr>
            <a:xfrm>
              <a:off x="8791354" y="2695674"/>
              <a:ext cx="541849" cy="1751874"/>
            </a:xfrm>
            <a:custGeom>
              <a:avLst/>
              <a:gdLst>
                <a:gd name="connsiteX0" fmla="*/ 0 w 541849"/>
                <a:gd name="connsiteY0" fmla="*/ 0 h 1751874"/>
                <a:gd name="connsiteX1" fmla="*/ 0 w 541849"/>
                <a:gd name="connsiteY1" fmla="*/ 919195 h 1751874"/>
                <a:gd name="connsiteX2" fmla="*/ 0 w 541849"/>
                <a:gd name="connsiteY2" fmla="*/ 1751874 h 1751874"/>
                <a:gd name="connsiteX3" fmla="*/ 541850 w 541849"/>
                <a:gd name="connsiteY3" fmla="*/ 1751874 h 1751874"/>
                <a:gd name="connsiteX4" fmla="*/ 541850 w 541849"/>
                <a:gd name="connsiteY4" fmla="*/ 0 h 1751874"/>
                <a:gd name="connsiteX5" fmla="*/ 0 w 541849"/>
                <a:gd name="connsiteY5" fmla="*/ 0 h 1751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1849" h="1751874">
                  <a:moveTo>
                    <a:pt x="0" y="0"/>
                  </a:moveTo>
                  <a:lnTo>
                    <a:pt x="0" y="919195"/>
                  </a:lnTo>
                  <a:lnTo>
                    <a:pt x="0" y="1751874"/>
                  </a:lnTo>
                  <a:lnTo>
                    <a:pt x="541850" y="1751874"/>
                  </a:lnTo>
                  <a:lnTo>
                    <a:pt x="541850" y="0"/>
                  </a:lnTo>
                  <a:lnTo>
                    <a:pt x="0" y="0"/>
                  </a:lnTo>
                  <a:close/>
                </a:path>
              </a:pathLst>
            </a:custGeom>
            <a:grpFill/>
            <a:ln w="12670" cap="flat">
              <a:noFill/>
              <a:prstDash val="solid"/>
              <a:miter/>
            </a:ln>
          </p:spPr>
          <p:txBody>
            <a:bodyPr rtlCol="0" anchor="ctr"/>
            <a:lstStyle/>
            <a:p>
              <a:endParaRPr lang="en-US"/>
            </a:p>
          </p:txBody>
        </p:sp>
        <p:sp>
          <p:nvSpPr>
            <p:cNvPr id="6" name="Freeform 5">
              <a:extLst>
                <a:ext uri="{FF2B5EF4-FFF2-40B4-BE49-F238E27FC236}">
                  <a16:creationId xmlns:a16="http://schemas.microsoft.com/office/drawing/2014/main" id="{54618A3F-A28E-5C47-B782-E34CDA443E92}"/>
                </a:ext>
              </a:extLst>
            </p:cNvPr>
            <p:cNvSpPr/>
            <p:nvPr/>
          </p:nvSpPr>
          <p:spPr>
            <a:xfrm>
              <a:off x="9955360" y="2695674"/>
              <a:ext cx="541849" cy="1751874"/>
            </a:xfrm>
            <a:custGeom>
              <a:avLst/>
              <a:gdLst>
                <a:gd name="connsiteX0" fmla="*/ 0 w 541849"/>
                <a:gd name="connsiteY0" fmla="*/ 0 h 1751874"/>
                <a:gd name="connsiteX1" fmla="*/ 0 w 541849"/>
                <a:gd name="connsiteY1" fmla="*/ 919195 h 1751874"/>
                <a:gd name="connsiteX2" fmla="*/ 0 w 541849"/>
                <a:gd name="connsiteY2" fmla="*/ 1751874 h 1751874"/>
                <a:gd name="connsiteX3" fmla="*/ 541850 w 541849"/>
                <a:gd name="connsiteY3" fmla="*/ 1751874 h 1751874"/>
                <a:gd name="connsiteX4" fmla="*/ 541850 w 541849"/>
                <a:gd name="connsiteY4" fmla="*/ 0 h 1751874"/>
                <a:gd name="connsiteX5" fmla="*/ 0 w 541849"/>
                <a:gd name="connsiteY5" fmla="*/ 0 h 1751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1849" h="1751874">
                  <a:moveTo>
                    <a:pt x="0" y="0"/>
                  </a:moveTo>
                  <a:lnTo>
                    <a:pt x="0" y="919195"/>
                  </a:lnTo>
                  <a:lnTo>
                    <a:pt x="0" y="1751874"/>
                  </a:lnTo>
                  <a:lnTo>
                    <a:pt x="541850" y="1751874"/>
                  </a:lnTo>
                  <a:lnTo>
                    <a:pt x="541850" y="0"/>
                  </a:lnTo>
                  <a:lnTo>
                    <a:pt x="0" y="0"/>
                  </a:lnTo>
                  <a:close/>
                </a:path>
              </a:pathLst>
            </a:custGeom>
            <a:grpFill/>
            <a:ln w="12670"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98396A27-49EC-F348-860F-8E26802DC608}"/>
                </a:ext>
              </a:extLst>
            </p:cNvPr>
            <p:cNvSpPr/>
            <p:nvPr/>
          </p:nvSpPr>
          <p:spPr>
            <a:xfrm>
              <a:off x="7627349" y="1874158"/>
              <a:ext cx="4033867" cy="493467"/>
            </a:xfrm>
            <a:custGeom>
              <a:avLst/>
              <a:gdLst>
                <a:gd name="connsiteX0" fmla="*/ 0 w 4033867"/>
                <a:gd name="connsiteY0" fmla="*/ 493468 h 493467"/>
                <a:gd name="connsiteX1" fmla="*/ 2016934 w 4033867"/>
                <a:gd name="connsiteY1" fmla="*/ 493468 h 493467"/>
                <a:gd name="connsiteX2" fmla="*/ 4033868 w 4033867"/>
                <a:gd name="connsiteY2" fmla="*/ 493468 h 493467"/>
                <a:gd name="connsiteX3" fmla="*/ 4033868 w 4033867"/>
                <a:gd name="connsiteY3" fmla="*/ 0 h 493467"/>
                <a:gd name="connsiteX4" fmla="*/ 0 w 4033867"/>
                <a:gd name="connsiteY4" fmla="*/ 0 h 493467"/>
                <a:gd name="connsiteX5" fmla="*/ 0 w 4033867"/>
                <a:gd name="connsiteY5" fmla="*/ 493468 h 493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33867" h="493467">
                  <a:moveTo>
                    <a:pt x="0" y="493468"/>
                  </a:moveTo>
                  <a:lnTo>
                    <a:pt x="2016934" y="493468"/>
                  </a:lnTo>
                  <a:lnTo>
                    <a:pt x="4033868" y="493468"/>
                  </a:lnTo>
                  <a:lnTo>
                    <a:pt x="4033868" y="0"/>
                  </a:lnTo>
                  <a:lnTo>
                    <a:pt x="0" y="0"/>
                  </a:lnTo>
                  <a:lnTo>
                    <a:pt x="0" y="493468"/>
                  </a:lnTo>
                  <a:close/>
                </a:path>
              </a:pathLst>
            </a:custGeom>
            <a:grpFill/>
            <a:ln w="12670"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9ACD75FE-FCEC-BF4D-91B4-4520B4DB5F1E}"/>
                </a:ext>
              </a:extLst>
            </p:cNvPr>
            <p:cNvSpPr/>
            <p:nvPr/>
          </p:nvSpPr>
          <p:spPr>
            <a:xfrm>
              <a:off x="7627349" y="524289"/>
              <a:ext cx="4033867" cy="1181785"/>
            </a:xfrm>
            <a:custGeom>
              <a:avLst/>
              <a:gdLst>
                <a:gd name="connsiteX0" fmla="*/ 2016934 w 4033867"/>
                <a:gd name="connsiteY0" fmla="*/ 0 h 1181785"/>
                <a:gd name="connsiteX1" fmla="*/ 0 w 4033867"/>
                <a:gd name="connsiteY1" fmla="*/ 672207 h 1181785"/>
                <a:gd name="connsiteX2" fmla="*/ 0 w 4033867"/>
                <a:gd name="connsiteY2" fmla="*/ 1181786 h 1181785"/>
                <a:gd name="connsiteX3" fmla="*/ 2016934 w 4033867"/>
                <a:gd name="connsiteY3" fmla="*/ 509579 h 1181785"/>
                <a:gd name="connsiteX4" fmla="*/ 4033868 w 4033867"/>
                <a:gd name="connsiteY4" fmla="*/ 1181786 h 1181785"/>
                <a:gd name="connsiteX5" fmla="*/ 4033868 w 4033867"/>
                <a:gd name="connsiteY5" fmla="*/ 672207 h 1181785"/>
                <a:gd name="connsiteX6" fmla="*/ 2016934 w 4033867"/>
                <a:gd name="connsiteY6" fmla="*/ 0 h 1181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33867" h="1181785">
                  <a:moveTo>
                    <a:pt x="2016934" y="0"/>
                  </a:moveTo>
                  <a:lnTo>
                    <a:pt x="0" y="672207"/>
                  </a:lnTo>
                  <a:lnTo>
                    <a:pt x="0" y="1181786"/>
                  </a:lnTo>
                  <a:lnTo>
                    <a:pt x="2016934" y="509579"/>
                  </a:lnTo>
                  <a:lnTo>
                    <a:pt x="4033868" y="1181786"/>
                  </a:lnTo>
                  <a:lnTo>
                    <a:pt x="4033868" y="672207"/>
                  </a:lnTo>
                  <a:lnTo>
                    <a:pt x="2016934" y="0"/>
                  </a:lnTo>
                  <a:close/>
                </a:path>
              </a:pathLst>
            </a:custGeom>
            <a:grpFill/>
            <a:ln w="12670"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8FC8E4B5-0CBF-864B-9110-D197114B5BD8}"/>
                </a:ext>
              </a:extLst>
            </p:cNvPr>
            <p:cNvSpPr/>
            <p:nvPr/>
          </p:nvSpPr>
          <p:spPr>
            <a:xfrm>
              <a:off x="7627349" y="4408604"/>
              <a:ext cx="4034375" cy="1071548"/>
            </a:xfrm>
            <a:custGeom>
              <a:avLst/>
              <a:gdLst>
                <a:gd name="connsiteX0" fmla="*/ 4034375 w 4034375"/>
                <a:gd name="connsiteY0" fmla="*/ 0 h 1071548"/>
                <a:gd name="connsiteX1" fmla="*/ 2540261 w 4034375"/>
                <a:gd name="connsiteY1" fmla="*/ 366993 h 1071548"/>
                <a:gd name="connsiteX2" fmla="*/ 1493988 w 4034375"/>
                <a:gd name="connsiteY2" fmla="*/ 366993 h 1071548"/>
                <a:gd name="connsiteX3" fmla="*/ 0 w 4034375"/>
                <a:gd name="connsiteY3" fmla="*/ 567298 h 1071548"/>
                <a:gd name="connsiteX4" fmla="*/ 0 w 4034375"/>
                <a:gd name="connsiteY4" fmla="*/ 1071548 h 1071548"/>
                <a:gd name="connsiteX5" fmla="*/ 1493988 w 4034375"/>
                <a:gd name="connsiteY5" fmla="*/ 871116 h 1071548"/>
                <a:gd name="connsiteX6" fmla="*/ 2539753 w 4034375"/>
                <a:gd name="connsiteY6" fmla="*/ 871116 h 1071548"/>
                <a:gd name="connsiteX7" fmla="*/ 4033868 w 4034375"/>
                <a:gd name="connsiteY7" fmla="*/ 504124 h 1071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34375" h="1071548">
                  <a:moveTo>
                    <a:pt x="4034375" y="0"/>
                  </a:moveTo>
                  <a:cubicBezTo>
                    <a:pt x="4023591" y="29557"/>
                    <a:pt x="3828089" y="366993"/>
                    <a:pt x="2540261" y="366993"/>
                  </a:cubicBezTo>
                  <a:lnTo>
                    <a:pt x="1493988" y="366993"/>
                  </a:lnTo>
                  <a:cubicBezTo>
                    <a:pt x="173174" y="377141"/>
                    <a:pt x="25373" y="549031"/>
                    <a:pt x="0" y="567298"/>
                  </a:cubicBezTo>
                  <a:lnTo>
                    <a:pt x="0" y="1071548"/>
                  </a:lnTo>
                  <a:cubicBezTo>
                    <a:pt x="25373" y="1053154"/>
                    <a:pt x="173174" y="881265"/>
                    <a:pt x="1493988" y="871116"/>
                  </a:cubicBezTo>
                  <a:lnTo>
                    <a:pt x="2539753" y="871116"/>
                  </a:lnTo>
                  <a:cubicBezTo>
                    <a:pt x="3827582" y="871116"/>
                    <a:pt x="4023084" y="533808"/>
                    <a:pt x="4033868" y="504124"/>
                  </a:cubicBezTo>
                  <a:close/>
                </a:path>
              </a:pathLst>
            </a:custGeom>
            <a:grpFill/>
            <a:ln w="12670"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9DFD3E64-0D9B-8344-AE26-7E6565667679}"/>
                </a:ext>
              </a:extLst>
            </p:cNvPr>
            <p:cNvSpPr/>
            <p:nvPr/>
          </p:nvSpPr>
          <p:spPr>
            <a:xfrm>
              <a:off x="7627349" y="5248894"/>
              <a:ext cx="4034375" cy="1071548"/>
            </a:xfrm>
            <a:custGeom>
              <a:avLst/>
              <a:gdLst>
                <a:gd name="connsiteX0" fmla="*/ 4034375 w 4034375"/>
                <a:gd name="connsiteY0" fmla="*/ 0 h 1071548"/>
                <a:gd name="connsiteX1" fmla="*/ 2540261 w 4034375"/>
                <a:gd name="connsiteY1" fmla="*/ 366993 h 1071548"/>
                <a:gd name="connsiteX2" fmla="*/ 1493988 w 4034375"/>
                <a:gd name="connsiteY2" fmla="*/ 366993 h 1071548"/>
                <a:gd name="connsiteX3" fmla="*/ 0 w 4034375"/>
                <a:gd name="connsiteY3" fmla="*/ 567298 h 1071548"/>
                <a:gd name="connsiteX4" fmla="*/ 0 w 4034375"/>
                <a:gd name="connsiteY4" fmla="*/ 1071548 h 1071548"/>
                <a:gd name="connsiteX5" fmla="*/ 1493988 w 4034375"/>
                <a:gd name="connsiteY5" fmla="*/ 871243 h 1071548"/>
                <a:gd name="connsiteX6" fmla="*/ 2539753 w 4034375"/>
                <a:gd name="connsiteY6" fmla="*/ 871243 h 1071548"/>
                <a:gd name="connsiteX7" fmla="*/ 4033868 w 4034375"/>
                <a:gd name="connsiteY7" fmla="*/ 504124 h 1071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34375" h="1071548">
                  <a:moveTo>
                    <a:pt x="4034375" y="0"/>
                  </a:moveTo>
                  <a:cubicBezTo>
                    <a:pt x="4023591" y="29684"/>
                    <a:pt x="3828089" y="366993"/>
                    <a:pt x="2540261" y="366993"/>
                  </a:cubicBezTo>
                  <a:lnTo>
                    <a:pt x="1493988" y="366993"/>
                  </a:lnTo>
                  <a:cubicBezTo>
                    <a:pt x="173174" y="377142"/>
                    <a:pt x="25373" y="549031"/>
                    <a:pt x="0" y="567298"/>
                  </a:cubicBezTo>
                  <a:lnTo>
                    <a:pt x="0" y="1071548"/>
                  </a:lnTo>
                  <a:cubicBezTo>
                    <a:pt x="25373" y="1053154"/>
                    <a:pt x="173174" y="881265"/>
                    <a:pt x="1493988" y="871243"/>
                  </a:cubicBezTo>
                  <a:lnTo>
                    <a:pt x="2539753" y="871243"/>
                  </a:lnTo>
                  <a:cubicBezTo>
                    <a:pt x="3827582" y="871243"/>
                    <a:pt x="4023084" y="533808"/>
                    <a:pt x="4033868" y="504124"/>
                  </a:cubicBezTo>
                  <a:close/>
                </a:path>
              </a:pathLst>
            </a:custGeom>
            <a:grpFill/>
            <a:ln w="12670"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9A52CD8B-2E97-4342-8DBF-61223C03F534}"/>
                </a:ext>
              </a:extLst>
            </p:cNvPr>
            <p:cNvSpPr/>
            <p:nvPr/>
          </p:nvSpPr>
          <p:spPr>
            <a:xfrm>
              <a:off x="11119366" y="2695674"/>
              <a:ext cx="541849" cy="1661807"/>
            </a:xfrm>
            <a:custGeom>
              <a:avLst/>
              <a:gdLst>
                <a:gd name="connsiteX0" fmla="*/ 0 w 541849"/>
                <a:gd name="connsiteY0" fmla="*/ 0 h 1661807"/>
                <a:gd name="connsiteX1" fmla="*/ 0 w 541849"/>
                <a:gd name="connsiteY1" fmla="*/ 1661807 h 1661807"/>
                <a:gd name="connsiteX2" fmla="*/ 541849 w 541849"/>
                <a:gd name="connsiteY2" fmla="*/ 1382725 h 1661807"/>
                <a:gd name="connsiteX3" fmla="*/ 541849 w 541849"/>
                <a:gd name="connsiteY3" fmla="*/ 0 h 1661807"/>
              </a:gdLst>
              <a:ahLst/>
              <a:cxnLst>
                <a:cxn ang="0">
                  <a:pos x="connsiteX0" y="connsiteY0"/>
                </a:cxn>
                <a:cxn ang="0">
                  <a:pos x="connsiteX1" y="connsiteY1"/>
                </a:cxn>
                <a:cxn ang="0">
                  <a:pos x="connsiteX2" y="connsiteY2"/>
                </a:cxn>
                <a:cxn ang="0">
                  <a:pos x="connsiteX3" y="connsiteY3"/>
                </a:cxn>
              </a:cxnLst>
              <a:rect l="l" t="t" r="r" b="b"/>
              <a:pathLst>
                <a:path w="541849" h="1661807">
                  <a:moveTo>
                    <a:pt x="0" y="0"/>
                  </a:moveTo>
                  <a:lnTo>
                    <a:pt x="0" y="1661807"/>
                  </a:lnTo>
                  <a:cubicBezTo>
                    <a:pt x="444035" y="1559688"/>
                    <a:pt x="534618" y="1402261"/>
                    <a:pt x="541849" y="1382725"/>
                  </a:cubicBezTo>
                  <a:lnTo>
                    <a:pt x="541849" y="0"/>
                  </a:lnTo>
                  <a:close/>
                </a:path>
              </a:pathLst>
            </a:custGeom>
            <a:grpFill/>
            <a:ln w="12670" cap="flat">
              <a:noFill/>
              <a:prstDash val="solid"/>
              <a:miter/>
            </a:ln>
          </p:spPr>
          <p:txBody>
            <a:bodyPr rtlCol="0" anchor="ctr"/>
            <a:lstStyle/>
            <a:p>
              <a:endParaRPr lang="en-US"/>
            </a:p>
          </p:txBody>
        </p:sp>
      </p:grpSp>
      <p:sp>
        <p:nvSpPr>
          <p:cNvPr id="13" name="Title 1">
            <a:extLst>
              <a:ext uri="{FF2B5EF4-FFF2-40B4-BE49-F238E27FC236}">
                <a16:creationId xmlns:a16="http://schemas.microsoft.com/office/drawing/2014/main" id="{42DBD525-63EB-B9E0-1F20-C1BE6875CA96}"/>
              </a:ext>
            </a:extLst>
          </p:cNvPr>
          <p:cNvSpPr>
            <a:spLocks noGrp="1"/>
          </p:cNvSpPr>
          <p:nvPr>
            <p:ph type="title" hasCustomPrompt="1"/>
          </p:nvPr>
        </p:nvSpPr>
        <p:spPr>
          <a:xfrm>
            <a:off x="640080" y="795056"/>
            <a:ext cx="7315200" cy="2075413"/>
          </a:xfrm>
        </p:spPr>
        <p:txBody>
          <a:bodyPr tIns="0" bIns="0" anchor="b" anchorCtr="0"/>
          <a:lstStyle>
            <a:lvl1pPr>
              <a:defRPr sz="5400">
                <a:solidFill>
                  <a:schemeClr val="accent2"/>
                </a:solidFill>
              </a:defRPr>
            </a:lvl1pPr>
          </a:lstStyle>
          <a:p>
            <a:r>
              <a:rPr lang="en-US" sz="5400">
                <a:solidFill>
                  <a:schemeClr val="bg1"/>
                </a:solidFill>
              </a:rPr>
              <a:t>Report Title</a:t>
            </a:r>
            <a:endParaRPr lang="en-US" sz="2000">
              <a:solidFill>
                <a:schemeClr val="bg1"/>
              </a:solidFill>
              <a:latin typeface="+mn-lt"/>
            </a:endParaRPr>
          </a:p>
        </p:txBody>
      </p:sp>
      <p:sp>
        <p:nvSpPr>
          <p:cNvPr id="14" name="Text Placeholder 7">
            <a:extLst>
              <a:ext uri="{FF2B5EF4-FFF2-40B4-BE49-F238E27FC236}">
                <a16:creationId xmlns:a16="http://schemas.microsoft.com/office/drawing/2014/main" id="{3B996BF2-6C30-30D3-FE6E-8E75B9737014}"/>
              </a:ext>
            </a:extLst>
          </p:cNvPr>
          <p:cNvSpPr>
            <a:spLocks noGrp="1"/>
          </p:cNvSpPr>
          <p:nvPr>
            <p:ph type="body" sz="quarter" idx="11" hasCustomPrompt="1"/>
          </p:nvPr>
        </p:nvSpPr>
        <p:spPr>
          <a:xfrm>
            <a:off x="631812" y="3334861"/>
            <a:ext cx="7315200" cy="1865713"/>
          </a:xfrm>
        </p:spPr>
        <p:txBody>
          <a:bodyPr tIns="228600"/>
          <a:lstStyle>
            <a:lvl1pPr>
              <a:defRPr lang="en-US" sz="2000" kern="1200" dirty="0" smtClean="0">
                <a:solidFill>
                  <a:schemeClr val="accent2"/>
                </a:solidFill>
                <a:latin typeface="+mn-lt"/>
                <a:ea typeface="+mj-ea"/>
                <a:cs typeface="+mj-cs"/>
              </a:defRPr>
            </a:lvl1pPr>
          </a:lstStyle>
          <a:p>
            <a:pPr lvl="0"/>
            <a:r>
              <a:rPr lang="en-US" sz="2000">
                <a:latin typeface="+mn-lt"/>
              </a:rPr>
              <a:t>Name</a:t>
            </a:r>
            <a:br>
              <a:rPr lang="en-US" sz="2000">
                <a:latin typeface="+mn-lt"/>
              </a:rPr>
            </a:br>
            <a:r>
              <a:rPr lang="en-US" sz="2000">
                <a:latin typeface="+mn-lt"/>
              </a:rPr>
              <a:t>Title</a:t>
            </a:r>
            <a:endParaRPr lang="en-US"/>
          </a:p>
        </p:txBody>
      </p:sp>
    </p:spTree>
    <p:extLst>
      <p:ext uri="{BB962C8B-B14F-4D97-AF65-F5344CB8AC3E}">
        <p14:creationId xmlns:p14="http://schemas.microsoft.com/office/powerpoint/2010/main" val="29503089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2_Divider–Teal">
    <p:bg>
      <p:bgPr>
        <a:solidFill>
          <a:schemeClr val="accent2"/>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10A26F6C-7248-10D4-9CF7-EA327A0C772A}"/>
              </a:ext>
            </a:extLst>
          </p:cNvPr>
          <p:cNvGrpSpPr/>
          <p:nvPr userDrawn="1"/>
        </p:nvGrpSpPr>
        <p:grpSpPr>
          <a:xfrm>
            <a:off x="8157625" y="524289"/>
            <a:ext cx="4034375" cy="5796153"/>
            <a:chOff x="7627349" y="524289"/>
            <a:chExt cx="4034375" cy="5796153"/>
          </a:xfrm>
          <a:solidFill>
            <a:schemeClr val="bg1">
              <a:alpha val="26642"/>
            </a:schemeClr>
          </a:solidFill>
        </p:grpSpPr>
        <p:sp>
          <p:nvSpPr>
            <p:cNvPr id="14" name="Freeform 13">
              <a:extLst>
                <a:ext uri="{FF2B5EF4-FFF2-40B4-BE49-F238E27FC236}">
                  <a16:creationId xmlns:a16="http://schemas.microsoft.com/office/drawing/2014/main" id="{A62FFADD-8AD8-A926-8A9C-7044AFE20D2A}"/>
                </a:ext>
              </a:extLst>
            </p:cNvPr>
            <p:cNvSpPr/>
            <p:nvPr/>
          </p:nvSpPr>
          <p:spPr>
            <a:xfrm>
              <a:off x="7627349" y="2695674"/>
              <a:ext cx="541849" cy="1751874"/>
            </a:xfrm>
            <a:custGeom>
              <a:avLst/>
              <a:gdLst>
                <a:gd name="connsiteX0" fmla="*/ 541850 w 541849"/>
                <a:gd name="connsiteY0" fmla="*/ 0 h 1751874"/>
                <a:gd name="connsiteX1" fmla="*/ 0 w 541849"/>
                <a:gd name="connsiteY1" fmla="*/ 0 h 1751874"/>
                <a:gd name="connsiteX2" fmla="*/ 0 w 541849"/>
                <a:gd name="connsiteY2" fmla="*/ 919195 h 1751874"/>
                <a:gd name="connsiteX3" fmla="*/ 0 w 541849"/>
                <a:gd name="connsiteY3" fmla="*/ 1751874 h 1751874"/>
                <a:gd name="connsiteX4" fmla="*/ 541850 w 541849"/>
                <a:gd name="connsiteY4" fmla="*/ 1751874 h 1751874"/>
                <a:gd name="connsiteX5" fmla="*/ 541850 w 541849"/>
                <a:gd name="connsiteY5" fmla="*/ 0 h 1751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1849" h="1751874">
                  <a:moveTo>
                    <a:pt x="541850" y="0"/>
                  </a:moveTo>
                  <a:lnTo>
                    <a:pt x="0" y="0"/>
                  </a:lnTo>
                  <a:lnTo>
                    <a:pt x="0" y="919195"/>
                  </a:lnTo>
                  <a:lnTo>
                    <a:pt x="0" y="1751874"/>
                  </a:lnTo>
                  <a:lnTo>
                    <a:pt x="541850" y="1751874"/>
                  </a:lnTo>
                  <a:lnTo>
                    <a:pt x="541850" y="0"/>
                  </a:lnTo>
                  <a:close/>
                </a:path>
              </a:pathLst>
            </a:custGeom>
            <a:grpFill/>
            <a:ln w="12670"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8F83E272-65D8-7B13-8A47-C684A9B5712D}"/>
                </a:ext>
              </a:extLst>
            </p:cNvPr>
            <p:cNvSpPr/>
            <p:nvPr/>
          </p:nvSpPr>
          <p:spPr>
            <a:xfrm>
              <a:off x="8791354" y="2695674"/>
              <a:ext cx="541849" cy="1751874"/>
            </a:xfrm>
            <a:custGeom>
              <a:avLst/>
              <a:gdLst>
                <a:gd name="connsiteX0" fmla="*/ 0 w 541849"/>
                <a:gd name="connsiteY0" fmla="*/ 0 h 1751874"/>
                <a:gd name="connsiteX1" fmla="*/ 0 w 541849"/>
                <a:gd name="connsiteY1" fmla="*/ 919195 h 1751874"/>
                <a:gd name="connsiteX2" fmla="*/ 0 w 541849"/>
                <a:gd name="connsiteY2" fmla="*/ 1751874 h 1751874"/>
                <a:gd name="connsiteX3" fmla="*/ 541850 w 541849"/>
                <a:gd name="connsiteY3" fmla="*/ 1751874 h 1751874"/>
                <a:gd name="connsiteX4" fmla="*/ 541850 w 541849"/>
                <a:gd name="connsiteY4" fmla="*/ 0 h 1751874"/>
                <a:gd name="connsiteX5" fmla="*/ 0 w 541849"/>
                <a:gd name="connsiteY5" fmla="*/ 0 h 1751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1849" h="1751874">
                  <a:moveTo>
                    <a:pt x="0" y="0"/>
                  </a:moveTo>
                  <a:lnTo>
                    <a:pt x="0" y="919195"/>
                  </a:lnTo>
                  <a:lnTo>
                    <a:pt x="0" y="1751874"/>
                  </a:lnTo>
                  <a:lnTo>
                    <a:pt x="541850" y="1751874"/>
                  </a:lnTo>
                  <a:lnTo>
                    <a:pt x="541850" y="0"/>
                  </a:lnTo>
                  <a:lnTo>
                    <a:pt x="0" y="0"/>
                  </a:lnTo>
                  <a:close/>
                </a:path>
              </a:pathLst>
            </a:custGeom>
            <a:grpFill/>
            <a:ln w="12670"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A8F43E5A-41C6-9A2F-FF83-67AA7C71CADC}"/>
                </a:ext>
              </a:extLst>
            </p:cNvPr>
            <p:cNvSpPr/>
            <p:nvPr/>
          </p:nvSpPr>
          <p:spPr>
            <a:xfrm>
              <a:off x="9955360" y="2695674"/>
              <a:ext cx="541849" cy="1751874"/>
            </a:xfrm>
            <a:custGeom>
              <a:avLst/>
              <a:gdLst>
                <a:gd name="connsiteX0" fmla="*/ 0 w 541849"/>
                <a:gd name="connsiteY0" fmla="*/ 0 h 1751874"/>
                <a:gd name="connsiteX1" fmla="*/ 0 w 541849"/>
                <a:gd name="connsiteY1" fmla="*/ 919195 h 1751874"/>
                <a:gd name="connsiteX2" fmla="*/ 0 w 541849"/>
                <a:gd name="connsiteY2" fmla="*/ 1751874 h 1751874"/>
                <a:gd name="connsiteX3" fmla="*/ 541850 w 541849"/>
                <a:gd name="connsiteY3" fmla="*/ 1751874 h 1751874"/>
                <a:gd name="connsiteX4" fmla="*/ 541850 w 541849"/>
                <a:gd name="connsiteY4" fmla="*/ 0 h 1751874"/>
                <a:gd name="connsiteX5" fmla="*/ 0 w 541849"/>
                <a:gd name="connsiteY5" fmla="*/ 0 h 1751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1849" h="1751874">
                  <a:moveTo>
                    <a:pt x="0" y="0"/>
                  </a:moveTo>
                  <a:lnTo>
                    <a:pt x="0" y="919195"/>
                  </a:lnTo>
                  <a:lnTo>
                    <a:pt x="0" y="1751874"/>
                  </a:lnTo>
                  <a:lnTo>
                    <a:pt x="541850" y="1751874"/>
                  </a:lnTo>
                  <a:lnTo>
                    <a:pt x="541850" y="0"/>
                  </a:lnTo>
                  <a:lnTo>
                    <a:pt x="0" y="0"/>
                  </a:lnTo>
                  <a:close/>
                </a:path>
              </a:pathLst>
            </a:custGeom>
            <a:grpFill/>
            <a:ln w="12670"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090A72F8-776F-24BF-25E1-11EDC6467CD5}"/>
                </a:ext>
              </a:extLst>
            </p:cNvPr>
            <p:cNvSpPr/>
            <p:nvPr/>
          </p:nvSpPr>
          <p:spPr>
            <a:xfrm>
              <a:off x="7627349" y="1874158"/>
              <a:ext cx="4033867" cy="493467"/>
            </a:xfrm>
            <a:custGeom>
              <a:avLst/>
              <a:gdLst>
                <a:gd name="connsiteX0" fmla="*/ 0 w 4033867"/>
                <a:gd name="connsiteY0" fmla="*/ 493468 h 493467"/>
                <a:gd name="connsiteX1" fmla="*/ 2016934 w 4033867"/>
                <a:gd name="connsiteY1" fmla="*/ 493468 h 493467"/>
                <a:gd name="connsiteX2" fmla="*/ 4033868 w 4033867"/>
                <a:gd name="connsiteY2" fmla="*/ 493468 h 493467"/>
                <a:gd name="connsiteX3" fmla="*/ 4033868 w 4033867"/>
                <a:gd name="connsiteY3" fmla="*/ 0 h 493467"/>
                <a:gd name="connsiteX4" fmla="*/ 0 w 4033867"/>
                <a:gd name="connsiteY4" fmla="*/ 0 h 493467"/>
                <a:gd name="connsiteX5" fmla="*/ 0 w 4033867"/>
                <a:gd name="connsiteY5" fmla="*/ 493468 h 493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33867" h="493467">
                  <a:moveTo>
                    <a:pt x="0" y="493468"/>
                  </a:moveTo>
                  <a:lnTo>
                    <a:pt x="2016934" y="493468"/>
                  </a:lnTo>
                  <a:lnTo>
                    <a:pt x="4033868" y="493468"/>
                  </a:lnTo>
                  <a:lnTo>
                    <a:pt x="4033868" y="0"/>
                  </a:lnTo>
                  <a:lnTo>
                    <a:pt x="0" y="0"/>
                  </a:lnTo>
                  <a:lnTo>
                    <a:pt x="0" y="493468"/>
                  </a:lnTo>
                  <a:close/>
                </a:path>
              </a:pathLst>
            </a:custGeom>
            <a:grpFill/>
            <a:ln w="12670"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5CD3C5D1-3373-A8EE-BFDB-3DBF8D98A99E}"/>
                </a:ext>
              </a:extLst>
            </p:cNvPr>
            <p:cNvSpPr/>
            <p:nvPr/>
          </p:nvSpPr>
          <p:spPr>
            <a:xfrm>
              <a:off x="7627349" y="524289"/>
              <a:ext cx="4033867" cy="1181785"/>
            </a:xfrm>
            <a:custGeom>
              <a:avLst/>
              <a:gdLst>
                <a:gd name="connsiteX0" fmla="*/ 2016934 w 4033867"/>
                <a:gd name="connsiteY0" fmla="*/ 0 h 1181785"/>
                <a:gd name="connsiteX1" fmla="*/ 0 w 4033867"/>
                <a:gd name="connsiteY1" fmla="*/ 672207 h 1181785"/>
                <a:gd name="connsiteX2" fmla="*/ 0 w 4033867"/>
                <a:gd name="connsiteY2" fmla="*/ 1181786 h 1181785"/>
                <a:gd name="connsiteX3" fmla="*/ 2016934 w 4033867"/>
                <a:gd name="connsiteY3" fmla="*/ 509579 h 1181785"/>
                <a:gd name="connsiteX4" fmla="*/ 4033868 w 4033867"/>
                <a:gd name="connsiteY4" fmla="*/ 1181786 h 1181785"/>
                <a:gd name="connsiteX5" fmla="*/ 4033868 w 4033867"/>
                <a:gd name="connsiteY5" fmla="*/ 672207 h 1181785"/>
                <a:gd name="connsiteX6" fmla="*/ 2016934 w 4033867"/>
                <a:gd name="connsiteY6" fmla="*/ 0 h 1181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33867" h="1181785">
                  <a:moveTo>
                    <a:pt x="2016934" y="0"/>
                  </a:moveTo>
                  <a:lnTo>
                    <a:pt x="0" y="672207"/>
                  </a:lnTo>
                  <a:lnTo>
                    <a:pt x="0" y="1181786"/>
                  </a:lnTo>
                  <a:lnTo>
                    <a:pt x="2016934" y="509579"/>
                  </a:lnTo>
                  <a:lnTo>
                    <a:pt x="4033868" y="1181786"/>
                  </a:lnTo>
                  <a:lnTo>
                    <a:pt x="4033868" y="672207"/>
                  </a:lnTo>
                  <a:lnTo>
                    <a:pt x="2016934" y="0"/>
                  </a:lnTo>
                  <a:close/>
                </a:path>
              </a:pathLst>
            </a:custGeom>
            <a:grpFill/>
            <a:ln w="12670"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26B8FA54-1CA5-87B2-8DF2-A06B5B9A32B2}"/>
                </a:ext>
              </a:extLst>
            </p:cNvPr>
            <p:cNvSpPr/>
            <p:nvPr/>
          </p:nvSpPr>
          <p:spPr>
            <a:xfrm>
              <a:off x="7627349" y="4408604"/>
              <a:ext cx="4034375" cy="1071548"/>
            </a:xfrm>
            <a:custGeom>
              <a:avLst/>
              <a:gdLst>
                <a:gd name="connsiteX0" fmla="*/ 4034375 w 4034375"/>
                <a:gd name="connsiteY0" fmla="*/ 0 h 1071548"/>
                <a:gd name="connsiteX1" fmla="*/ 2540261 w 4034375"/>
                <a:gd name="connsiteY1" fmla="*/ 366993 h 1071548"/>
                <a:gd name="connsiteX2" fmla="*/ 1493988 w 4034375"/>
                <a:gd name="connsiteY2" fmla="*/ 366993 h 1071548"/>
                <a:gd name="connsiteX3" fmla="*/ 0 w 4034375"/>
                <a:gd name="connsiteY3" fmla="*/ 567298 h 1071548"/>
                <a:gd name="connsiteX4" fmla="*/ 0 w 4034375"/>
                <a:gd name="connsiteY4" fmla="*/ 1071548 h 1071548"/>
                <a:gd name="connsiteX5" fmla="*/ 1493988 w 4034375"/>
                <a:gd name="connsiteY5" fmla="*/ 871116 h 1071548"/>
                <a:gd name="connsiteX6" fmla="*/ 2539753 w 4034375"/>
                <a:gd name="connsiteY6" fmla="*/ 871116 h 1071548"/>
                <a:gd name="connsiteX7" fmla="*/ 4033868 w 4034375"/>
                <a:gd name="connsiteY7" fmla="*/ 504124 h 1071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34375" h="1071548">
                  <a:moveTo>
                    <a:pt x="4034375" y="0"/>
                  </a:moveTo>
                  <a:cubicBezTo>
                    <a:pt x="4023591" y="29557"/>
                    <a:pt x="3828089" y="366993"/>
                    <a:pt x="2540261" y="366993"/>
                  </a:cubicBezTo>
                  <a:lnTo>
                    <a:pt x="1493988" y="366993"/>
                  </a:lnTo>
                  <a:cubicBezTo>
                    <a:pt x="173174" y="377141"/>
                    <a:pt x="25373" y="549031"/>
                    <a:pt x="0" y="567298"/>
                  </a:cubicBezTo>
                  <a:lnTo>
                    <a:pt x="0" y="1071548"/>
                  </a:lnTo>
                  <a:cubicBezTo>
                    <a:pt x="25373" y="1053154"/>
                    <a:pt x="173174" y="881265"/>
                    <a:pt x="1493988" y="871116"/>
                  </a:cubicBezTo>
                  <a:lnTo>
                    <a:pt x="2539753" y="871116"/>
                  </a:lnTo>
                  <a:cubicBezTo>
                    <a:pt x="3827582" y="871116"/>
                    <a:pt x="4023084" y="533808"/>
                    <a:pt x="4033868" y="504124"/>
                  </a:cubicBezTo>
                  <a:close/>
                </a:path>
              </a:pathLst>
            </a:custGeom>
            <a:grpFill/>
            <a:ln w="12670"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8556F62B-F171-75F4-A8E1-90684C2AC8F7}"/>
                </a:ext>
              </a:extLst>
            </p:cNvPr>
            <p:cNvSpPr/>
            <p:nvPr/>
          </p:nvSpPr>
          <p:spPr>
            <a:xfrm>
              <a:off x="7627349" y="5248894"/>
              <a:ext cx="4034375" cy="1071548"/>
            </a:xfrm>
            <a:custGeom>
              <a:avLst/>
              <a:gdLst>
                <a:gd name="connsiteX0" fmla="*/ 4034375 w 4034375"/>
                <a:gd name="connsiteY0" fmla="*/ 0 h 1071548"/>
                <a:gd name="connsiteX1" fmla="*/ 2540261 w 4034375"/>
                <a:gd name="connsiteY1" fmla="*/ 366993 h 1071548"/>
                <a:gd name="connsiteX2" fmla="*/ 1493988 w 4034375"/>
                <a:gd name="connsiteY2" fmla="*/ 366993 h 1071548"/>
                <a:gd name="connsiteX3" fmla="*/ 0 w 4034375"/>
                <a:gd name="connsiteY3" fmla="*/ 567298 h 1071548"/>
                <a:gd name="connsiteX4" fmla="*/ 0 w 4034375"/>
                <a:gd name="connsiteY4" fmla="*/ 1071548 h 1071548"/>
                <a:gd name="connsiteX5" fmla="*/ 1493988 w 4034375"/>
                <a:gd name="connsiteY5" fmla="*/ 871243 h 1071548"/>
                <a:gd name="connsiteX6" fmla="*/ 2539753 w 4034375"/>
                <a:gd name="connsiteY6" fmla="*/ 871243 h 1071548"/>
                <a:gd name="connsiteX7" fmla="*/ 4033868 w 4034375"/>
                <a:gd name="connsiteY7" fmla="*/ 504124 h 1071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34375" h="1071548">
                  <a:moveTo>
                    <a:pt x="4034375" y="0"/>
                  </a:moveTo>
                  <a:cubicBezTo>
                    <a:pt x="4023591" y="29684"/>
                    <a:pt x="3828089" y="366993"/>
                    <a:pt x="2540261" y="366993"/>
                  </a:cubicBezTo>
                  <a:lnTo>
                    <a:pt x="1493988" y="366993"/>
                  </a:lnTo>
                  <a:cubicBezTo>
                    <a:pt x="173174" y="377142"/>
                    <a:pt x="25373" y="549031"/>
                    <a:pt x="0" y="567298"/>
                  </a:cubicBezTo>
                  <a:lnTo>
                    <a:pt x="0" y="1071548"/>
                  </a:lnTo>
                  <a:cubicBezTo>
                    <a:pt x="25373" y="1053154"/>
                    <a:pt x="173174" y="881265"/>
                    <a:pt x="1493988" y="871243"/>
                  </a:cubicBezTo>
                  <a:lnTo>
                    <a:pt x="2539753" y="871243"/>
                  </a:lnTo>
                  <a:cubicBezTo>
                    <a:pt x="3827582" y="871243"/>
                    <a:pt x="4023084" y="533808"/>
                    <a:pt x="4033868" y="504124"/>
                  </a:cubicBezTo>
                  <a:close/>
                </a:path>
              </a:pathLst>
            </a:custGeom>
            <a:grpFill/>
            <a:ln w="12670"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EE582D84-CF3C-BAD6-FC48-0D7BBC9FCF52}"/>
                </a:ext>
              </a:extLst>
            </p:cNvPr>
            <p:cNvSpPr/>
            <p:nvPr/>
          </p:nvSpPr>
          <p:spPr>
            <a:xfrm>
              <a:off x="11119366" y="2695674"/>
              <a:ext cx="541849" cy="1661807"/>
            </a:xfrm>
            <a:custGeom>
              <a:avLst/>
              <a:gdLst>
                <a:gd name="connsiteX0" fmla="*/ 0 w 541849"/>
                <a:gd name="connsiteY0" fmla="*/ 0 h 1661807"/>
                <a:gd name="connsiteX1" fmla="*/ 0 w 541849"/>
                <a:gd name="connsiteY1" fmla="*/ 1661807 h 1661807"/>
                <a:gd name="connsiteX2" fmla="*/ 541849 w 541849"/>
                <a:gd name="connsiteY2" fmla="*/ 1382725 h 1661807"/>
                <a:gd name="connsiteX3" fmla="*/ 541849 w 541849"/>
                <a:gd name="connsiteY3" fmla="*/ 0 h 1661807"/>
              </a:gdLst>
              <a:ahLst/>
              <a:cxnLst>
                <a:cxn ang="0">
                  <a:pos x="connsiteX0" y="connsiteY0"/>
                </a:cxn>
                <a:cxn ang="0">
                  <a:pos x="connsiteX1" y="connsiteY1"/>
                </a:cxn>
                <a:cxn ang="0">
                  <a:pos x="connsiteX2" y="connsiteY2"/>
                </a:cxn>
                <a:cxn ang="0">
                  <a:pos x="connsiteX3" y="connsiteY3"/>
                </a:cxn>
              </a:cxnLst>
              <a:rect l="l" t="t" r="r" b="b"/>
              <a:pathLst>
                <a:path w="541849" h="1661807">
                  <a:moveTo>
                    <a:pt x="0" y="0"/>
                  </a:moveTo>
                  <a:lnTo>
                    <a:pt x="0" y="1661807"/>
                  </a:lnTo>
                  <a:cubicBezTo>
                    <a:pt x="444035" y="1559688"/>
                    <a:pt x="534618" y="1402261"/>
                    <a:pt x="541849" y="1382725"/>
                  </a:cubicBezTo>
                  <a:lnTo>
                    <a:pt x="541849" y="0"/>
                  </a:lnTo>
                  <a:close/>
                </a:path>
              </a:pathLst>
            </a:custGeom>
            <a:grpFill/>
            <a:ln w="12670" cap="flat">
              <a:noFill/>
              <a:prstDash val="solid"/>
              <a:miter/>
            </a:ln>
          </p:spPr>
          <p:txBody>
            <a:bodyPr rtlCol="0" anchor="ctr"/>
            <a:lstStyle/>
            <a:p>
              <a:endParaRPr lang="en-US"/>
            </a:p>
          </p:txBody>
        </p:sp>
      </p:grpSp>
      <p:sp>
        <p:nvSpPr>
          <p:cNvPr id="22" name="Title 1">
            <a:extLst>
              <a:ext uri="{FF2B5EF4-FFF2-40B4-BE49-F238E27FC236}">
                <a16:creationId xmlns:a16="http://schemas.microsoft.com/office/drawing/2014/main" id="{66A1C9D2-97E1-2D7E-3AA0-0C4DB68E697B}"/>
              </a:ext>
            </a:extLst>
          </p:cNvPr>
          <p:cNvSpPr>
            <a:spLocks noGrp="1"/>
          </p:cNvSpPr>
          <p:nvPr>
            <p:ph type="title" hasCustomPrompt="1"/>
          </p:nvPr>
        </p:nvSpPr>
        <p:spPr>
          <a:xfrm>
            <a:off x="640080" y="1892808"/>
            <a:ext cx="7315200" cy="2852737"/>
          </a:xfrm>
        </p:spPr>
        <p:txBody>
          <a:bodyPr anchor="ctr"/>
          <a:lstStyle>
            <a:lvl1pPr>
              <a:defRPr sz="5400">
                <a:solidFill>
                  <a:schemeClr val="bg1"/>
                </a:solidFill>
              </a:defRPr>
            </a:lvl1pPr>
          </a:lstStyle>
          <a:p>
            <a:r>
              <a:rPr lang="en-US"/>
              <a:t>Click to edit divider</a:t>
            </a:r>
          </a:p>
        </p:txBody>
      </p:sp>
    </p:spTree>
    <p:extLst>
      <p:ext uri="{BB962C8B-B14F-4D97-AF65-F5344CB8AC3E}">
        <p14:creationId xmlns:p14="http://schemas.microsoft.com/office/powerpoint/2010/main" val="13375986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1_Divider">
    <p:bg>
      <p:bgPr>
        <a:solidFill>
          <a:schemeClr val="tx2"/>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E24406D9-1546-F048-999E-B1C3935E3C50}"/>
              </a:ext>
            </a:extLst>
          </p:cNvPr>
          <p:cNvGrpSpPr/>
          <p:nvPr/>
        </p:nvGrpSpPr>
        <p:grpSpPr>
          <a:xfrm>
            <a:off x="8157625" y="524289"/>
            <a:ext cx="4034375" cy="5796153"/>
            <a:chOff x="7627349" y="524289"/>
            <a:chExt cx="4034375" cy="5796153"/>
          </a:xfrm>
          <a:solidFill>
            <a:schemeClr val="bg1"/>
          </a:solidFill>
        </p:grpSpPr>
        <p:sp>
          <p:nvSpPr>
            <p:cNvPr id="4" name="Freeform 3">
              <a:extLst>
                <a:ext uri="{FF2B5EF4-FFF2-40B4-BE49-F238E27FC236}">
                  <a16:creationId xmlns:a16="http://schemas.microsoft.com/office/drawing/2014/main" id="{D84C793A-4639-4F48-91B8-FD66287147D7}"/>
                </a:ext>
              </a:extLst>
            </p:cNvPr>
            <p:cNvSpPr/>
            <p:nvPr/>
          </p:nvSpPr>
          <p:spPr>
            <a:xfrm>
              <a:off x="7627349" y="2695674"/>
              <a:ext cx="541849" cy="1751874"/>
            </a:xfrm>
            <a:custGeom>
              <a:avLst/>
              <a:gdLst>
                <a:gd name="connsiteX0" fmla="*/ 541850 w 541849"/>
                <a:gd name="connsiteY0" fmla="*/ 0 h 1751874"/>
                <a:gd name="connsiteX1" fmla="*/ 0 w 541849"/>
                <a:gd name="connsiteY1" fmla="*/ 0 h 1751874"/>
                <a:gd name="connsiteX2" fmla="*/ 0 w 541849"/>
                <a:gd name="connsiteY2" fmla="*/ 919195 h 1751874"/>
                <a:gd name="connsiteX3" fmla="*/ 0 w 541849"/>
                <a:gd name="connsiteY3" fmla="*/ 1751874 h 1751874"/>
                <a:gd name="connsiteX4" fmla="*/ 541850 w 541849"/>
                <a:gd name="connsiteY4" fmla="*/ 1751874 h 1751874"/>
                <a:gd name="connsiteX5" fmla="*/ 541850 w 541849"/>
                <a:gd name="connsiteY5" fmla="*/ 0 h 1751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1849" h="1751874">
                  <a:moveTo>
                    <a:pt x="541850" y="0"/>
                  </a:moveTo>
                  <a:lnTo>
                    <a:pt x="0" y="0"/>
                  </a:lnTo>
                  <a:lnTo>
                    <a:pt x="0" y="919195"/>
                  </a:lnTo>
                  <a:lnTo>
                    <a:pt x="0" y="1751874"/>
                  </a:lnTo>
                  <a:lnTo>
                    <a:pt x="541850" y="1751874"/>
                  </a:lnTo>
                  <a:lnTo>
                    <a:pt x="541850" y="0"/>
                  </a:lnTo>
                  <a:close/>
                </a:path>
              </a:pathLst>
            </a:custGeom>
            <a:grpFill/>
            <a:ln w="12670" cap="flat">
              <a:noFill/>
              <a:prstDash val="solid"/>
              <a:miter/>
            </a:ln>
          </p:spPr>
          <p:txBody>
            <a:bodyPr rtlCol="0" anchor="ctr"/>
            <a:lstStyle/>
            <a:p>
              <a:endParaRPr lang="en-US"/>
            </a:p>
          </p:txBody>
        </p:sp>
        <p:sp>
          <p:nvSpPr>
            <p:cNvPr id="5" name="Freeform 4">
              <a:extLst>
                <a:ext uri="{FF2B5EF4-FFF2-40B4-BE49-F238E27FC236}">
                  <a16:creationId xmlns:a16="http://schemas.microsoft.com/office/drawing/2014/main" id="{D7DF4404-7F59-6C45-BC46-3436E9AA2E4D}"/>
                </a:ext>
              </a:extLst>
            </p:cNvPr>
            <p:cNvSpPr/>
            <p:nvPr/>
          </p:nvSpPr>
          <p:spPr>
            <a:xfrm>
              <a:off x="8791354" y="2695674"/>
              <a:ext cx="541849" cy="1751874"/>
            </a:xfrm>
            <a:custGeom>
              <a:avLst/>
              <a:gdLst>
                <a:gd name="connsiteX0" fmla="*/ 0 w 541849"/>
                <a:gd name="connsiteY0" fmla="*/ 0 h 1751874"/>
                <a:gd name="connsiteX1" fmla="*/ 0 w 541849"/>
                <a:gd name="connsiteY1" fmla="*/ 919195 h 1751874"/>
                <a:gd name="connsiteX2" fmla="*/ 0 w 541849"/>
                <a:gd name="connsiteY2" fmla="*/ 1751874 h 1751874"/>
                <a:gd name="connsiteX3" fmla="*/ 541850 w 541849"/>
                <a:gd name="connsiteY3" fmla="*/ 1751874 h 1751874"/>
                <a:gd name="connsiteX4" fmla="*/ 541850 w 541849"/>
                <a:gd name="connsiteY4" fmla="*/ 0 h 1751874"/>
                <a:gd name="connsiteX5" fmla="*/ 0 w 541849"/>
                <a:gd name="connsiteY5" fmla="*/ 0 h 1751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1849" h="1751874">
                  <a:moveTo>
                    <a:pt x="0" y="0"/>
                  </a:moveTo>
                  <a:lnTo>
                    <a:pt x="0" y="919195"/>
                  </a:lnTo>
                  <a:lnTo>
                    <a:pt x="0" y="1751874"/>
                  </a:lnTo>
                  <a:lnTo>
                    <a:pt x="541850" y="1751874"/>
                  </a:lnTo>
                  <a:lnTo>
                    <a:pt x="541850" y="0"/>
                  </a:lnTo>
                  <a:lnTo>
                    <a:pt x="0" y="0"/>
                  </a:lnTo>
                  <a:close/>
                </a:path>
              </a:pathLst>
            </a:custGeom>
            <a:grpFill/>
            <a:ln w="12670" cap="flat">
              <a:noFill/>
              <a:prstDash val="solid"/>
              <a:miter/>
            </a:ln>
          </p:spPr>
          <p:txBody>
            <a:bodyPr rtlCol="0" anchor="ctr"/>
            <a:lstStyle/>
            <a:p>
              <a:endParaRPr lang="en-US"/>
            </a:p>
          </p:txBody>
        </p:sp>
        <p:sp>
          <p:nvSpPr>
            <p:cNvPr id="6" name="Freeform 5">
              <a:extLst>
                <a:ext uri="{FF2B5EF4-FFF2-40B4-BE49-F238E27FC236}">
                  <a16:creationId xmlns:a16="http://schemas.microsoft.com/office/drawing/2014/main" id="{54618A3F-A28E-5C47-B782-E34CDA443E92}"/>
                </a:ext>
              </a:extLst>
            </p:cNvPr>
            <p:cNvSpPr/>
            <p:nvPr/>
          </p:nvSpPr>
          <p:spPr>
            <a:xfrm>
              <a:off x="9955360" y="2695674"/>
              <a:ext cx="541849" cy="1751874"/>
            </a:xfrm>
            <a:custGeom>
              <a:avLst/>
              <a:gdLst>
                <a:gd name="connsiteX0" fmla="*/ 0 w 541849"/>
                <a:gd name="connsiteY0" fmla="*/ 0 h 1751874"/>
                <a:gd name="connsiteX1" fmla="*/ 0 w 541849"/>
                <a:gd name="connsiteY1" fmla="*/ 919195 h 1751874"/>
                <a:gd name="connsiteX2" fmla="*/ 0 w 541849"/>
                <a:gd name="connsiteY2" fmla="*/ 1751874 h 1751874"/>
                <a:gd name="connsiteX3" fmla="*/ 541850 w 541849"/>
                <a:gd name="connsiteY3" fmla="*/ 1751874 h 1751874"/>
                <a:gd name="connsiteX4" fmla="*/ 541850 w 541849"/>
                <a:gd name="connsiteY4" fmla="*/ 0 h 1751874"/>
                <a:gd name="connsiteX5" fmla="*/ 0 w 541849"/>
                <a:gd name="connsiteY5" fmla="*/ 0 h 1751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1849" h="1751874">
                  <a:moveTo>
                    <a:pt x="0" y="0"/>
                  </a:moveTo>
                  <a:lnTo>
                    <a:pt x="0" y="919195"/>
                  </a:lnTo>
                  <a:lnTo>
                    <a:pt x="0" y="1751874"/>
                  </a:lnTo>
                  <a:lnTo>
                    <a:pt x="541850" y="1751874"/>
                  </a:lnTo>
                  <a:lnTo>
                    <a:pt x="541850" y="0"/>
                  </a:lnTo>
                  <a:lnTo>
                    <a:pt x="0" y="0"/>
                  </a:lnTo>
                  <a:close/>
                </a:path>
              </a:pathLst>
            </a:custGeom>
            <a:grpFill/>
            <a:ln w="12670"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98396A27-49EC-F348-860F-8E26802DC608}"/>
                </a:ext>
              </a:extLst>
            </p:cNvPr>
            <p:cNvSpPr/>
            <p:nvPr/>
          </p:nvSpPr>
          <p:spPr>
            <a:xfrm>
              <a:off x="7627349" y="1874158"/>
              <a:ext cx="4033867" cy="493467"/>
            </a:xfrm>
            <a:custGeom>
              <a:avLst/>
              <a:gdLst>
                <a:gd name="connsiteX0" fmla="*/ 0 w 4033867"/>
                <a:gd name="connsiteY0" fmla="*/ 493468 h 493467"/>
                <a:gd name="connsiteX1" fmla="*/ 2016934 w 4033867"/>
                <a:gd name="connsiteY1" fmla="*/ 493468 h 493467"/>
                <a:gd name="connsiteX2" fmla="*/ 4033868 w 4033867"/>
                <a:gd name="connsiteY2" fmla="*/ 493468 h 493467"/>
                <a:gd name="connsiteX3" fmla="*/ 4033868 w 4033867"/>
                <a:gd name="connsiteY3" fmla="*/ 0 h 493467"/>
                <a:gd name="connsiteX4" fmla="*/ 0 w 4033867"/>
                <a:gd name="connsiteY4" fmla="*/ 0 h 493467"/>
                <a:gd name="connsiteX5" fmla="*/ 0 w 4033867"/>
                <a:gd name="connsiteY5" fmla="*/ 493468 h 493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33867" h="493467">
                  <a:moveTo>
                    <a:pt x="0" y="493468"/>
                  </a:moveTo>
                  <a:lnTo>
                    <a:pt x="2016934" y="493468"/>
                  </a:lnTo>
                  <a:lnTo>
                    <a:pt x="4033868" y="493468"/>
                  </a:lnTo>
                  <a:lnTo>
                    <a:pt x="4033868" y="0"/>
                  </a:lnTo>
                  <a:lnTo>
                    <a:pt x="0" y="0"/>
                  </a:lnTo>
                  <a:lnTo>
                    <a:pt x="0" y="493468"/>
                  </a:lnTo>
                  <a:close/>
                </a:path>
              </a:pathLst>
            </a:custGeom>
            <a:grpFill/>
            <a:ln w="12670"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9ACD75FE-FCEC-BF4D-91B4-4520B4DB5F1E}"/>
                </a:ext>
              </a:extLst>
            </p:cNvPr>
            <p:cNvSpPr/>
            <p:nvPr/>
          </p:nvSpPr>
          <p:spPr>
            <a:xfrm>
              <a:off x="7627349" y="524289"/>
              <a:ext cx="4033867" cy="1181785"/>
            </a:xfrm>
            <a:custGeom>
              <a:avLst/>
              <a:gdLst>
                <a:gd name="connsiteX0" fmla="*/ 2016934 w 4033867"/>
                <a:gd name="connsiteY0" fmla="*/ 0 h 1181785"/>
                <a:gd name="connsiteX1" fmla="*/ 0 w 4033867"/>
                <a:gd name="connsiteY1" fmla="*/ 672207 h 1181785"/>
                <a:gd name="connsiteX2" fmla="*/ 0 w 4033867"/>
                <a:gd name="connsiteY2" fmla="*/ 1181786 h 1181785"/>
                <a:gd name="connsiteX3" fmla="*/ 2016934 w 4033867"/>
                <a:gd name="connsiteY3" fmla="*/ 509579 h 1181785"/>
                <a:gd name="connsiteX4" fmla="*/ 4033868 w 4033867"/>
                <a:gd name="connsiteY4" fmla="*/ 1181786 h 1181785"/>
                <a:gd name="connsiteX5" fmla="*/ 4033868 w 4033867"/>
                <a:gd name="connsiteY5" fmla="*/ 672207 h 1181785"/>
                <a:gd name="connsiteX6" fmla="*/ 2016934 w 4033867"/>
                <a:gd name="connsiteY6" fmla="*/ 0 h 1181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33867" h="1181785">
                  <a:moveTo>
                    <a:pt x="2016934" y="0"/>
                  </a:moveTo>
                  <a:lnTo>
                    <a:pt x="0" y="672207"/>
                  </a:lnTo>
                  <a:lnTo>
                    <a:pt x="0" y="1181786"/>
                  </a:lnTo>
                  <a:lnTo>
                    <a:pt x="2016934" y="509579"/>
                  </a:lnTo>
                  <a:lnTo>
                    <a:pt x="4033868" y="1181786"/>
                  </a:lnTo>
                  <a:lnTo>
                    <a:pt x="4033868" y="672207"/>
                  </a:lnTo>
                  <a:lnTo>
                    <a:pt x="2016934" y="0"/>
                  </a:lnTo>
                  <a:close/>
                </a:path>
              </a:pathLst>
            </a:custGeom>
            <a:grpFill/>
            <a:ln w="12670"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8FC8E4B5-0CBF-864B-9110-D197114B5BD8}"/>
                </a:ext>
              </a:extLst>
            </p:cNvPr>
            <p:cNvSpPr/>
            <p:nvPr/>
          </p:nvSpPr>
          <p:spPr>
            <a:xfrm>
              <a:off x="7627349" y="4408604"/>
              <a:ext cx="4034375" cy="1071548"/>
            </a:xfrm>
            <a:custGeom>
              <a:avLst/>
              <a:gdLst>
                <a:gd name="connsiteX0" fmla="*/ 4034375 w 4034375"/>
                <a:gd name="connsiteY0" fmla="*/ 0 h 1071548"/>
                <a:gd name="connsiteX1" fmla="*/ 2540261 w 4034375"/>
                <a:gd name="connsiteY1" fmla="*/ 366993 h 1071548"/>
                <a:gd name="connsiteX2" fmla="*/ 1493988 w 4034375"/>
                <a:gd name="connsiteY2" fmla="*/ 366993 h 1071548"/>
                <a:gd name="connsiteX3" fmla="*/ 0 w 4034375"/>
                <a:gd name="connsiteY3" fmla="*/ 567298 h 1071548"/>
                <a:gd name="connsiteX4" fmla="*/ 0 w 4034375"/>
                <a:gd name="connsiteY4" fmla="*/ 1071548 h 1071548"/>
                <a:gd name="connsiteX5" fmla="*/ 1493988 w 4034375"/>
                <a:gd name="connsiteY5" fmla="*/ 871116 h 1071548"/>
                <a:gd name="connsiteX6" fmla="*/ 2539753 w 4034375"/>
                <a:gd name="connsiteY6" fmla="*/ 871116 h 1071548"/>
                <a:gd name="connsiteX7" fmla="*/ 4033868 w 4034375"/>
                <a:gd name="connsiteY7" fmla="*/ 504124 h 1071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34375" h="1071548">
                  <a:moveTo>
                    <a:pt x="4034375" y="0"/>
                  </a:moveTo>
                  <a:cubicBezTo>
                    <a:pt x="4023591" y="29557"/>
                    <a:pt x="3828089" y="366993"/>
                    <a:pt x="2540261" y="366993"/>
                  </a:cubicBezTo>
                  <a:lnTo>
                    <a:pt x="1493988" y="366993"/>
                  </a:lnTo>
                  <a:cubicBezTo>
                    <a:pt x="173174" y="377141"/>
                    <a:pt x="25373" y="549031"/>
                    <a:pt x="0" y="567298"/>
                  </a:cubicBezTo>
                  <a:lnTo>
                    <a:pt x="0" y="1071548"/>
                  </a:lnTo>
                  <a:cubicBezTo>
                    <a:pt x="25373" y="1053154"/>
                    <a:pt x="173174" y="881265"/>
                    <a:pt x="1493988" y="871116"/>
                  </a:cubicBezTo>
                  <a:lnTo>
                    <a:pt x="2539753" y="871116"/>
                  </a:lnTo>
                  <a:cubicBezTo>
                    <a:pt x="3827582" y="871116"/>
                    <a:pt x="4023084" y="533808"/>
                    <a:pt x="4033868" y="504124"/>
                  </a:cubicBezTo>
                  <a:close/>
                </a:path>
              </a:pathLst>
            </a:custGeom>
            <a:grpFill/>
            <a:ln w="12670"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9DFD3E64-0D9B-8344-AE26-7E6565667679}"/>
                </a:ext>
              </a:extLst>
            </p:cNvPr>
            <p:cNvSpPr/>
            <p:nvPr/>
          </p:nvSpPr>
          <p:spPr>
            <a:xfrm>
              <a:off x="7627349" y="5248894"/>
              <a:ext cx="4034375" cy="1071548"/>
            </a:xfrm>
            <a:custGeom>
              <a:avLst/>
              <a:gdLst>
                <a:gd name="connsiteX0" fmla="*/ 4034375 w 4034375"/>
                <a:gd name="connsiteY0" fmla="*/ 0 h 1071548"/>
                <a:gd name="connsiteX1" fmla="*/ 2540261 w 4034375"/>
                <a:gd name="connsiteY1" fmla="*/ 366993 h 1071548"/>
                <a:gd name="connsiteX2" fmla="*/ 1493988 w 4034375"/>
                <a:gd name="connsiteY2" fmla="*/ 366993 h 1071548"/>
                <a:gd name="connsiteX3" fmla="*/ 0 w 4034375"/>
                <a:gd name="connsiteY3" fmla="*/ 567298 h 1071548"/>
                <a:gd name="connsiteX4" fmla="*/ 0 w 4034375"/>
                <a:gd name="connsiteY4" fmla="*/ 1071548 h 1071548"/>
                <a:gd name="connsiteX5" fmla="*/ 1493988 w 4034375"/>
                <a:gd name="connsiteY5" fmla="*/ 871243 h 1071548"/>
                <a:gd name="connsiteX6" fmla="*/ 2539753 w 4034375"/>
                <a:gd name="connsiteY6" fmla="*/ 871243 h 1071548"/>
                <a:gd name="connsiteX7" fmla="*/ 4033868 w 4034375"/>
                <a:gd name="connsiteY7" fmla="*/ 504124 h 1071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34375" h="1071548">
                  <a:moveTo>
                    <a:pt x="4034375" y="0"/>
                  </a:moveTo>
                  <a:cubicBezTo>
                    <a:pt x="4023591" y="29684"/>
                    <a:pt x="3828089" y="366993"/>
                    <a:pt x="2540261" y="366993"/>
                  </a:cubicBezTo>
                  <a:lnTo>
                    <a:pt x="1493988" y="366993"/>
                  </a:lnTo>
                  <a:cubicBezTo>
                    <a:pt x="173174" y="377142"/>
                    <a:pt x="25373" y="549031"/>
                    <a:pt x="0" y="567298"/>
                  </a:cubicBezTo>
                  <a:lnTo>
                    <a:pt x="0" y="1071548"/>
                  </a:lnTo>
                  <a:cubicBezTo>
                    <a:pt x="25373" y="1053154"/>
                    <a:pt x="173174" y="881265"/>
                    <a:pt x="1493988" y="871243"/>
                  </a:cubicBezTo>
                  <a:lnTo>
                    <a:pt x="2539753" y="871243"/>
                  </a:lnTo>
                  <a:cubicBezTo>
                    <a:pt x="3827582" y="871243"/>
                    <a:pt x="4023084" y="533808"/>
                    <a:pt x="4033868" y="504124"/>
                  </a:cubicBezTo>
                  <a:close/>
                </a:path>
              </a:pathLst>
            </a:custGeom>
            <a:grpFill/>
            <a:ln w="12670"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9A52CD8B-2E97-4342-8DBF-61223C03F534}"/>
                </a:ext>
              </a:extLst>
            </p:cNvPr>
            <p:cNvSpPr/>
            <p:nvPr/>
          </p:nvSpPr>
          <p:spPr>
            <a:xfrm>
              <a:off x="11119366" y="2695674"/>
              <a:ext cx="541849" cy="1661807"/>
            </a:xfrm>
            <a:custGeom>
              <a:avLst/>
              <a:gdLst>
                <a:gd name="connsiteX0" fmla="*/ 0 w 541849"/>
                <a:gd name="connsiteY0" fmla="*/ 0 h 1661807"/>
                <a:gd name="connsiteX1" fmla="*/ 0 w 541849"/>
                <a:gd name="connsiteY1" fmla="*/ 1661807 h 1661807"/>
                <a:gd name="connsiteX2" fmla="*/ 541849 w 541849"/>
                <a:gd name="connsiteY2" fmla="*/ 1382725 h 1661807"/>
                <a:gd name="connsiteX3" fmla="*/ 541849 w 541849"/>
                <a:gd name="connsiteY3" fmla="*/ 0 h 1661807"/>
              </a:gdLst>
              <a:ahLst/>
              <a:cxnLst>
                <a:cxn ang="0">
                  <a:pos x="connsiteX0" y="connsiteY0"/>
                </a:cxn>
                <a:cxn ang="0">
                  <a:pos x="connsiteX1" y="connsiteY1"/>
                </a:cxn>
                <a:cxn ang="0">
                  <a:pos x="connsiteX2" y="connsiteY2"/>
                </a:cxn>
                <a:cxn ang="0">
                  <a:pos x="connsiteX3" y="connsiteY3"/>
                </a:cxn>
              </a:cxnLst>
              <a:rect l="l" t="t" r="r" b="b"/>
              <a:pathLst>
                <a:path w="541849" h="1661807">
                  <a:moveTo>
                    <a:pt x="0" y="0"/>
                  </a:moveTo>
                  <a:lnTo>
                    <a:pt x="0" y="1661807"/>
                  </a:lnTo>
                  <a:cubicBezTo>
                    <a:pt x="444035" y="1559688"/>
                    <a:pt x="534618" y="1402261"/>
                    <a:pt x="541849" y="1382725"/>
                  </a:cubicBezTo>
                  <a:lnTo>
                    <a:pt x="541849" y="0"/>
                  </a:lnTo>
                  <a:close/>
                </a:path>
              </a:pathLst>
            </a:custGeom>
            <a:grpFill/>
            <a:ln w="12670" cap="flat">
              <a:noFill/>
              <a:prstDash val="solid"/>
              <a:miter/>
            </a:ln>
          </p:spPr>
          <p:txBody>
            <a:bodyPr rtlCol="0" anchor="ctr"/>
            <a:lstStyle/>
            <a:p>
              <a:endParaRPr lang="en-US"/>
            </a:p>
          </p:txBody>
        </p:sp>
      </p:grpSp>
      <p:sp>
        <p:nvSpPr>
          <p:cNvPr id="2" name="Title 1">
            <a:extLst>
              <a:ext uri="{FF2B5EF4-FFF2-40B4-BE49-F238E27FC236}">
                <a16:creationId xmlns:a16="http://schemas.microsoft.com/office/drawing/2014/main" id="{4CB71193-550B-4245-9C3C-F188194A2AAD}"/>
              </a:ext>
            </a:extLst>
          </p:cNvPr>
          <p:cNvSpPr>
            <a:spLocks noGrp="1"/>
          </p:cNvSpPr>
          <p:nvPr>
            <p:ph type="title" hasCustomPrompt="1"/>
          </p:nvPr>
        </p:nvSpPr>
        <p:spPr>
          <a:xfrm>
            <a:off x="640080" y="1892808"/>
            <a:ext cx="7315200" cy="2852737"/>
          </a:xfrm>
        </p:spPr>
        <p:txBody>
          <a:bodyPr anchor="ctr"/>
          <a:lstStyle>
            <a:lvl1pPr>
              <a:defRPr sz="5400">
                <a:solidFill>
                  <a:schemeClr val="accent2"/>
                </a:solidFill>
              </a:defRPr>
            </a:lvl1pPr>
          </a:lstStyle>
          <a:p>
            <a:r>
              <a:rPr lang="en-US"/>
              <a:t>Click to edit divider</a:t>
            </a:r>
          </a:p>
        </p:txBody>
      </p:sp>
    </p:spTree>
    <p:extLst>
      <p:ext uri="{BB962C8B-B14F-4D97-AF65-F5344CB8AC3E}">
        <p14:creationId xmlns:p14="http://schemas.microsoft.com/office/powerpoint/2010/main" val="27056038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2_Divider">
    <p:bg>
      <p:bgPr>
        <a:solidFill>
          <a:schemeClr val="tx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4A3774C-D707-F2A4-E275-634ECF0E29A7}"/>
              </a:ext>
            </a:extLst>
          </p:cNvPr>
          <p:cNvSpPr/>
          <p:nvPr userDrawn="1"/>
        </p:nvSpPr>
        <p:spPr>
          <a:xfrm>
            <a:off x="0" y="0"/>
            <a:ext cx="12192000" cy="6858000"/>
          </a:xfrm>
          <a:prstGeom prst="rect">
            <a:avLst/>
          </a:prstGeom>
          <a:solidFill>
            <a:srgbClr val="D5DCE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3" name="Group 2">
            <a:extLst>
              <a:ext uri="{FF2B5EF4-FFF2-40B4-BE49-F238E27FC236}">
                <a16:creationId xmlns:a16="http://schemas.microsoft.com/office/drawing/2014/main" id="{E24406D9-1546-F048-999E-B1C3935E3C50}"/>
              </a:ext>
            </a:extLst>
          </p:cNvPr>
          <p:cNvGrpSpPr/>
          <p:nvPr/>
        </p:nvGrpSpPr>
        <p:grpSpPr>
          <a:xfrm>
            <a:off x="8157625" y="524289"/>
            <a:ext cx="4034375" cy="5796153"/>
            <a:chOff x="7627349" y="524289"/>
            <a:chExt cx="4034375" cy="5796153"/>
          </a:xfrm>
          <a:solidFill>
            <a:schemeClr val="bg1"/>
          </a:solidFill>
        </p:grpSpPr>
        <p:sp>
          <p:nvSpPr>
            <p:cNvPr id="4" name="Freeform 3">
              <a:extLst>
                <a:ext uri="{FF2B5EF4-FFF2-40B4-BE49-F238E27FC236}">
                  <a16:creationId xmlns:a16="http://schemas.microsoft.com/office/drawing/2014/main" id="{D84C793A-4639-4F48-91B8-FD66287147D7}"/>
                </a:ext>
              </a:extLst>
            </p:cNvPr>
            <p:cNvSpPr/>
            <p:nvPr/>
          </p:nvSpPr>
          <p:spPr>
            <a:xfrm>
              <a:off x="7627349" y="2695674"/>
              <a:ext cx="541849" cy="1751874"/>
            </a:xfrm>
            <a:custGeom>
              <a:avLst/>
              <a:gdLst>
                <a:gd name="connsiteX0" fmla="*/ 541850 w 541849"/>
                <a:gd name="connsiteY0" fmla="*/ 0 h 1751874"/>
                <a:gd name="connsiteX1" fmla="*/ 0 w 541849"/>
                <a:gd name="connsiteY1" fmla="*/ 0 h 1751874"/>
                <a:gd name="connsiteX2" fmla="*/ 0 w 541849"/>
                <a:gd name="connsiteY2" fmla="*/ 919195 h 1751874"/>
                <a:gd name="connsiteX3" fmla="*/ 0 w 541849"/>
                <a:gd name="connsiteY3" fmla="*/ 1751874 h 1751874"/>
                <a:gd name="connsiteX4" fmla="*/ 541850 w 541849"/>
                <a:gd name="connsiteY4" fmla="*/ 1751874 h 1751874"/>
                <a:gd name="connsiteX5" fmla="*/ 541850 w 541849"/>
                <a:gd name="connsiteY5" fmla="*/ 0 h 1751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1849" h="1751874">
                  <a:moveTo>
                    <a:pt x="541850" y="0"/>
                  </a:moveTo>
                  <a:lnTo>
                    <a:pt x="0" y="0"/>
                  </a:lnTo>
                  <a:lnTo>
                    <a:pt x="0" y="919195"/>
                  </a:lnTo>
                  <a:lnTo>
                    <a:pt x="0" y="1751874"/>
                  </a:lnTo>
                  <a:lnTo>
                    <a:pt x="541850" y="1751874"/>
                  </a:lnTo>
                  <a:lnTo>
                    <a:pt x="541850" y="0"/>
                  </a:lnTo>
                  <a:close/>
                </a:path>
              </a:pathLst>
            </a:custGeom>
            <a:grpFill/>
            <a:ln w="12670" cap="flat">
              <a:noFill/>
              <a:prstDash val="solid"/>
              <a:miter/>
            </a:ln>
          </p:spPr>
          <p:txBody>
            <a:bodyPr rtlCol="0" anchor="ctr"/>
            <a:lstStyle/>
            <a:p>
              <a:endParaRPr lang="en-US"/>
            </a:p>
          </p:txBody>
        </p:sp>
        <p:sp>
          <p:nvSpPr>
            <p:cNvPr id="5" name="Freeform 4">
              <a:extLst>
                <a:ext uri="{FF2B5EF4-FFF2-40B4-BE49-F238E27FC236}">
                  <a16:creationId xmlns:a16="http://schemas.microsoft.com/office/drawing/2014/main" id="{D7DF4404-7F59-6C45-BC46-3436E9AA2E4D}"/>
                </a:ext>
              </a:extLst>
            </p:cNvPr>
            <p:cNvSpPr/>
            <p:nvPr/>
          </p:nvSpPr>
          <p:spPr>
            <a:xfrm>
              <a:off x="8791354" y="2695674"/>
              <a:ext cx="541849" cy="1751874"/>
            </a:xfrm>
            <a:custGeom>
              <a:avLst/>
              <a:gdLst>
                <a:gd name="connsiteX0" fmla="*/ 0 w 541849"/>
                <a:gd name="connsiteY0" fmla="*/ 0 h 1751874"/>
                <a:gd name="connsiteX1" fmla="*/ 0 w 541849"/>
                <a:gd name="connsiteY1" fmla="*/ 919195 h 1751874"/>
                <a:gd name="connsiteX2" fmla="*/ 0 w 541849"/>
                <a:gd name="connsiteY2" fmla="*/ 1751874 h 1751874"/>
                <a:gd name="connsiteX3" fmla="*/ 541850 w 541849"/>
                <a:gd name="connsiteY3" fmla="*/ 1751874 h 1751874"/>
                <a:gd name="connsiteX4" fmla="*/ 541850 w 541849"/>
                <a:gd name="connsiteY4" fmla="*/ 0 h 1751874"/>
                <a:gd name="connsiteX5" fmla="*/ 0 w 541849"/>
                <a:gd name="connsiteY5" fmla="*/ 0 h 1751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1849" h="1751874">
                  <a:moveTo>
                    <a:pt x="0" y="0"/>
                  </a:moveTo>
                  <a:lnTo>
                    <a:pt x="0" y="919195"/>
                  </a:lnTo>
                  <a:lnTo>
                    <a:pt x="0" y="1751874"/>
                  </a:lnTo>
                  <a:lnTo>
                    <a:pt x="541850" y="1751874"/>
                  </a:lnTo>
                  <a:lnTo>
                    <a:pt x="541850" y="0"/>
                  </a:lnTo>
                  <a:lnTo>
                    <a:pt x="0" y="0"/>
                  </a:lnTo>
                  <a:close/>
                </a:path>
              </a:pathLst>
            </a:custGeom>
            <a:grpFill/>
            <a:ln w="12670" cap="flat">
              <a:noFill/>
              <a:prstDash val="solid"/>
              <a:miter/>
            </a:ln>
          </p:spPr>
          <p:txBody>
            <a:bodyPr rtlCol="0" anchor="ctr"/>
            <a:lstStyle/>
            <a:p>
              <a:endParaRPr lang="en-US"/>
            </a:p>
          </p:txBody>
        </p:sp>
        <p:sp>
          <p:nvSpPr>
            <p:cNvPr id="6" name="Freeform 5">
              <a:extLst>
                <a:ext uri="{FF2B5EF4-FFF2-40B4-BE49-F238E27FC236}">
                  <a16:creationId xmlns:a16="http://schemas.microsoft.com/office/drawing/2014/main" id="{54618A3F-A28E-5C47-B782-E34CDA443E92}"/>
                </a:ext>
              </a:extLst>
            </p:cNvPr>
            <p:cNvSpPr/>
            <p:nvPr/>
          </p:nvSpPr>
          <p:spPr>
            <a:xfrm>
              <a:off x="9955360" y="2695674"/>
              <a:ext cx="541849" cy="1751874"/>
            </a:xfrm>
            <a:custGeom>
              <a:avLst/>
              <a:gdLst>
                <a:gd name="connsiteX0" fmla="*/ 0 w 541849"/>
                <a:gd name="connsiteY0" fmla="*/ 0 h 1751874"/>
                <a:gd name="connsiteX1" fmla="*/ 0 w 541849"/>
                <a:gd name="connsiteY1" fmla="*/ 919195 h 1751874"/>
                <a:gd name="connsiteX2" fmla="*/ 0 w 541849"/>
                <a:gd name="connsiteY2" fmla="*/ 1751874 h 1751874"/>
                <a:gd name="connsiteX3" fmla="*/ 541850 w 541849"/>
                <a:gd name="connsiteY3" fmla="*/ 1751874 h 1751874"/>
                <a:gd name="connsiteX4" fmla="*/ 541850 w 541849"/>
                <a:gd name="connsiteY4" fmla="*/ 0 h 1751874"/>
                <a:gd name="connsiteX5" fmla="*/ 0 w 541849"/>
                <a:gd name="connsiteY5" fmla="*/ 0 h 1751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1849" h="1751874">
                  <a:moveTo>
                    <a:pt x="0" y="0"/>
                  </a:moveTo>
                  <a:lnTo>
                    <a:pt x="0" y="919195"/>
                  </a:lnTo>
                  <a:lnTo>
                    <a:pt x="0" y="1751874"/>
                  </a:lnTo>
                  <a:lnTo>
                    <a:pt x="541850" y="1751874"/>
                  </a:lnTo>
                  <a:lnTo>
                    <a:pt x="541850" y="0"/>
                  </a:lnTo>
                  <a:lnTo>
                    <a:pt x="0" y="0"/>
                  </a:lnTo>
                  <a:close/>
                </a:path>
              </a:pathLst>
            </a:custGeom>
            <a:grpFill/>
            <a:ln w="12670"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98396A27-49EC-F348-860F-8E26802DC608}"/>
                </a:ext>
              </a:extLst>
            </p:cNvPr>
            <p:cNvSpPr/>
            <p:nvPr/>
          </p:nvSpPr>
          <p:spPr>
            <a:xfrm>
              <a:off x="7627349" y="1874158"/>
              <a:ext cx="4033867" cy="493467"/>
            </a:xfrm>
            <a:custGeom>
              <a:avLst/>
              <a:gdLst>
                <a:gd name="connsiteX0" fmla="*/ 0 w 4033867"/>
                <a:gd name="connsiteY0" fmla="*/ 493468 h 493467"/>
                <a:gd name="connsiteX1" fmla="*/ 2016934 w 4033867"/>
                <a:gd name="connsiteY1" fmla="*/ 493468 h 493467"/>
                <a:gd name="connsiteX2" fmla="*/ 4033868 w 4033867"/>
                <a:gd name="connsiteY2" fmla="*/ 493468 h 493467"/>
                <a:gd name="connsiteX3" fmla="*/ 4033868 w 4033867"/>
                <a:gd name="connsiteY3" fmla="*/ 0 h 493467"/>
                <a:gd name="connsiteX4" fmla="*/ 0 w 4033867"/>
                <a:gd name="connsiteY4" fmla="*/ 0 h 493467"/>
                <a:gd name="connsiteX5" fmla="*/ 0 w 4033867"/>
                <a:gd name="connsiteY5" fmla="*/ 493468 h 493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33867" h="493467">
                  <a:moveTo>
                    <a:pt x="0" y="493468"/>
                  </a:moveTo>
                  <a:lnTo>
                    <a:pt x="2016934" y="493468"/>
                  </a:lnTo>
                  <a:lnTo>
                    <a:pt x="4033868" y="493468"/>
                  </a:lnTo>
                  <a:lnTo>
                    <a:pt x="4033868" y="0"/>
                  </a:lnTo>
                  <a:lnTo>
                    <a:pt x="0" y="0"/>
                  </a:lnTo>
                  <a:lnTo>
                    <a:pt x="0" y="493468"/>
                  </a:lnTo>
                  <a:close/>
                </a:path>
              </a:pathLst>
            </a:custGeom>
            <a:grpFill/>
            <a:ln w="12670"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9ACD75FE-FCEC-BF4D-91B4-4520B4DB5F1E}"/>
                </a:ext>
              </a:extLst>
            </p:cNvPr>
            <p:cNvSpPr/>
            <p:nvPr/>
          </p:nvSpPr>
          <p:spPr>
            <a:xfrm>
              <a:off x="7627349" y="524289"/>
              <a:ext cx="4033867" cy="1181785"/>
            </a:xfrm>
            <a:custGeom>
              <a:avLst/>
              <a:gdLst>
                <a:gd name="connsiteX0" fmla="*/ 2016934 w 4033867"/>
                <a:gd name="connsiteY0" fmla="*/ 0 h 1181785"/>
                <a:gd name="connsiteX1" fmla="*/ 0 w 4033867"/>
                <a:gd name="connsiteY1" fmla="*/ 672207 h 1181785"/>
                <a:gd name="connsiteX2" fmla="*/ 0 w 4033867"/>
                <a:gd name="connsiteY2" fmla="*/ 1181786 h 1181785"/>
                <a:gd name="connsiteX3" fmla="*/ 2016934 w 4033867"/>
                <a:gd name="connsiteY3" fmla="*/ 509579 h 1181785"/>
                <a:gd name="connsiteX4" fmla="*/ 4033868 w 4033867"/>
                <a:gd name="connsiteY4" fmla="*/ 1181786 h 1181785"/>
                <a:gd name="connsiteX5" fmla="*/ 4033868 w 4033867"/>
                <a:gd name="connsiteY5" fmla="*/ 672207 h 1181785"/>
                <a:gd name="connsiteX6" fmla="*/ 2016934 w 4033867"/>
                <a:gd name="connsiteY6" fmla="*/ 0 h 1181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33867" h="1181785">
                  <a:moveTo>
                    <a:pt x="2016934" y="0"/>
                  </a:moveTo>
                  <a:lnTo>
                    <a:pt x="0" y="672207"/>
                  </a:lnTo>
                  <a:lnTo>
                    <a:pt x="0" y="1181786"/>
                  </a:lnTo>
                  <a:lnTo>
                    <a:pt x="2016934" y="509579"/>
                  </a:lnTo>
                  <a:lnTo>
                    <a:pt x="4033868" y="1181786"/>
                  </a:lnTo>
                  <a:lnTo>
                    <a:pt x="4033868" y="672207"/>
                  </a:lnTo>
                  <a:lnTo>
                    <a:pt x="2016934" y="0"/>
                  </a:lnTo>
                  <a:close/>
                </a:path>
              </a:pathLst>
            </a:custGeom>
            <a:grpFill/>
            <a:ln w="12670"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8FC8E4B5-0CBF-864B-9110-D197114B5BD8}"/>
                </a:ext>
              </a:extLst>
            </p:cNvPr>
            <p:cNvSpPr/>
            <p:nvPr/>
          </p:nvSpPr>
          <p:spPr>
            <a:xfrm>
              <a:off x="7627349" y="4408604"/>
              <a:ext cx="4034375" cy="1071548"/>
            </a:xfrm>
            <a:custGeom>
              <a:avLst/>
              <a:gdLst>
                <a:gd name="connsiteX0" fmla="*/ 4034375 w 4034375"/>
                <a:gd name="connsiteY0" fmla="*/ 0 h 1071548"/>
                <a:gd name="connsiteX1" fmla="*/ 2540261 w 4034375"/>
                <a:gd name="connsiteY1" fmla="*/ 366993 h 1071548"/>
                <a:gd name="connsiteX2" fmla="*/ 1493988 w 4034375"/>
                <a:gd name="connsiteY2" fmla="*/ 366993 h 1071548"/>
                <a:gd name="connsiteX3" fmla="*/ 0 w 4034375"/>
                <a:gd name="connsiteY3" fmla="*/ 567298 h 1071548"/>
                <a:gd name="connsiteX4" fmla="*/ 0 w 4034375"/>
                <a:gd name="connsiteY4" fmla="*/ 1071548 h 1071548"/>
                <a:gd name="connsiteX5" fmla="*/ 1493988 w 4034375"/>
                <a:gd name="connsiteY5" fmla="*/ 871116 h 1071548"/>
                <a:gd name="connsiteX6" fmla="*/ 2539753 w 4034375"/>
                <a:gd name="connsiteY6" fmla="*/ 871116 h 1071548"/>
                <a:gd name="connsiteX7" fmla="*/ 4033868 w 4034375"/>
                <a:gd name="connsiteY7" fmla="*/ 504124 h 1071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34375" h="1071548">
                  <a:moveTo>
                    <a:pt x="4034375" y="0"/>
                  </a:moveTo>
                  <a:cubicBezTo>
                    <a:pt x="4023591" y="29557"/>
                    <a:pt x="3828089" y="366993"/>
                    <a:pt x="2540261" y="366993"/>
                  </a:cubicBezTo>
                  <a:lnTo>
                    <a:pt x="1493988" y="366993"/>
                  </a:lnTo>
                  <a:cubicBezTo>
                    <a:pt x="173174" y="377141"/>
                    <a:pt x="25373" y="549031"/>
                    <a:pt x="0" y="567298"/>
                  </a:cubicBezTo>
                  <a:lnTo>
                    <a:pt x="0" y="1071548"/>
                  </a:lnTo>
                  <a:cubicBezTo>
                    <a:pt x="25373" y="1053154"/>
                    <a:pt x="173174" y="881265"/>
                    <a:pt x="1493988" y="871116"/>
                  </a:cubicBezTo>
                  <a:lnTo>
                    <a:pt x="2539753" y="871116"/>
                  </a:lnTo>
                  <a:cubicBezTo>
                    <a:pt x="3827582" y="871116"/>
                    <a:pt x="4023084" y="533808"/>
                    <a:pt x="4033868" y="504124"/>
                  </a:cubicBezTo>
                  <a:close/>
                </a:path>
              </a:pathLst>
            </a:custGeom>
            <a:grpFill/>
            <a:ln w="12670"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9DFD3E64-0D9B-8344-AE26-7E6565667679}"/>
                </a:ext>
              </a:extLst>
            </p:cNvPr>
            <p:cNvSpPr/>
            <p:nvPr/>
          </p:nvSpPr>
          <p:spPr>
            <a:xfrm>
              <a:off x="7627349" y="5248894"/>
              <a:ext cx="4034375" cy="1071548"/>
            </a:xfrm>
            <a:custGeom>
              <a:avLst/>
              <a:gdLst>
                <a:gd name="connsiteX0" fmla="*/ 4034375 w 4034375"/>
                <a:gd name="connsiteY0" fmla="*/ 0 h 1071548"/>
                <a:gd name="connsiteX1" fmla="*/ 2540261 w 4034375"/>
                <a:gd name="connsiteY1" fmla="*/ 366993 h 1071548"/>
                <a:gd name="connsiteX2" fmla="*/ 1493988 w 4034375"/>
                <a:gd name="connsiteY2" fmla="*/ 366993 h 1071548"/>
                <a:gd name="connsiteX3" fmla="*/ 0 w 4034375"/>
                <a:gd name="connsiteY3" fmla="*/ 567298 h 1071548"/>
                <a:gd name="connsiteX4" fmla="*/ 0 w 4034375"/>
                <a:gd name="connsiteY4" fmla="*/ 1071548 h 1071548"/>
                <a:gd name="connsiteX5" fmla="*/ 1493988 w 4034375"/>
                <a:gd name="connsiteY5" fmla="*/ 871243 h 1071548"/>
                <a:gd name="connsiteX6" fmla="*/ 2539753 w 4034375"/>
                <a:gd name="connsiteY6" fmla="*/ 871243 h 1071548"/>
                <a:gd name="connsiteX7" fmla="*/ 4033868 w 4034375"/>
                <a:gd name="connsiteY7" fmla="*/ 504124 h 1071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34375" h="1071548">
                  <a:moveTo>
                    <a:pt x="4034375" y="0"/>
                  </a:moveTo>
                  <a:cubicBezTo>
                    <a:pt x="4023591" y="29684"/>
                    <a:pt x="3828089" y="366993"/>
                    <a:pt x="2540261" y="366993"/>
                  </a:cubicBezTo>
                  <a:lnTo>
                    <a:pt x="1493988" y="366993"/>
                  </a:lnTo>
                  <a:cubicBezTo>
                    <a:pt x="173174" y="377142"/>
                    <a:pt x="25373" y="549031"/>
                    <a:pt x="0" y="567298"/>
                  </a:cubicBezTo>
                  <a:lnTo>
                    <a:pt x="0" y="1071548"/>
                  </a:lnTo>
                  <a:cubicBezTo>
                    <a:pt x="25373" y="1053154"/>
                    <a:pt x="173174" y="881265"/>
                    <a:pt x="1493988" y="871243"/>
                  </a:cubicBezTo>
                  <a:lnTo>
                    <a:pt x="2539753" y="871243"/>
                  </a:lnTo>
                  <a:cubicBezTo>
                    <a:pt x="3827582" y="871243"/>
                    <a:pt x="4023084" y="533808"/>
                    <a:pt x="4033868" y="504124"/>
                  </a:cubicBezTo>
                  <a:close/>
                </a:path>
              </a:pathLst>
            </a:custGeom>
            <a:grpFill/>
            <a:ln w="12670"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9A52CD8B-2E97-4342-8DBF-61223C03F534}"/>
                </a:ext>
              </a:extLst>
            </p:cNvPr>
            <p:cNvSpPr/>
            <p:nvPr/>
          </p:nvSpPr>
          <p:spPr>
            <a:xfrm>
              <a:off x="11119366" y="2695674"/>
              <a:ext cx="541849" cy="1661807"/>
            </a:xfrm>
            <a:custGeom>
              <a:avLst/>
              <a:gdLst>
                <a:gd name="connsiteX0" fmla="*/ 0 w 541849"/>
                <a:gd name="connsiteY0" fmla="*/ 0 h 1661807"/>
                <a:gd name="connsiteX1" fmla="*/ 0 w 541849"/>
                <a:gd name="connsiteY1" fmla="*/ 1661807 h 1661807"/>
                <a:gd name="connsiteX2" fmla="*/ 541849 w 541849"/>
                <a:gd name="connsiteY2" fmla="*/ 1382725 h 1661807"/>
                <a:gd name="connsiteX3" fmla="*/ 541849 w 541849"/>
                <a:gd name="connsiteY3" fmla="*/ 0 h 1661807"/>
              </a:gdLst>
              <a:ahLst/>
              <a:cxnLst>
                <a:cxn ang="0">
                  <a:pos x="connsiteX0" y="connsiteY0"/>
                </a:cxn>
                <a:cxn ang="0">
                  <a:pos x="connsiteX1" y="connsiteY1"/>
                </a:cxn>
                <a:cxn ang="0">
                  <a:pos x="connsiteX2" y="connsiteY2"/>
                </a:cxn>
                <a:cxn ang="0">
                  <a:pos x="connsiteX3" y="connsiteY3"/>
                </a:cxn>
              </a:cxnLst>
              <a:rect l="l" t="t" r="r" b="b"/>
              <a:pathLst>
                <a:path w="541849" h="1661807">
                  <a:moveTo>
                    <a:pt x="0" y="0"/>
                  </a:moveTo>
                  <a:lnTo>
                    <a:pt x="0" y="1661807"/>
                  </a:lnTo>
                  <a:cubicBezTo>
                    <a:pt x="444035" y="1559688"/>
                    <a:pt x="534618" y="1402261"/>
                    <a:pt x="541849" y="1382725"/>
                  </a:cubicBezTo>
                  <a:lnTo>
                    <a:pt x="541849" y="0"/>
                  </a:lnTo>
                  <a:close/>
                </a:path>
              </a:pathLst>
            </a:custGeom>
            <a:grpFill/>
            <a:ln w="12670" cap="flat">
              <a:noFill/>
              <a:prstDash val="solid"/>
              <a:miter/>
            </a:ln>
          </p:spPr>
          <p:txBody>
            <a:bodyPr rtlCol="0" anchor="ctr"/>
            <a:lstStyle/>
            <a:p>
              <a:endParaRPr lang="en-US"/>
            </a:p>
          </p:txBody>
        </p:sp>
      </p:grpSp>
      <p:sp>
        <p:nvSpPr>
          <p:cNvPr id="2" name="Title 1">
            <a:extLst>
              <a:ext uri="{FF2B5EF4-FFF2-40B4-BE49-F238E27FC236}">
                <a16:creationId xmlns:a16="http://schemas.microsoft.com/office/drawing/2014/main" id="{4CB71193-550B-4245-9C3C-F188194A2AAD}"/>
              </a:ext>
            </a:extLst>
          </p:cNvPr>
          <p:cNvSpPr>
            <a:spLocks noGrp="1"/>
          </p:cNvSpPr>
          <p:nvPr>
            <p:ph type="title" hasCustomPrompt="1"/>
          </p:nvPr>
        </p:nvSpPr>
        <p:spPr>
          <a:xfrm>
            <a:off x="640080" y="1892808"/>
            <a:ext cx="7315200" cy="2852737"/>
          </a:xfrm>
        </p:spPr>
        <p:txBody>
          <a:bodyPr anchor="ctr"/>
          <a:lstStyle>
            <a:lvl1pPr>
              <a:defRPr sz="5400">
                <a:solidFill>
                  <a:schemeClr val="accent2"/>
                </a:solidFill>
              </a:defRPr>
            </a:lvl1pPr>
          </a:lstStyle>
          <a:p>
            <a:r>
              <a:rPr lang="en-US"/>
              <a:t>Click to edit divider</a:t>
            </a:r>
          </a:p>
        </p:txBody>
      </p:sp>
    </p:spTree>
    <p:extLst>
      <p:ext uri="{BB962C8B-B14F-4D97-AF65-F5344CB8AC3E}">
        <p14:creationId xmlns:p14="http://schemas.microsoft.com/office/powerpoint/2010/main" val="21807025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MGB Quote 1">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32587A6-FADF-CA4B-92D7-011DFD3E1ECF}"/>
              </a:ext>
            </a:extLst>
          </p:cNvPr>
          <p:cNvGraphicFramePr>
            <a:graphicFrameLocks noChangeAspect="1"/>
          </p:cNvGraphicFramePr>
          <p:nvPr>
            <p:custDataLst>
              <p:tags r:id="rId1"/>
            </p:custDataLst>
            <p:extLst>
              <p:ext uri="{D42A27DB-BD31-4B8C-83A1-F6EECF244321}">
                <p14:modId xmlns:p14="http://schemas.microsoft.com/office/powerpoint/2010/main" val="385703842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Object 4" hidden="1">
                        <a:extLst>
                          <a:ext uri="{FF2B5EF4-FFF2-40B4-BE49-F238E27FC236}">
                            <a16:creationId xmlns:a16="http://schemas.microsoft.com/office/drawing/2014/main" id="{332587A6-FADF-CA4B-92D7-011DFD3E1ECF}"/>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pic>
        <p:nvPicPr>
          <p:cNvPr id="10" name="Picture 9">
            <a:extLst>
              <a:ext uri="{FF2B5EF4-FFF2-40B4-BE49-F238E27FC236}">
                <a16:creationId xmlns:a16="http://schemas.microsoft.com/office/drawing/2014/main" id="{C956DAAB-4311-6FB6-1E88-B126F229E1F0}"/>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255181" y="239487"/>
            <a:ext cx="11668595" cy="6382086"/>
          </a:xfrm>
          <a:prstGeom prst="roundRect">
            <a:avLst>
              <a:gd name="adj" fmla="val 2634"/>
            </a:avLst>
          </a:prstGeom>
        </p:spPr>
      </p:pic>
      <p:sp>
        <p:nvSpPr>
          <p:cNvPr id="11" name="Title 1">
            <a:extLst>
              <a:ext uri="{FF2B5EF4-FFF2-40B4-BE49-F238E27FC236}">
                <a16:creationId xmlns:a16="http://schemas.microsoft.com/office/drawing/2014/main" id="{F4AAE623-33AB-B986-3EF7-218E19AD4ACE}"/>
              </a:ext>
            </a:extLst>
          </p:cNvPr>
          <p:cNvSpPr>
            <a:spLocks noGrp="1"/>
          </p:cNvSpPr>
          <p:nvPr>
            <p:ph type="title"/>
          </p:nvPr>
        </p:nvSpPr>
        <p:spPr>
          <a:xfrm>
            <a:off x="1170432" y="1920240"/>
            <a:ext cx="7444408" cy="2576378"/>
          </a:xfrm>
        </p:spPr>
        <p:txBody>
          <a:bodyPr/>
          <a:lstStyle>
            <a:lvl1pPr>
              <a:defRPr lang="en-US" sz="5400" kern="1200" dirty="0">
                <a:solidFill>
                  <a:schemeClr val="accent2"/>
                </a:solidFill>
                <a:latin typeface="+mj-lt"/>
                <a:ea typeface="+mj-ea"/>
                <a:cs typeface="+mj-cs"/>
              </a:defRPr>
            </a:lvl1pPr>
          </a:lstStyle>
          <a:p>
            <a:r>
              <a:rPr lang="en-US"/>
              <a:t>Click to edit Master title style</a:t>
            </a:r>
          </a:p>
        </p:txBody>
      </p:sp>
      <p:sp>
        <p:nvSpPr>
          <p:cNvPr id="14" name="Text Placeholder 3">
            <a:extLst>
              <a:ext uri="{FF2B5EF4-FFF2-40B4-BE49-F238E27FC236}">
                <a16:creationId xmlns:a16="http://schemas.microsoft.com/office/drawing/2014/main" id="{7ABF227A-9ADB-D7A2-E1B7-23302A1C1FFA}"/>
              </a:ext>
            </a:extLst>
          </p:cNvPr>
          <p:cNvSpPr>
            <a:spLocks noGrp="1"/>
          </p:cNvSpPr>
          <p:nvPr>
            <p:ph type="body" sz="half" idx="2" hasCustomPrompt="1"/>
          </p:nvPr>
        </p:nvSpPr>
        <p:spPr>
          <a:xfrm>
            <a:off x="1170432" y="4626864"/>
            <a:ext cx="3657599" cy="914401"/>
          </a:xfrm>
        </p:spPr>
        <p:txBody>
          <a:bodyPr/>
          <a:lstStyle/>
          <a:p>
            <a:r>
              <a:rPr lang="en-US"/>
              <a:t>–Author of quote</a:t>
            </a:r>
          </a:p>
        </p:txBody>
      </p:sp>
    </p:spTree>
    <p:extLst>
      <p:ext uri="{BB962C8B-B14F-4D97-AF65-F5344CB8AC3E}">
        <p14:creationId xmlns:p14="http://schemas.microsoft.com/office/powerpoint/2010/main" val="1125670476"/>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MGB Quote 2">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F08D3E0-0C97-66F6-7CE4-3FC4D729390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255181" y="239487"/>
            <a:ext cx="11668595" cy="6382086"/>
          </a:xfrm>
          <a:prstGeom prst="roundRect">
            <a:avLst>
              <a:gd name="adj" fmla="val 2634"/>
            </a:avLst>
          </a:prstGeom>
        </p:spPr>
      </p:pic>
      <p:graphicFrame>
        <p:nvGraphicFramePr>
          <p:cNvPr id="5" name="Object 4" hidden="1">
            <a:extLst>
              <a:ext uri="{FF2B5EF4-FFF2-40B4-BE49-F238E27FC236}">
                <a16:creationId xmlns:a16="http://schemas.microsoft.com/office/drawing/2014/main" id="{332587A6-FADF-CA4B-92D7-011DFD3E1ECF}"/>
              </a:ext>
            </a:extLst>
          </p:cNvPr>
          <p:cNvGraphicFramePr>
            <a:graphicFrameLocks noChangeAspect="1"/>
          </p:cNvGraphicFramePr>
          <p:nvPr>
            <p:custDataLst>
              <p:tags r:id="rId1"/>
            </p:custDataLst>
            <p:extLst>
              <p:ext uri="{D42A27DB-BD31-4B8C-83A1-F6EECF244321}">
                <p14:modId xmlns:p14="http://schemas.microsoft.com/office/powerpoint/2010/main" val="385703842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5" name="Object 4" hidden="1">
                        <a:extLst>
                          <a:ext uri="{FF2B5EF4-FFF2-40B4-BE49-F238E27FC236}">
                            <a16:creationId xmlns:a16="http://schemas.microsoft.com/office/drawing/2014/main" id="{332587A6-FADF-CA4B-92D7-011DFD3E1ECF}"/>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11" name="Title 1">
            <a:extLst>
              <a:ext uri="{FF2B5EF4-FFF2-40B4-BE49-F238E27FC236}">
                <a16:creationId xmlns:a16="http://schemas.microsoft.com/office/drawing/2014/main" id="{F4AAE623-33AB-B986-3EF7-218E19AD4ACE}"/>
              </a:ext>
            </a:extLst>
          </p:cNvPr>
          <p:cNvSpPr>
            <a:spLocks noGrp="1"/>
          </p:cNvSpPr>
          <p:nvPr>
            <p:ph type="title"/>
          </p:nvPr>
        </p:nvSpPr>
        <p:spPr>
          <a:xfrm>
            <a:off x="1170432" y="1920240"/>
            <a:ext cx="7444408" cy="2576378"/>
          </a:xfrm>
        </p:spPr>
        <p:txBody>
          <a:bodyPr/>
          <a:lstStyle>
            <a:lvl1pPr>
              <a:defRPr lang="en-US" sz="5400" kern="1200" dirty="0">
                <a:solidFill>
                  <a:schemeClr val="accent2"/>
                </a:solidFill>
                <a:latin typeface="+mj-lt"/>
                <a:ea typeface="+mj-ea"/>
                <a:cs typeface="+mj-cs"/>
              </a:defRPr>
            </a:lvl1pPr>
          </a:lstStyle>
          <a:p>
            <a:r>
              <a:rPr lang="en-US"/>
              <a:t>Click to edit Master title style</a:t>
            </a:r>
          </a:p>
        </p:txBody>
      </p:sp>
      <p:sp>
        <p:nvSpPr>
          <p:cNvPr id="14" name="Text Placeholder 3">
            <a:extLst>
              <a:ext uri="{FF2B5EF4-FFF2-40B4-BE49-F238E27FC236}">
                <a16:creationId xmlns:a16="http://schemas.microsoft.com/office/drawing/2014/main" id="{7ABF227A-9ADB-D7A2-E1B7-23302A1C1FFA}"/>
              </a:ext>
            </a:extLst>
          </p:cNvPr>
          <p:cNvSpPr>
            <a:spLocks noGrp="1"/>
          </p:cNvSpPr>
          <p:nvPr>
            <p:ph type="body" sz="half" idx="2" hasCustomPrompt="1"/>
          </p:nvPr>
        </p:nvSpPr>
        <p:spPr>
          <a:xfrm>
            <a:off x="1170432" y="4626864"/>
            <a:ext cx="3657599" cy="914401"/>
          </a:xfrm>
        </p:spPr>
        <p:txBody>
          <a:bodyPr/>
          <a:lstStyle/>
          <a:p>
            <a:r>
              <a:rPr lang="en-US"/>
              <a:t>–Author of quote</a:t>
            </a:r>
          </a:p>
        </p:txBody>
      </p:sp>
    </p:spTree>
    <p:extLst>
      <p:ext uri="{BB962C8B-B14F-4D97-AF65-F5344CB8AC3E}">
        <p14:creationId xmlns:p14="http://schemas.microsoft.com/office/powerpoint/2010/main" val="182392279"/>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MGB Quote 3">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3024749-BD1A-F885-FC45-4DBADF08D63F}"/>
              </a:ext>
            </a:extLst>
          </p:cNvPr>
          <p:cNvPicPr>
            <a:picLocks noChangeAspect="1"/>
          </p:cNvPicPr>
          <p:nvPr userDrawn="1"/>
        </p:nvPicPr>
        <p:blipFill>
          <a:blip r:embed="rId3" cstate="screen">
            <a:extLst>
              <a:ext uri="{28A0092B-C50C-407E-A947-70E740481C1C}">
                <a14:useLocalDpi xmlns:a14="http://schemas.microsoft.com/office/drawing/2010/main"/>
              </a:ext>
            </a:extLst>
          </a:blip>
          <a:srcRect t="3439" r="8360" b="4922"/>
          <a:stretch/>
        </p:blipFill>
        <p:spPr>
          <a:xfrm>
            <a:off x="255181" y="239487"/>
            <a:ext cx="11668595" cy="6382086"/>
          </a:xfrm>
          <a:prstGeom prst="roundRect">
            <a:avLst>
              <a:gd name="adj" fmla="val 2634"/>
            </a:avLst>
          </a:prstGeom>
        </p:spPr>
      </p:pic>
      <p:graphicFrame>
        <p:nvGraphicFramePr>
          <p:cNvPr id="5" name="Object 4" hidden="1">
            <a:extLst>
              <a:ext uri="{FF2B5EF4-FFF2-40B4-BE49-F238E27FC236}">
                <a16:creationId xmlns:a16="http://schemas.microsoft.com/office/drawing/2014/main" id="{332587A6-FADF-CA4B-92D7-011DFD3E1ECF}"/>
              </a:ext>
            </a:extLst>
          </p:cNvPr>
          <p:cNvGraphicFramePr>
            <a:graphicFrameLocks noChangeAspect="1"/>
          </p:cNvGraphicFramePr>
          <p:nvPr>
            <p:custDataLst>
              <p:tags r:id="rId1"/>
            </p:custDataLst>
            <p:extLst>
              <p:ext uri="{D42A27DB-BD31-4B8C-83A1-F6EECF244321}">
                <p14:modId xmlns:p14="http://schemas.microsoft.com/office/powerpoint/2010/main" val="385703842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5" name="Object 4" hidden="1">
                        <a:extLst>
                          <a:ext uri="{FF2B5EF4-FFF2-40B4-BE49-F238E27FC236}">
                            <a16:creationId xmlns:a16="http://schemas.microsoft.com/office/drawing/2014/main" id="{332587A6-FADF-CA4B-92D7-011DFD3E1ECF}"/>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11" name="Title 1">
            <a:extLst>
              <a:ext uri="{FF2B5EF4-FFF2-40B4-BE49-F238E27FC236}">
                <a16:creationId xmlns:a16="http://schemas.microsoft.com/office/drawing/2014/main" id="{F4AAE623-33AB-B986-3EF7-218E19AD4ACE}"/>
              </a:ext>
            </a:extLst>
          </p:cNvPr>
          <p:cNvSpPr>
            <a:spLocks noGrp="1"/>
          </p:cNvSpPr>
          <p:nvPr>
            <p:ph type="title"/>
          </p:nvPr>
        </p:nvSpPr>
        <p:spPr>
          <a:xfrm>
            <a:off x="1170432" y="1920240"/>
            <a:ext cx="7444408" cy="2576378"/>
          </a:xfrm>
        </p:spPr>
        <p:txBody>
          <a:bodyPr/>
          <a:lstStyle>
            <a:lvl1pPr>
              <a:defRPr lang="en-US" sz="5400" kern="1200" dirty="0">
                <a:solidFill>
                  <a:schemeClr val="accent2"/>
                </a:solidFill>
                <a:latin typeface="+mj-lt"/>
                <a:ea typeface="+mj-ea"/>
                <a:cs typeface="+mj-cs"/>
              </a:defRPr>
            </a:lvl1pPr>
          </a:lstStyle>
          <a:p>
            <a:r>
              <a:rPr lang="en-US"/>
              <a:t>Click to edit Master title style</a:t>
            </a:r>
          </a:p>
        </p:txBody>
      </p:sp>
      <p:sp>
        <p:nvSpPr>
          <p:cNvPr id="14" name="Text Placeholder 3">
            <a:extLst>
              <a:ext uri="{FF2B5EF4-FFF2-40B4-BE49-F238E27FC236}">
                <a16:creationId xmlns:a16="http://schemas.microsoft.com/office/drawing/2014/main" id="{7ABF227A-9ADB-D7A2-E1B7-23302A1C1FFA}"/>
              </a:ext>
            </a:extLst>
          </p:cNvPr>
          <p:cNvSpPr>
            <a:spLocks noGrp="1"/>
          </p:cNvSpPr>
          <p:nvPr>
            <p:ph type="body" sz="half" idx="2" hasCustomPrompt="1"/>
          </p:nvPr>
        </p:nvSpPr>
        <p:spPr>
          <a:xfrm>
            <a:off x="1170432" y="4626864"/>
            <a:ext cx="3657599" cy="914401"/>
          </a:xfrm>
        </p:spPr>
        <p:txBody>
          <a:bodyPr/>
          <a:lstStyle/>
          <a:p>
            <a:r>
              <a:rPr lang="en-US"/>
              <a:t>–Author of quote</a:t>
            </a:r>
          </a:p>
        </p:txBody>
      </p:sp>
    </p:spTree>
    <p:extLst>
      <p:ext uri="{BB962C8B-B14F-4D97-AF65-F5344CB8AC3E}">
        <p14:creationId xmlns:p14="http://schemas.microsoft.com/office/powerpoint/2010/main" val="3563982337"/>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MGB Quote 4">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C7CC433-ABB9-CA2C-ABF8-EFA691A8D9E8}"/>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255181" y="239487"/>
            <a:ext cx="11668595" cy="6382086"/>
          </a:xfrm>
          <a:prstGeom prst="roundRect">
            <a:avLst>
              <a:gd name="adj" fmla="val 2634"/>
            </a:avLst>
          </a:prstGeom>
        </p:spPr>
      </p:pic>
      <p:sp>
        <p:nvSpPr>
          <p:cNvPr id="4" name="Rounded Rectangle 3">
            <a:extLst>
              <a:ext uri="{FF2B5EF4-FFF2-40B4-BE49-F238E27FC236}">
                <a16:creationId xmlns:a16="http://schemas.microsoft.com/office/drawing/2014/main" id="{A550EBF1-27F3-A7C8-22A0-6688ED1D4A03}"/>
              </a:ext>
            </a:extLst>
          </p:cNvPr>
          <p:cNvSpPr/>
          <p:nvPr userDrawn="1"/>
        </p:nvSpPr>
        <p:spPr>
          <a:xfrm>
            <a:off x="255181" y="236426"/>
            <a:ext cx="11668595" cy="6382085"/>
          </a:xfrm>
          <a:prstGeom prst="roundRect">
            <a:avLst>
              <a:gd name="adj" fmla="val 2196"/>
            </a:avLst>
          </a:prstGeom>
          <a:gradFill>
            <a:gsLst>
              <a:gs pos="5000">
                <a:schemeClr val="bg1">
                  <a:lumMod val="87000"/>
                  <a:lumOff val="13000"/>
                  <a:alpha val="0"/>
                </a:schemeClr>
              </a:gs>
              <a:gs pos="43000">
                <a:schemeClr val="bg1">
                  <a:alpha val="77504"/>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aphicFrame>
        <p:nvGraphicFramePr>
          <p:cNvPr id="5" name="Object 4" hidden="1">
            <a:extLst>
              <a:ext uri="{FF2B5EF4-FFF2-40B4-BE49-F238E27FC236}">
                <a16:creationId xmlns:a16="http://schemas.microsoft.com/office/drawing/2014/main" id="{332587A6-FADF-CA4B-92D7-011DFD3E1ECF}"/>
              </a:ext>
            </a:extLst>
          </p:cNvPr>
          <p:cNvGraphicFramePr>
            <a:graphicFrameLocks noChangeAspect="1"/>
          </p:cNvGraphicFramePr>
          <p:nvPr>
            <p:custDataLst>
              <p:tags r:id="rId1"/>
            </p:custDataLst>
            <p:extLst>
              <p:ext uri="{D42A27DB-BD31-4B8C-83A1-F6EECF244321}">
                <p14:modId xmlns:p14="http://schemas.microsoft.com/office/powerpoint/2010/main" val="385703842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5" name="Object 4" hidden="1">
                        <a:extLst>
                          <a:ext uri="{FF2B5EF4-FFF2-40B4-BE49-F238E27FC236}">
                            <a16:creationId xmlns:a16="http://schemas.microsoft.com/office/drawing/2014/main" id="{332587A6-FADF-CA4B-92D7-011DFD3E1ECF}"/>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11" name="Title 1">
            <a:extLst>
              <a:ext uri="{FF2B5EF4-FFF2-40B4-BE49-F238E27FC236}">
                <a16:creationId xmlns:a16="http://schemas.microsoft.com/office/drawing/2014/main" id="{F4AAE623-33AB-B986-3EF7-218E19AD4ACE}"/>
              </a:ext>
            </a:extLst>
          </p:cNvPr>
          <p:cNvSpPr>
            <a:spLocks noGrp="1"/>
          </p:cNvSpPr>
          <p:nvPr>
            <p:ph type="title"/>
          </p:nvPr>
        </p:nvSpPr>
        <p:spPr>
          <a:xfrm>
            <a:off x="1170432" y="1920240"/>
            <a:ext cx="7444408" cy="2576378"/>
          </a:xfrm>
        </p:spPr>
        <p:txBody>
          <a:bodyPr/>
          <a:lstStyle>
            <a:lvl1pPr>
              <a:defRPr lang="en-US" sz="5400" kern="1200" dirty="0">
                <a:solidFill>
                  <a:schemeClr val="accent2"/>
                </a:solidFill>
                <a:latin typeface="+mj-lt"/>
                <a:ea typeface="+mj-ea"/>
                <a:cs typeface="+mj-cs"/>
              </a:defRPr>
            </a:lvl1pPr>
          </a:lstStyle>
          <a:p>
            <a:r>
              <a:rPr lang="en-US"/>
              <a:t>Click to edit Master title style</a:t>
            </a:r>
          </a:p>
        </p:txBody>
      </p:sp>
      <p:sp>
        <p:nvSpPr>
          <p:cNvPr id="14" name="Text Placeholder 3">
            <a:extLst>
              <a:ext uri="{FF2B5EF4-FFF2-40B4-BE49-F238E27FC236}">
                <a16:creationId xmlns:a16="http://schemas.microsoft.com/office/drawing/2014/main" id="{7ABF227A-9ADB-D7A2-E1B7-23302A1C1FFA}"/>
              </a:ext>
            </a:extLst>
          </p:cNvPr>
          <p:cNvSpPr>
            <a:spLocks noGrp="1"/>
          </p:cNvSpPr>
          <p:nvPr>
            <p:ph type="body" sz="half" idx="2" hasCustomPrompt="1"/>
          </p:nvPr>
        </p:nvSpPr>
        <p:spPr>
          <a:xfrm>
            <a:off x="1170432" y="4626864"/>
            <a:ext cx="3657599" cy="914401"/>
          </a:xfrm>
        </p:spPr>
        <p:txBody>
          <a:bodyPr/>
          <a:lstStyle/>
          <a:p>
            <a:r>
              <a:rPr lang="en-US"/>
              <a:t>–Author of quote</a:t>
            </a:r>
          </a:p>
        </p:txBody>
      </p:sp>
    </p:spTree>
    <p:extLst>
      <p:ext uri="{BB962C8B-B14F-4D97-AF65-F5344CB8AC3E}">
        <p14:creationId xmlns:p14="http://schemas.microsoft.com/office/powerpoint/2010/main" val="2423992416"/>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MGB Factoid 1">
    <p:bg>
      <p:bgPr>
        <a:solidFill>
          <a:srgbClr val="D5DCE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71193-550B-4245-9C3C-F188194A2AAD}"/>
              </a:ext>
            </a:extLst>
          </p:cNvPr>
          <p:cNvSpPr>
            <a:spLocks noGrp="1"/>
          </p:cNvSpPr>
          <p:nvPr>
            <p:ph type="title" hasCustomPrompt="1"/>
          </p:nvPr>
        </p:nvSpPr>
        <p:spPr>
          <a:xfrm>
            <a:off x="640080" y="1796841"/>
            <a:ext cx="10911840" cy="2852737"/>
          </a:xfrm>
        </p:spPr>
        <p:txBody>
          <a:bodyPr anchor="ctr"/>
          <a:lstStyle>
            <a:lvl1pPr>
              <a:lnSpc>
                <a:spcPct val="100000"/>
              </a:lnSpc>
              <a:defRPr sz="5400">
                <a:solidFill>
                  <a:schemeClr val="accent2"/>
                </a:solidFill>
              </a:defRPr>
            </a:lvl1pPr>
          </a:lstStyle>
          <a:p>
            <a:r>
              <a:rPr lang="en-US"/>
              <a:t>Factoid teal—Georgia font in sentence case. Use this slide for hero statement.</a:t>
            </a:r>
          </a:p>
        </p:txBody>
      </p:sp>
    </p:spTree>
    <p:extLst>
      <p:ext uri="{BB962C8B-B14F-4D97-AF65-F5344CB8AC3E}">
        <p14:creationId xmlns:p14="http://schemas.microsoft.com/office/powerpoint/2010/main" val="30518094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MGB Factoid 2">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71193-550B-4245-9C3C-F188194A2AAD}"/>
              </a:ext>
            </a:extLst>
          </p:cNvPr>
          <p:cNvSpPr>
            <a:spLocks noGrp="1"/>
          </p:cNvSpPr>
          <p:nvPr>
            <p:ph type="title" hasCustomPrompt="1"/>
          </p:nvPr>
        </p:nvSpPr>
        <p:spPr>
          <a:xfrm>
            <a:off x="640080" y="1796841"/>
            <a:ext cx="10911840" cy="2852737"/>
          </a:xfrm>
        </p:spPr>
        <p:txBody>
          <a:bodyPr anchor="ctr"/>
          <a:lstStyle>
            <a:lvl1pPr>
              <a:lnSpc>
                <a:spcPct val="100000"/>
              </a:lnSpc>
              <a:defRPr sz="5400">
                <a:solidFill>
                  <a:schemeClr val="accent2"/>
                </a:solidFill>
              </a:defRPr>
            </a:lvl1pPr>
          </a:lstStyle>
          <a:p>
            <a:r>
              <a:rPr lang="en-US"/>
              <a:t>Factoid teal—Georgia font in sentence case. Use this slide for hero statement.</a:t>
            </a:r>
          </a:p>
        </p:txBody>
      </p:sp>
    </p:spTree>
    <p:extLst>
      <p:ext uri="{BB962C8B-B14F-4D97-AF65-F5344CB8AC3E}">
        <p14:creationId xmlns:p14="http://schemas.microsoft.com/office/powerpoint/2010/main" val="28915692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32587A6-FADF-CA4B-92D7-011DFD3E1ECF}"/>
              </a:ext>
            </a:extLst>
          </p:cNvPr>
          <p:cNvGraphicFramePr>
            <a:graphicFrameLocks noChangeAspect="1"/>
          </p:cNvGraphicFramePr>
          <p:nvPr>
            <p:custDataLst>
              <p:tags r:id="rId1"/>
            </p:custDataLst>
            <p:extLst>
              <p:ext uri="{D42A27DB-BD31-4B8C-83A1-F6EECF244321}">
                <p14:modId xmlns:p14="http://schemas.microsoft.com/office/powerpoint/2010/main" val="385703842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Object 4" hidden="1">
                        <a:extLst>
                          <a:ext uri="{FF2B5EF4-FFF2-40B4-BE49-F238E27FC236}">
                            <a16:creationId xmlns:a16="http://schemas.microsoft.com/office/drawing/2014/main" id="{332587A6-FADF-CA4B-92D7-011DFD3E1ECF}"/>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4336F34-49E0-4A7C-A020-3CF62B0F86C1}"/>
              </a:ext>
            </a:extLst>
          </p:cNvPr>
          <p:cNvSpPr>
            <a:spLocks noGrp="1"/>
          </p:cNvSpPr>
          <p:nvPr>
            <p:ph type="title" hasCustomPrompt="1"/>
          </p:nvPr>
        </p:nvSpPr>
        <p:spPr/>
        <p:txBody>
          <a:bodyPr/>
          <a:lstStyle>
            <a:lvl1pPr>
              <a:defRPr sz="3200" baseline="0"/>
            </a:lvl1pPr>
          </a:lstStyle>
          <a:p>
            <a:r>
              <a:rPr lang="en-US"/>
              <a:t>Click to edit title</a:t>
            </a:r>
          </a:p>
        </p:txBody>
      </p:sp>
      <p:sp>
        <p:nvSpPr>
          <p:cNvPr id="3" name="Content Placeholder 2">
            <a:extLst>
              <a:ext uri="{FF2B5EF4-FFF2-40B4-BE49-F238E27FC236}">
                <a16:creationId xmlns:a16="http://schemas.microsoft.com/office/drawing/2014/main" id="{426FCD3D-BE75-4AB7-AF91-4934F3ADAA50}"/>
              </a:ext>
            </a:extLst>
          </p:cNvPr>
          <p:cNvSpPr>
            <a:spLocks noGrp="1"/>
          </p:cNvSpPr>
          <p:nvPr>
            <p:ph idx="1" hasCustomPrompt="1"/>
          </p:nvPr>
        </p:nvSpPr>
        <p:spPr>
          <a:xfrm>
            <a:off x="350520" y="1719072"/>
            <a:ext cx="11315700" cy="4023360"/>
          </a:xfrm>
        </p:spPr>
        <p:txBody>
          <a:bodyPr/>
          <a:lstStyle>
            <a:lvl4pPr marL="917575" indent="-233363">
              <a:buFont typeface="Wingdings" pitchFamily="2" charset="2"/>
              <a:buChar char="§"/>
              <a:defRPr/>
            </a:lvl4pPr>
            <a:lvl5pPr marL="1146175" indent="-234950">
              <a:buSzPct val="90000"/>
              <a:buFont typeface="System Font Regular"/>
              <a:buChar char="–"/>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F243F78F-49AE-367E-9267-B3FD2E55B5D9}"/>
              </a:ext>
            </a:extLst>
          </p:cNvPr>
          <p:cNvSpPr>
            <a:spLocks noGrp="1"/>
          </p:cNvSpPr>
          <p:nvPr>
            <p:ph idx="10" hasCustomPrompt="1"/>
          </p:nvPr>
        </p:nvSpPr>
        <p:spPr>
          <a:xfrm>
            <a:off x="350520" y="5878274"/>
            <a:ext cx="11315700" cy="306032"/>
          </a:xfrm>
        </p:spPr>
        <p:txBody>
          <a:bodyPr/>
          <a:lstStyle>
            <a:lvl1pPr marL="409575" indent="0" algn="l" defTabSz="914400" rtl="0" eaLnBrk="1" latinLnBrk="0" hangingPunct="1">
              <a:lnSpc>
                <a:spcPct val="100000"/>
              </a:lnSpc>
              <a:spcBef>
                <a:spcPts val="0"/>
              </a:spcBef>
              <a:buFont typeface="Arial" panose="020B0604020202020204" pitchFamily="34" charset="0"/>
              <a:buNone/>
              <a:tabLst/>
              <a:defRPr lang="en-US" sz="800" b="0" kern="1200" dirty="0">
                <a:solidFill>
                  <a:schemeClr val="tx1"/>
                </a:solidFill>
                <a:latin typeface="+mn-lt"/>
                <a:ea typeface="+mn-ea"/>
                <a:cs typeface="+mn-cs"/>
              </a:defRPr>
            </a:lvl1pPr>
            <a:lvl2pPr marL="0" indent="0" algn="l" defTabSz="914400" rtl="0" eaLnBrk="1" latinLnBrk="0" hangingPunct="1">
              <a:lnSpc>
                <a:spcPct val="100000"/>
              </a:lnSpc>
              <a:spcBef>
                <a:spcPts val="0"/>
              </a:spcBef>
              <a:buFont typeface="Arial" panose="020B0604020202020204" pitchFamily="34" charset="0"/>
              <a:buNone/>
              <a:defRPr lang="en-US" sz="800" b="0" kern="1200" dirty="0">
                <a:solidFill>
                  <a:schemeClr val="tx1"/>
                </a:solidFill>
                <a:latin typeface="+mn-lt"/>
                <a:ea typeface="+mn-ea"/>
                <a:cs typeface="+mn-cs"/>
              </a:defRPr>
            </a:lvl2pPr>
            <a:lvl3pPr marL="0" indent="0" algn="l" defTabSz="914400" rtl="0" eaLnBrk="1" latinLnBrk="0" hangingPunct="1">
              <a:lnSpc>
                <a:spcPct val="100000"/>
              </a:lnSpc>
              <a:spcBef>
                <a:spcPts val="0"/>
              </a:spcBef>
              <a:buFont typeface="Arial" panose="020B0604020202020204" pitchFamily="34" charset="0"/>
              <a:buNone/>
              <a:defRPr lang="en-US" sz="800" b="0" kern="1200" dirty="0">
                <a:solidFill>
                  <a:schemeClr val="tx1"/>
                </a:solidFill>
                <a:latin typeface="+mn-lt"/>
                <a:ea typeface="+mn-ea"/>
                <a:cs typeface="+mn-cs"/>
              </a:defRPr>
            </a:lvl3pPr>
            <a:lvl4pPr marL="0" indent="0" algn="l" defTabSz="914400" rtl="0" eaLnBrk="1" latinLnBrk="0" hangingPunct="1">
              <a:lnSpc>
                <a:spcPct val="100000"/>
              </a:lnSpc>
              <a:spcBef>
                <a:spcPts val="0"/>
              </a:spcBef>
              <a:buFont typeface="Arial" panose="020B0604020202020204" pitchFamily="34" charset="0"/>
              <a:buNone/>
              <a:defRPr lang="en-US" sz="800" b="0" kern="1200" dirty="0">
                <a:solidFill>
                  <a:schemeClr val="tx1"/>
                </a:solidFill>
                <a:latin typeface="+mn-lt"/>
                <a:ea typeface="+mn-ea"/>
                <a:cs typeface="+mn-cs"/>
              </a:defRPr>
            </a:lvl4pPr>
            <a:lvl5pPr marL="0" indent="0" algn="l" defTabSz="914400" rtl="0" eaLnBrk="1" latinLnBrk="0" hangingPunct="1">
              <a:lnSpc>
                <a:spcPct val="100000"/>
              </a:lnSpc>
              <a:spcBef>
                <a:spcPts val="0"/>
              </a:spcBef>
              <a:buSzPct val="90000"/>
              <a:buFont typeface="Arial" panose="020B0604020202020204" pitchFamily="34" charset="0"/>
              <a:buNone/>
              <a:defRPr lang="en-US" sz="800" b="0" kern="1200" dirty="0">
                <a:solidFill>
                  <a:schemeClr val="tx1"/>
                </a:solidFill>
                <a:latin typeface="+mn-lt"/>
                <a:ea typeface="+mn-ea"/>
                <a:cs typeface="+mn-cs"/>
              </a:defRPr>
            </a:lvl5pPr>
          </a:lstStyle>
          <a:p>
            <a:r>
              <a:rPr lang="en-US" sz="800"/>
              <a:t>Source: enter source copy and/or notes in this live text box</a:t>
            </a:r>
            <a:br>
              <a:rPr lang="en-US" sz="800"/>
            </a:br>
            <a:r>
              <a:rPr lang="en-US" sz="800"/>
              <a:t>Text will wrap up from bottom of text box. Do not resize or reposition this text box. </a:t>
            </a:r>
          </a:p>
        </p:txBody>
      </p:sp>
      <p:sp>
        <p:nvSpPr>
          <p:cNvPr id="4" name="Footer Placeholder 12">
            <a:extLst>
              <a:ext uri="{FF2B5EF4-FFF2-40B4-BE49-F238E27FC236}">
                <a16:creationId xmlns:a16="http://schemas.microsoft.com/office/drawing/2014/main" id="{574C0647-A9CA-9BC2-7188-FE467F0DE5BF}"/>
              </a:ext>
            </a:extLst>
          </p:cNvPr>
          <p:cNvSpPr>
            <a:spLocks noGrp="1"/>
          </p:cNvSpPr>
          <p:nvPr>
            <p:ph type="ftr" sz="quarter" idx="3"/>
          </p:nvPr>
        </p:nvSpPr>
        <p:spPr>
          <a:xfrm>
            <a:off x="4248992" y="6313990"/>
            <a:ext cx="7278757" cy="258926"/>
          </a:xfrm>
          <a:prstGeom prst="rect">
            <a:avLst/>
          </a:prstGeom>
        </p:spPr>
        <p:txBody>
          <a:bodyPr vert="horz" lIns="91440" tIns="45720" rIns="91440" bIns="45720" rtlCol="0" anchor="ctr"/>
          <a:lstStyle>
            <a:lvl1pPr algn="r">
              <a:defRPr lang="en-US" sz="1000" kern="1200" dirty="0" smtClean="0">
                <a:solidFill>
                  <a:schemeClr val="tx1"/>
                </a:solidFill>
                <a:latin typeface="+mn-lt"/>
                <a:ea typeface="+mn-ea"/>
                <a:cs typeface="+mn-cs"/>
              </a:defRPr>
            </a:lvl1pPr>
          </a:lstStyle>
          <a:p>
            <a:r>
              <a:rPr lang="en-US"/>
              <a:t>2026 Penicillin Allergy Learning Module (PALM) | Mayo Clinic | Harvard | Mass General Brigham</a:t>
            </a:r>
          </a:p>
        </p:txBody>
      </p:sp>
    </p:spTree>
    <p:extLst>
      <p:ext uri="{BB962C8B-B14F-4D97-AF65-F5344CB8AC3E}">
        <p14:creationId xmlns:p14="http://schemas.microsoft.com/office/powerpoint/2010/main" val="2379434484"/>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MGB Agenda_by topic">
    <p:spTree>
      <p:nvGrpSpPr>
        <p:cNvPr id="1" name=""/>
        <p:cNvGrpSpPr/>
        <p:nvPr/>
      </p:nvGrpSpPr>
      <p:grpSpPr>
        <a:xfrm>
          <a:off x="0" y="0"/>
          <a:ext cx="0" cy="0"/>
          <a:chOff x="0" y="0"/>
          <a:chExt cx="0" cy="0"/>
        </a:xfrm>
      </p:grpSpPr>
      <p:sp>
        <p:nvSpPr>
          <p:cNvPr id="20" name="Table Placeholder 19">
            <a:extLst>
              <a:ext uri="{FF2B5EF4-FFF2-40B4-BE49-F238E27FC236}">
                <a16:creationId xmlns:a16="http://schemas.microsoft.com/office/drawing/2014/main" id="{147479DF-B54A-40E9-050D-A7D543D51E04}"/>
              </a:ext>
            </a:extLst>
          </p:cNvPr>
          <p:cNvSpPr>
            <a:spLocks noGrp="1"/>
          </p:cNvSpPr>
          <p:nvPr>
            <p:ph type="tbl" sz="quarter" idx="11"/>
          </p:nvPr>
        </p:nvSpPr>
        <p:spPr>
          <a:xfrm>
            <a:off x="342900" y="1258887"/>
            <a:ext cx="11466808" cy="4340225"/>
          </a:xfrm>
        </p:spPr>
        <p:txBody>
          <a:bodyPr/>
          <a:lstStyle/>
          <a:p>
            <a:r>
              <a:rPr lang="en-US"/>
              <a:t>Click icon to add table</a:t>
            </a:r>
          </a:p>
        </p:txBody>
      </p:sp>
      <p:graphicFrame>
        <p:nvGraphicFramePr>
          <p:cNvPr id="5" name="Object 4" hidden="1">
            <a:extLst>
              <a:ext uri="{FF2B5EF4-FFF2-40B4-BE49-F238E27FC236}">
                <a16:creationId xmlns:a16="http://schemas.microsoft.com/office/drawing/2014/main" id="{332587A6-FADF-CA4B-92D7-011DFD3E1ECF}"/>
              </a:ext>
            </a:extLst>
          </p:cNvPr>
          <p:cNvGraphicFramePr>
            <a:graphicFrameLocks noChangeAspect="1"/>
          </p:cNvGraphicFramePr>
          <p:nvPr>
            <p:custDataLst>
              <p:tags r:id="rId1"/>
            </p:custDataLst>
            <p:extLst>
              <p:ext uri="{D42A27DB-BD31-4B8C-83A1-F6EECF244321}">
                <p14:modId xmlns:p14="http://schemas.microsoft.com/office/powerpoint/2010/main" val="385703842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Object 4" hidden="1">
                        <a:extLst>
                          <a:ext uri="{FF2B5EF4-FFF2-40B4-BE49-F238E27FC236}">
                            <a16:creationId xmlns:a16="http://schemas.microsoft.com/office/drawing/2014/main" id="{332587A6-FADF-CA4B-92D7-011DFD3E1ECF}"/>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4336F34-49E0-4A7C-A020-3CF62B0F86C1}"/>
              </a:ext>
            </a:extLst>
          </p:cNvPr>
          <p:cNvSpPr>
            <a:spLocks noGrp="1"/>
          </p:cNvSpPr>
          <p:nvPr>
            <p:ph type="title" hasCustomPrompt="1"/>
          </p:nvPr>
        </p:nvSpPr>
        <p:spPr/>
        <p:txBody>
          <a:bodyPr/>
          <a:lstStyle>
            <a:lvl1pPr>
              <a:defRPr sz="3200" baseline="0"/>
            </a:lvl1pPr>
          </a:lstStyle>
          <a:p>
            <a:r>
              <a:rPr lang="en-US"/>
              <a:t>Agenda</a:t>
            </a:r>
          </a:p>
        </p:txBody>
      </p:sp>
      <p:sp>
        <p:nvSpPr>
          <p:cNvPr id="3" name="Footer Placeholder 1">
            <a:extLst>
              <a:ext uri="{FF2B5EF4-FFF2-40B4-BE49-F238E27FC236}">
                <a16:creationId xmlns:a16="http://schemas.microsoft.com/office/drawing/2014/main" id="{05FEACEE-E4E4-8CAB-2DD6-6DE78AEA11B6}"/>
              </a:ext>
            </a:extLst>
          </p:cNvPr>
          <p:cNvSpPr>
            <a:spLocks noGrp="1"/>
          </p:cNvSpPr>
          <p:nvPr>
            <p:ph type="ftr" sz="quarter" idx="15"/>
          </p:nvPr>
        </p:nvSpPr>
        <p:spPr>
          <a:xfrm>
            <a:off x="4248992" y="6313990"/>
            <a:ext cx="7278757" cy="258926"/>
          </a:xfrm>
        </p:spPr>
        <p:txBody>
          <a:bodyPr/>
          <a:lstStyle/>
          <a:p>
            <a:r>
              <a:rPr lang="en-US"/>
              <a:t>2026 Penicillin Allergy Learning Module (PALM) | Mayo Clinic | Harvard | Mass General Brigham</a:t>
            </a:r>
          </a:p>
        </p:txBody>
      </p:sp>
    </p:spTree>
    <p:extLst>
      <p:ext uri="{BB962C8B-B14F-4D97-AF65-F5344CB8AC3E}">
        <p14:creationId xmlns:p14="http://schemas.microsoft.com/office/powerpoint/2010/main" val="4217868925"/>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MGB Agenda_by time">
    <p:spTree>
      <p:nvGrpSpPr>
        <p:cNvPr id="1" name=""/>
        <p:cNvGrpSpPr/>
        <p:nvPr/>
      </p:nvGrpSpPr>
      <p:grpSpPr>
        <a:xfrm>
          <a:off x="0" y="0"/>
          <a:ext cx="0" cy="0"/>
          <a:chOff x="0" y="0"/>
          <a:chExt cx="0" cy="0"/>
        </a:xfrm>
      </p:grpSpPr>
      <p:sp>
        <p:nvSpPr>
          <p:cNvPr id="20" name="Table Placeholder 19">
            <a:extLst>
              <a:ext uri="{FF2B5EF4-FFF2-40B4-BE49-F238E27FC236}">
                <a16:creationId xmlns:a16="http://schemas.microsoft.com/office/drawing/2014/main" id="{147479DF-B54A-40E9-050D-A7D543D51E04}"/>
              </a:ext>
            </a:extLst>
          </p:cNvPr>
          <p:cNvSpPr>
            <a:spLocks noGrp="1"/>
          </p:cNvSpPr>
          <p:nvPr>
            <p:ph type="tbl" sz="quarter" idx="11"/>
          </p:nvPr>
        </p:nvSpPr>
        <p:spPr>
          <a:xfrm>
            <a:off x="342900" y="1979613"/>
            <a:ext cx="4618038" cy="4340225"/>
          </a:xfrm>
        </p:spPr>
        <p:txBody>
          <a:bodyPr/>
          <a:lstStyle/>
          <a:p>
            <a:r>
              <a:rPr lang="en-US"/>
              <a:t>Click icon to add table</a:t>
            </a:r>
          </a:p>
        </p:txBody>
      </p:sp>
      <p:graphicFrame>
        <p:nvGraphicFramePr>
          <p:cNvPr id="5" name="Object 4" hidden="1">
            <a:extLst>
              <a:ext uri="{FF2B5EF4-FFF2-40B4-BE49-F238E27FC236}">
                <a16:creationId xmlns:a16="http://schemas.microsoft.com/office/drawing/2014/main" id="{332587A6-FADF-CA4B-92D7-011DFD3E1ECF}"/>
              </a:ext>
            </a:extLst>
          </p:cNvPr>
          <p:cNvGraphicFramePr>
            <a:graphicFrameLocks noChangeAspect="1"/>
          </p:cNvGraphicFramePr>
          <p:nvPr>
            <p:custDataLst>
              <p:tags r:id="rId1"/>
            </p:custDataLst>
            <p:extLst>
              <p:ext uri="{D42A27DB-BD31-4B8C-83A1-F6EECF244321}">
                <p14:modId xmlns:p14="http://schemas.microsoft.com/office/powerpoint/2010/main" val="385703842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Object 4" hidden="1">
                        <a:extLst>
                          <a:ext uri="{FF2B5EF4-FFF2-40B4-BE49-F238E27FC236}">
                            <a16:creationId xmlns:a16="http://schemas.microsoft.com/office/drawing/2014/main" id="{332587A6-FADF-CA4B-92D7-011DFD3E1ECF}"/>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4336F34-49E0-4A7C-A020-3CF62B0F86C1}"/>
              </a:ext>
            </a:extLst>
          </p:cNvPr>
          <p:cNvSpPr>
            <a:spLocks noGrp="1"/>
          </p:cNvSpPr>
          <p:nvPr>
            <p:ph type="title" hasCustomPrompt="1"/>
          </p:nvPr>
        </p:nvSpPr>
        <p:spPr/>
        <p:txBody>
          <a:bodyPr/>
          <a:lstStyle>
            <a:lvl1pPr>
              <a:defRPr sz="3200" baseline="0"/>
            </a:lvl1pPr>
          </a:lstStyle>
          <a:p>
            <a:r>
              <a:rPr lang="en-US"/>
              <a:t>Agenda</a:t>
            </a:r>
          </a:p>
        </p:txBody>
      </p:sp>
      <p:sp>
        <p:nvSpPr>
          <p:cNvPr id="3" name="Content Placeholder 2">
            <a:extLst>
              <a:ext uri="{FF2B5EF4-FFF2-40B4-BE49-F238E27FC236}">
                <a16:creationId xmlns:a16="http://schemas.microsoft.com/office/drawing/2014/main" id="{426FCD3D-BE75-4AB7-AF91-4934F3ADAA50}"/>
              </a:ext>
            </a:extLst>
          </p:cNvPr>
          <p:cNvSpPr>
            <a:spLocks noGrp="1"/>
          </p:cNvSpPr>
          <p:nvPr>
            <p:ph idx="1" hasCustomPrompt="1"/>
          </p:nvPr>
        </p:nvSpPr>
        <p:spPr>
          <a:xfrm>
            <a:off x="342900" y="1466692"/>
            <a:ext cx="3640377" cy="310770"/>
          </a:xfrm>
        </p:spPr>
        <p:txBody>
          <a:bodyPr/>
          <a:lstStyle>
            <a:lvl2pPr marL="233363" indent="0">
              <a:buNone/>
              <a:defRPr/>
            </a:lvl2pPr>
            <a:lvl4pPr marL="917575" indent="-233363">
              <a:buFont typeface="Wingdings" pitchFamily="2" charset="2"/>
              <a:buChar char="§"/>
              <a:defRPr/>
            </a:lvl4pPr>
            <a:lvl5pPr marL="1146175" indent="-234950">
              <a:buSzPct val="90000"/>
              <a:buFont typeface="System Font Regular"/>
              <a:buChar char="–"/>
              <a:defRPr/>
            </a:lvl5pPr>
          </a:lstStyle>
          <a:p>
            <a:pPr lvl="0"/>
            <a:r>
              <a:rPr lang="en-US"/>
              <a:t>Morning</a:t>
            </a:r>
          </a:p>
        </p:txBody>
      </p:sp>
      <p:sp>
        <p:nvSpPr>
          <p:cNvPr id="10" name="Content Placeholder 2">
            <a:extLst>
              <a:ext uri="{FF2B5EF4-FFF2-40B4-BE49-F238E27FC236}">
                <a16:creationId xmlns:a16="http://schemas.microsoft.com/office/drawing/2014/main" id="{55E49F21-C05A-BCFE-E799-D333C765099D}"/>
              </a:ext>
            </a:extLst>
          </p:cNvPr>
          <p:cNvSpPr>
            <a:spLocks noGrp="1"/>
          </p:cNvSpPr>
          <p:nvPr>
            <p:ph idx="10" hasCustomPrompt="1"/>
          </p:nvPr>
        </p:nvSpPr>
        <p:spPr>
          <a:xfrm>
            <a:off x="6355393" y="1466692"/>
            <a:ext cx="3640377" cy="310770"/>
          </a:xfrm>
        </p:spPr>
        <p:txBody>
          <a:bodyPr/>
          <a:lstStyle>
            <a:lvl2pPr marL="233363" indent="0">
              <a:buNone/>
              <a:defRPr/>
            </a:lvl2pPr>
            <a:lvl4pPr marL="917575" indent="-233363">
              <a:buFont typeface="Wingdings" pitchFamily="2" charset="2"/>
              <a:buChar char="§"/>
              <a:defRPr/>
            </a:lvl4pPr>
            <a:lvl5pPr marL="1146175" indent="-234950">
              <a:buSzPct val="90000"/>
              <a:buFont typeface="System Font Regular"/>
              <a:buChar char="–"/>
              <a:defRPr/>
            </a:lvl5pPr>
          </a:lstStyle>
          <a:p>
            <a:pPr lvl="0"/>
            <a:r>
              <a:rPr lang="en-US"/>
              <a:t>Afternoon</a:t>
            </a:r>
          </a:p>
        </p:txBody>
      </p:sp>
      <p:sp>
        <p:nvSpPr>
          <p:cNvPr id="23" name="Table Placeholder 19">
            <a:extLst>
              <a:ext uri="{FF2B5EF4-FFF2-40B4-BE49-F238E27FC236}">
                <a16:creationId xmlns:a16="http://schemas.microsoft.com/office/drawing/2014/main" id="{E5A83A06-4EFB-E846-3B8F-B46700C5CE9E}"/>
              </a:ext>
            </a:extLst>
          </p:cNvPr>
          <p:cNvSpPr>
            <a:spLocks noGrp="1"/>
          </p:cNvSpPr>
          <p:nvPr>
            <p:ph type="tbl" sz="quarter" idx="12"/>
          </p:nvPr>
        </p:nvSpPr>
        <p:spPr>
          <a:xfrm>
            <a:off x="6355393" y="1979613"/>
            <a:ext cx="4618038" cy="4340225"/>
          </a:xfrm>
        </p:spPr>
        <p:txBody>
          <a:bodyPr/>
          <a:lstStyle/>
          <a:p>
            <a:r>
              <a:rPr lang="en-US"/>
              <a:t>Click icon to add table</a:t>
            </a:r>
          </a:p>
        </p:txBody>
      </p:sp>
      <p:sp>
        <p:nvSpPr>
          <p:cNvPr id="4" name="Footer Placeholder 1">
            <a:extLst>
              <a:ext uri="{FF2B5EF4-FFF2-40B4-BE49-F238E27FC236}">
                <a16:creationId xmlns:a16="http://schemas.microsoft.com/office/drawing/2014/main" id="{C5D3DCF1-0EC1-0490-3DF2-BB2840A59697}"/>
              </a:ext>
            </a:extLst>
          </p:cNvPr>
          <p:cNvSpPr>
            <a:spLocks noGrp="1"/>
          </p:cNvSpPr>
          <p:nvPr>
            <p:ph type="ftr" sz="quarter" idx="15"/>
          </p:nvPr>
        </p:nvSpPr>
        <p:spPr>
          <a:xfrm>
            <a:off x="4248992" y="6313990"/>
            <a:ext cx="7278757" cy="258926"/>
          </a:xfrm>
        </p:spPr>
        <p:txBody>
          <a:bodyPr/>
          <a:lstStyle/>
          <a:p>
            <a:r>
              <a:rPr lang="en-US"/>
              <a:t>2026 Penicillin Allergy Learning Module (PALM) | Mayo Clinic | Harvard | Mass General Brigham</a:t>
            </a:r>
          </a:p>
        </p:txBody>
      </p:sp>
    </p:spTree>
    <p:extLst>
      <p:ext uri="{BB962C8B-B14F-4D97-AF65-F5344CB8AC3E}">
        <p14:creationId xmlns:p14="http://schemas.microsoft.com/office/powerpoint/2010/main" val="3494980326"/>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MGB Subhead + Key messages">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32587A6-FADF-CA4B-92D7-011DFD3E1ECF}"/>
              </a:ext>
            </a:extLst>
          </p:cNvPr>
          <p:cNvGraphicFramePr>
            <a:graphicFrameLocks noChangeAspect="1"/>
          </p:cNvGraphicFramePr>
          <p:nvPr>
            <p:custDataLst>
              <p:tags r:id="rId1"/>
            </p:custDataLst>
            <p:extLst>
              <p:ext uri="{D42A27DB-BD31-4B8C-83A1-F6EECF244321}">
                <p14:modId xmlns:p14="http://schemas.microsoft.com/office/powerpoint/2010/main" val="385703842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Object 4" hidden="1">
                        <a:extLst>
                          <a:ext uri="{FF2B5EF4-FFF2-40B4-BE49-F238E27FC236}">
                            <a16:creationId xmlns:a16="http://schemas.microsoft.com/office/drawing/2014/main" id="{332587A6-FADF-CA4B-92D7-011DFD3E1ECF}"/>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4336F34-49E0-4A7C-A020-3CF62B0F86C1}"/>
              </a:ext>
            </a:extLst>
          </p:cNvPr>
          <p:cNvSpPr>
            <a:spLocks noGrp="1"/>
          </p:cNvSpPr>
          <p:nvPr>
            <p:ph type="title" hasCustomPrompt="1"/>
          </p:nvPr>
        </p:nvSpPr>
        <p:spPr/>
        <p:txBody>
          <a:bodyPr/>
          <a:lstStyle>
            <a:lvl1pPr>
              <a:defRPr sz="3200" baseline="0"/>
            </a:lvl1pPr>
          </a:lstStyle>
          <a:p>
            <a:r>
              <a:rPr lang="en-US"/>
              <a:t>Click to edit title</a:t>
            </a:r>
          </a:p>
        </p:txBody>
      </p:sp>
      <p:sp>
        <p:nvSpPr>
          <p:cNvPr id="24" name="Text Placeholder 23">
            <a:extLst>
              <a:ext uri="{FF2B5EF4-FFF2-40B4-BE49-F238E27FC236}">
                <a16:creationId xmlns:a16="http://schemas.microsoft.com/office/drawing/2014/main" id="{E3EE7EC3-11E7-0A1E-6544-CE00433931E1}"/>
              </a:ext>
            </a:extLst>
          </p:cNvPr>
          <p:cNvSpPr>
            <a:spLocks noGrp="1"/>
          </p:cNvSpPr>
          <p:nvPr>
            <p:ph type="body" sz="quarter" idx="18" hasCustomPrompt="1"/>
          </p:nvPr>
        </p:nvSpPr>
        <p:spPr>
          <a:xfrm>
            <a:off x="342655" y="1435100"/>
            <a:ext cx="11315700" cy="1476375"/>
          </a:xfrm>
        </p:spPr>
        <p:txBody>
          <a:bodyPr/>
          <a:lstStyle>
            <a:lvl1pPr>
              <a:defRPr/>
            </a:lvl1pPr>
          </a:lstStyle>
          <a:p>
            <a:pPr>
              <a:spcAft>
                <a:spcPts val="1200"/>
              </a:spcAft>
            </a:pPr>
            <a:r>
              <a:rPr lang="en-US" sz="2000" b="1">
                <a:solidFill>
                  <a:schemeClr val="accent2"/>
                </a:solidFill>
              </a:rPr>
              <a:t>Subhead is Calibri Bold </a:t>
            </a:r>
            <a:r>
              <a:rPr lang="en-US" sz="2000" b="1">
                <a:solidFill>
                  <a:schemeClr val="accent2"/>
                </a:solidFill>
                <a:latin typeface="Calibri" panose="020F0502020204030204" pitchFamily="34" charset="0"/>
                <a:cs typeface="Calibri" panose="020F0502020204030204" pitchFamily="34" charset="0"/>
              </a:rPr>
              <a:t>24pt. </a:t>
            </a:r>
            <a:r>
              <a:rPr lang="en-US" sz="2000" b="1" i="0">
                <a:solidFill>
                  <a:schemeClr val="accent2"/>
                </a:solidFill>
                <a:effectLst/>
                <a:highlight>
                  <a:srgbClr val="FFFFFF"/>
                </a:highlight>
                <a:latin typeface="Calibri" panose="020F0502020204030204" pitchFamily="34" charset="0"/>
                <a:cs typeface="Calibri" panose="020F0502020204030204" pitchFamily="34" charset="0"/>
              </a:rPr>
              <a:t>Lorem ipsum odor </a:t>
            </a:r>
            <a:r>
              <a:rPr lang="en-US" sz="2000" b="1" i="0" err="1">
                <a:solidFill>
                  <a:schemeClr val="accent2"/>
                </a:solidFill>
                <a:effectLst/>
                <a:highlight>
                  <a:srgbClr val="FFFFFF"/>
                </a:highlight>
                <a:latin typeface="Calibri" panose="020F0502020204030204" pitchFamily="34" charset="0"/>
                <a:cs typeface="Calibri" panose="020F0502020204030204" pitchFamily="34" charset="0"/>
              </a:rPr>
              <a:t>amet</a:t>
            </a:r>
            <a:r>
              <a:rPr lang="en-US" sz="2000" b="1" i="0">
                <a:solidFill>
                  <a:schemeClr val="accent2"/>
                </a:solidFill>
                <a:effectLst/>
                <a:highlight>
                  <a:srgbClr val="FFFFFF"/>
                </a:highlight>
                <a:latin typeface="Calibri" panose="020F0502020204030204" pitchFamily="34" charset="0"/>
                <a:cs typeface="Calibri" panose="020F0502020204030204" pitchFamily="34" charset="0"/>
              </a:rPr>
              <a:t>, </a:t>
            </a:r>
            <a:r>
              <a:rPr lang="en-US" sz="2000" b="1" i="0" err="1">
                <a:solidFill>
                  <a:schemeClr val="accent2"/>
                </a:solidFill>
                <a:effectLst/>
                <a:highlight>
                  <a:srgbClr val="FFFFFF"/>
                </a:highlight>
                <a:latin typeface="Calibri" panose="020F0502020204030204" pitchFamily="34" charset="0"/>
                <a:cs typeface="Calibri" panose="020F0502020204030204" pitchFamily="34" charset="0"/>
              </a:rPr>
              <a:t>consectetuer</a:t>
            </a:r>
            <a:r>
              <a:rPr lang="en-US" sz="2000" b="1" i="0">
                <a:solidFill>
                  <a:schemeClr val="accent2"/>
                </a:solidFill>
                <a:effectLst/>
                <a:highlight>
                  <a:srgbClr val="FFFFFF"/>
                </a:highlight>
                <a:latin typeface="Calibri" panose="020F0502020204030204" pitchFamily="34" charset="0"/>
                <a:cs typeface="Calibri" panose="020F0502020204030204" pitchFamily="34" charset="0"/>
              </a:rPr>
              <a:t> </a:t>
            </a:r>
            <a:r>
              <a:rPr lang="en-US" sz="2000" b="1" i="0" err="1">
                <a:solidFill>
                  <a:schemeClr val="accent2"/>
                </a:solidFill>
                <a:effectLst/>
                <a:highlight>
                  <a:srgbClr val="FFFFFF"/>
                </a:highlight>
                <a:latin typeface="Calibri" panose="020F0502020204030204" pitchFamily="34" charset="0"/>
                <a:cs typeface="Calibri" panose="020F0502020204030204" pitchFamily="34" charset="0"/>
              </a:rPr>
              <a:t>adipiscing</a:t>
            </a:r>
            <a:r>
              <a:rPr lang="en-US" sz="2000" b="1" i="0">
                <a:solidFill>
                  <a:schemeClr val="accent2"/>
                </a:solidFill>
                <a:effectLst/>
                <a:highlight>
                  <a:srgbClr val="FFFFFF"/>
                </a:highlight>
                <a:latin typeface="Calibri" panose="020F0502020204030204" pitchFamily="34" charset="0"/>
                <a:cs typeface="Calibri" panose="020F0502020204030204" pitchFamily="34" charset="0"/>
              </a:rPr>
              <a:t> </a:t>
            </a:r>
            <a:r>
              <a:rPr lang="en-US" sz="2000" b="1" i="0" err="1">
                <a:solidFill>
                  <a:schemeClr val="accent2"/>
                </a:solidFill>
                <a:effectLst/>
                <a:highlight>
                  <a:srgbClr val="FFFFFF"/>
                </a:highlight>
                <a:latin typeface="Calibri" panose="020F0502020204030204" pitchFamily="34" charset="0"/>
                <a:cs typeface="Calibri" panose="020F0502020204030204" pitchFamily="34" charset="0"/>
              </a:rPr>
              <a:t>elit</a:t>
            </a:r>
            <a:r>
              <a:rPr lang="en-US" sz="2000" b="1" i="0">
                <a:solidFill>
                  <a:schemeClr val="accent2"/>
                </a:solidFill>
                <a:effectLst/>
                <a:highlight>
                  <a:srgbClr val="FFFFFF"/>
                </a:highlight>
                <a:latin typeface="Calibri" panose="020F0502020204030204" pitchFamily="34" charset="0"/>
                <a:cs typeface="Calibri" panose="020F0502020204030204" pitchFamily="34" charset="0"/>
              </a:rPr>
              <a:t>. </a:t>
            </a:r>
            <a:r>
              <a:rPr lang="en-US" sz="2000" b="1" i="0" err="1">
                <a:solidFill>
                  <a:schemeClr val="accent2"/>
                </a:solidFill>
                <a:effectLst/>
                <a:highlight>
                  <a:srgbClr val="FFFFFF"/>
                </a:highlight>
                <a:latin typeface="Calibri" panose="020F0502020204030204" pitchFamily="34" charset="0"/>
                <a:cs typeface="Calibri" panose="020F0502020204030204" pitchFamily="34" charset="0"/>
              </a:rPr>
              <a:t>Molestie</a:t>
            </a:r>
            <a:r>
              <a:rPr lang="en-US" sz="2000" b="1" i="0">
                <a:solidFill>
                  <a:schemeClr val="accent2"/>
                </a:solidFill>
                <a:effectLst/>
                <a:highlight>
                  <a:srgbClr val="FFFFFF"/>
                </a:highlight>
                <a:latin typeface="Calibri" panose="020F0502020204030204" pitchFamily="34" charset="0"/>
                <a:cs typeface="Calibri" panose="020F0502020204030204" pitchFamily="34" charset="0"/>
              </a:rPr>
              <a:t> hac </a:t>
            </a:r>
            <a:r>
              <a:rPr lang="en-US" sz="2000" b="1" i="0" err="1">
                <a:solidFill>
                  <a:schemeClr val="accent2"/>
                </a:solidFill>
                <a:effectLst/>
                <a:highlight>
                  <a:srgbClr val="FFFFFF"/>
                </a:highlight>
                <a:latin typeface="Calibri" panose="020F0502020204030204" pitchFamily="34" charset="0"/>
                <a:cs typeface="Calibri" panose="020F0502020204030204" pitchFamily="34" charset="0"/>
              </a:rPr>
              <a:t>primis</a:t>
            </a:r>
            <a:r>
              <a:rPr lang="en-US" sz="2000" b="1" i="0">
                <a:solidFill>
                  <a:schemeClr val="accent2"/>
                </a:solidFill>
                <a:effectLst/>
                <a:highlight>
                  <a:srgbClr val="FFFFFF"/>
                </a:highlight>
                <a:latin typeface="Calibri" panose="020F0502020204030204" pitchFamily="34" charset="0"/>
                <a:cs typeface="Calibri" panose="020F0502020204030204" pitchFamily="34" charset="0"/>
              </a:rPr>
              <a:t> </a:t>
            </a:r>
            <a:r>
              <a:rPr lang="en-US" sz="2000" b="1" i="0" err="1">
                <a:solidFill>
                  <a:schemeClr val="accent2"/>
                </a:solidFill>
                <a:effectLst/>
                <a:highlight>
                  <a:srgbClr val="FFFFFF"/>
                </a:highlight>
                <a:latin typeface="Calibri" panose="020F0502020204030204" pitchFamily="34" charset="0"/>
                <a:cs typeface="Calibri" panose="020F0502020204030204" pitchFamily="34" charset="0"/>
              </a:rPr>
              <a:t>lacus</a:t>
            </a:r>
            <a:r>
              <a:rPr lang="en-US" sz="2000" b="1" i="0">
                <a:solidFill>
                  <a:schemeClr val="accent2"/>
                </a:solidFill>
                <a:effectLst/>
                <a:highlight>
                  <a:srgbClr val="FFFFFF"/>
                </a:highlight>
                <a:latin typeface="Calibri" panose="020F0502020204030204" pitchFamily="34" charset="0"/>
                <a:cs typeface="Calibri" panose="020F0502020204030204" pitchFamily="34" charset="0"/>
              </a:rPr>
              <a:t> in ac </a:t>
            </a:r>
            <a:r>
              <a:rPr lang="en-US" sz="2000" b="1" i="0" err="1">
                <a:solidFill>
                  <a:schemeClr val="accent2"/>
                </a:solidFill>
                <a:effectLst/>
                <a:highlight>
                  <a:srgbClr val="FFFFFF"/>
                </a:highlight>
                <a:latin typeface="Calibri" panose="020F0502020204030204" pitchFamily="34" charset="0"/>
                <a:cs typeface="Calibri" panose="020F0502020204030204" pitchFamily="34" charset="0"/>
              </a:rPr>
              <a:t>facilisi</a:t>
            </a:r>
            <a:r>
              <a:rPr lang="en-US" sz="2000" b="1" i="0">
                <a:solidFill>
                  <a:schemeClr val="accent2"/>
                </a:solidFill>
                <a:effectLst/>
                <a:highlight>
                  <a:srgbClr val="FFFFFF"/>
                </a:highlight>
                <a:latin typeface="Calibri" panose="020F0502020204030204" pitchFamily="34" charset="0"/>
                <a:cs typeface="Calibri" panose="020F0502020204030204" pitchFamily="34" charset="0"/>
              </a:rPr>
              <a:t> </a:t>
            </a:r>
            <a:r>
              <a:rPr lang="en-US" sz="2000" b="1" i="0" err="1">
                <a:solidFill>
                  <a:schemeClr val="accent2"/>
                </a:solidFill>
                <a:effectLst/>
                <a:highlight>
                  <a:srgbClr val="FFFFFF"/>
                </a:highlight>
                <a:latin typeface="Calibri" panose="020F0502020204030204" pitchFamily="34" charset="0"/>
                <a:cs typeface="Calibri" panose="020F0502020204030204" pitchFamily="34" charset="0"/>
              </a:rPr>
              <a:t>massa</a:t>
            </a:r>
            <a:r>
              <a:rPr lang="en-US" sz="2000" b="1" i="0">
                <a:solidFill>
                  <a:schemeClr val="accent2"/>
                </a:solidFill>
                <a:effectLst/>
                <a:highlight>
                  <a:srgbClr val="FFFFFF"/>
                </a:highlight>
                <a:latin typeface="Calibri" panose="020F0502020204030204" pitchFamily="34" charset="0"/>
                <a:cs typeface="Calibri" panose="020F0502020204030204" pitchFamily="34" charset="0"/>
              </a:rPr>
              <a:t> </a:t>
            </a:r>
            <a:r>
              <a:rPr lang="en-US" sz="2000" b="1" i="0" err="1">
                <a:solidFill>
                  <a:schemeClr val="accent2"/>
                </a:solidFill>
                <a:effectLst/>
                <a:highlight>
                  <a:srgbClr val="FFFFFF"/>
                </a:highlight>
                <a:latin typeface="Calibri" panose="020F0502020204030204" pitchFamily="34" charset="0"/>
                <a:cs typeface="Calibri" panose="020F0502020204030204" pitchFamily="34" charset="0"/>
              </a:rPr>
              <a:t>faucibus</a:t>
            </a:r>
            <a:r>
              <a:rPr lang="en-US" sz="2000" b="1" i="0">
                <a:solidFill>
                  <a:schemeClr val="accent2"/>
                </a:solidFill>
                <a:effectLst/>
                <a:highlight>
                  <a:srgbClr val="FFFFFF"/>
                </a:highlight>
                <a:latin typeface="Calibri" panose="020F0502020204030204" pitchFamily="34" charset="0"/>
                <a:cs typeface="Calibri" panose="020F0502020204030204" pitchFamily="34" charset="0"/>
              </a:rPr>
              <a:t> </a:t>
            </a:r>
            <a:r>
              <a:rPr lang="en-US" sz="2000" b="1" i="0" err="1">
                <a:solidFill>
                  <a:schemeClr val="accent2"/>
                </a:solidFill>
                <a:effectLst/>
                <a:highlight>
                  <a:srgbClr val="FFFFFF"/>
                </a:highlight>
                <a:latin typeface="Calibri" panose="020F0502020204030204" pitchFamily="34" charset="0"/>
                <a:cs typeface="Calibri" panose="020F0502020204030204" pitchFamily="34" charset="0"/>
              </a:rPr>
              <a:t>placerat</a:t>
            </a:r>
            <a:r>
              <a:rPr lang="en-US" sz="2000" b="1" i="0">
                <a:solidFill>
                  <a:schemeClr val="accent2"/>
                </a:solidFill>
                <a:effectLst/>
                <a:highlight>
                  <a:srgbClr val="FFFFFF"/>
                </a:highlight>
                <a:latin typeface="Calibri" panose="020F0502020204030204" pitchFamily="34" charset="0"/>
                <a:cs typeface="Calibri" panose="020F0502020204030204" pitchFamily="34" charset="0"/>
              </a:rPr>
              <a:t>. </a:t>
            </a:r>
            <a:r>
              <a:rPr lang="en-US" sz="2000" b="1" i="0" err="1">
                <a:solidFill>
                  <a:schemeClr val="accent2"/>
                </a:solidFill>
                <a:effectLst/>
                <a:highlight>
                  <a:srgbClr val="FFFFFF"/>
                </a:highlight>
                <a:latin typeface="Calibri" panose="020F0502020204030204" pitchFamily="34" charset="0"/>
                <a:cs typeface="Calibri" panose="020F0502020204030204" pitchFamily="34" charset="0"/>
              </a:rPr>
              <a:t>Nullam</a:t>
            </a:r>
            <a:r>
              <a:rPr lang="en-US" sz="2000" b="1" i="0">
                <a:solidFill>
                  <a:schemeClr val="accent2"/>
                </a:solidFill>
                <a:effectLst/>
                <a:highlight>
                  <a:srgbClr val="FFFFFF"/>
                </a:highlight>
                <a:latin typeface="Calibri" panose="020F0502020204030204" pitchFamily="34" charset="0"/>
                <a:cs typeface="Calibri" panose="020F0502020204030204" pitchFamily="34" charset="0"/>
              </a:rPr>
              <a:t> et </a:t>
            </a:r>
            <a:r>
              <a:rPr lang="en-US" sz="2000" b="1" i="0" err="1">
                <a:solidFill>
                  <a:schemeClr val="accent2"/>
                </a:solidFill>
                <a:effectLst/>
                <a:highlight>
                  <a:srgbClr val="FFFFFF"/>
                </a:highlight>
                <a:latin typeface="Calibri" panose="020F0502020204030204" pitchFamily="34" charset="0"/>
                <a:cs typeface="Calibri" panose="020F0502020204030204" pitchFamily="34" charset="0"/>
              </a:rPr>
              <a:t>blandit</a:t>
            </a:r>
            <a:r>
              <a:rPr lang="en-US" sz="2000" b="1" i="0">
                <a:solidFill>
                  <a:schemeClr val="accent2"/>
                </a:solidFill>
                <a:effectLst/>
                <a:highlight>
                  <a:srgbClr val="FFFFFF"/>
                </a:highlight>
                <a:latin typeface="Calibri" panose="020F0502020204030204" pitchFamily="34" charset="0"/>
                <a:cs typeface="Calibri" panose="020F0502020204030204" pitchFamily="34" charset="0"/>
              </a:rPr>
              <a:t> </a:t>
            </a:r>
            <a:r>
              <a:rPr lang="en-US" sz="2000" b="1" i="0" err="1">
                <a:solidFill>
                  <a:schemeClr val="accent2"/>
                </a:solidFill>
                <a:effectLst/>
                <a:highlight>
                  <a:srgbClr val="FFFFFF"/>
                </a:highlight>
                <a:latin typeface="Calibri" panose="020F0502020204030204" pitchFamily="34" charset="0"/>
                <a:cs typeface="Calibri" panose="020F0502020204030204" pitchFamily="34" charset="0"/>
              </a:rPr>
              <a:t>placerat</a:t>
            </a:r>
            <a:r>
              <a:rPr lang="en-US" sz="2000" b="1" i="0">
                <a:solidFill>
                  <a:schemeClr val="accent2"/>
                </a:solidFill>
                <a:effectLst/>
                <a:highlight>
                  <a:srgbClr val="FFFFFF"/>
                </a:highlight>
                <a:latin typeface="Calibri" panose="020F0502020204030204" pitchFamily="34" charset="0"/>
                <a:cs typeface="Calibri" panose="020F0502020204030204" pitchFamily="34" charset="0"/>
              </a:rPr>
              <a:t> </a:t>
            </a:r>
            <a:r>
              <a:rPr lang="en-US" sz="2000" b="1" i="0" err="1">
                <a:solidFill>
                  <a:schemeClr val="accent2"/>
                </a:solidFill>
                <a:effectLst/>
                <a:highlight>
                  <a:srgbClr val="FFFFFF"/>
                </a:highlight>
                <a:latin typeface="Calibri" panose="020F0502020204030204" pitchFamily="34" charset="0"/>
                <a:cs typeface="Calibri" panose="020F0502020204030204" pitchFamily="34" charset="0"/>
              </a:rPr>
              <a:t>justo</a:t>
            </a:r>
            <a:r>
              <a:rPr lang="en-US" sz="2000" b="1" i="0">
                <a:solidFill>
                  <a:schemeClr val="accent2"/>
                </a:solidFill>
                <a:effectLst/>
                <a:highlight>
                  <a:srgbClr val="FFFFFF"/>
                </a:highlight>
                <a:latin typeface="Calibri" panose="020F0502020204030204" pitchFamily="34" charset="0"/>
                <a:cs typeface="Calibri" panose="020F0502020204030204" pitchFamily="34" charset="0"/>
              </a:rPr>
              <a:t> </a:t>
            </a:r>
            <a:r>
              <a:rPr lang="en-US" sz="2000" b="1" i="0" err="1">
                <a:solidFill>
                  <a:schemeClr val="accent2"/>
                </a:solidFill>
                <a:effectLst/>
                <a:highlight>
                  <a:srgbClr val="FFFFFF"/>
                </a:highlight>
                <a:latin typeface="Calibri" panose="020F0502020204030204" pitchFamily="34" charset="0"/>
                <a:cs typeface="Calibri" panose="020F0502020204030204" pitchFamily="34" charset="0"/>
              </a:rPr>
              <a:t>iaculis</a:t>
            </a:r>
            <a:r>
              <a:rPr lang="en-US" sz="2000" b="1" i="0">
                <a:solidFill>
                  <a:schemeClr val="accent2"/>
                </a:solidFill>
                <a:effectLst/>
                <a:highlight>
                  <a:srgbClr val="FFFFFF"/>
                </a:highlight>
                <a:latin typeface="Calibri" panose="020F0502020204030204" pitchFamily="34" charset="0"/>
                <a:cs typeface="Calibri" panose="020F0502020204030204" pitchFamily="34" charset="0"/>
              </a:rPr>
              <a:t> </a:t>
            </a:r>
            <a:r>
              <a:rPr lang="en-US" sz="2000" b="1" i="0" err="1">
                <a:solidFill>
                  <a:schemeClr val="accent2"/>
                </a:solidFill>
                <a:effectLst/>
                <a:highlight>
                  <a:srgbClr val="FFFFFF"/>
                </a:highlight>
                <a:latin typeface="Calibri" panose="020F0502020204030204" pitchFamily="34" charset="0"/>
                <a:cs typeface="Calibri" panose="020F0502020204030204" pitchFamily="34" charset="0"/>
              </a:rPr>
              <a:t>augue</a:t>
            </a:r>
            <a:r>
              <a:rPr lang="en-US" sz="2000" b="1" i="0">
                <a:solidFill>
                  <a:schemeClr val="accent2"/>
                </a:solidFill>
                <a:effectLst/>
                <a:highlight>
                  <a:srgbClr val="FFFFFF"/>
                </a:highlight>
                <a:latin typeface="Calibri" panose="020F0502020204030204" pitchFamily="34" charset="0"/>
                <a:cs typeface="Calibri" panose="020F0502020204030204" pitchFamily="34" charset="0"/>
              </a:rPr>
              <a:t> </a:t>
            </a:r>
            <a:r>
              <a:rPr lang="en-US" sz="2000" b="1" i="0" err="1">
                <a:solidFill>
                  <a:schemeClr val="accent2"/>
                </a:solidFill>
                <a:effectLst/>
                <a:highlight>
                  <a:srgbClr val="FFFFFF"/>
                </a:highlight>
                <a:latin typeface="Calibri" panose="020F0502020204030204" pitchFamily="34" charset="0"/>
                <a:cs typeface="Calibri" panose="020F0502020204030204" pitchFamily="34" charset="0"/>
              </a:rPr>
              <a:t>cras</a:t>
            </a:r>
            <a:r>
              <a:rPr lang="en-US" sz="2000" b="1" i="0">
                <a:solidFill>
                  <a:schemeClr val="accent2"/>
                </a:solidFill>
                <a:effectLst/>
                <a:highlight>
                  <a:srgbClr val="FFFFFF"/>
                </a:highlight>
                <a:latin typeface="Calibri" panose="020F0502020204030204" pitchFamily="34" charset="0"/>
                <a:cs typeface="Calibri" panose="020F0502020204030204" pitchFamily="34" charset="0"/>
              </a:rPr>
              <a:t>; </a:t>
            </a:r>
            <a:r>
              <a:rPr lang="en-US" sz="2000" b="1" i="0" err="1">
                <a:solidFill>
                  <a:schemeClr val="accent2"/>
                </a:solidFill>
                <a:effectLst/>
                <a:highlight>
                  <a:srgbClr val="FFFFFF"/>
                </a:highlight>
                <a:latin typeface="Calibri" panose="020F0502020204030204" pitchFamily="34" charset="0"/>
                <a:cs typeface="Calibri" panose="020F0502020204030204" pitchFamily="34" charset="0"/>
              </a:rPr>
              <a:t>sociosqu</a:t>
            </a:r>
            <a:r>
              <a:rPr lang="en-US" sz="2000" b="1" i="0">
                <a:solidFill>
                  <a:schemeClr val="accent2"/>
                </a:solidFill>
                <a:effectLst/>
                <a:highlight>
                  <a:srgbClr val="FFFFFF"/>
                </a:highlight>
                <a:latin typeface="Calibri" panose="020F0502020204030204" pitchFamily="34" charset="0"/>
                <a:cs typeface="Calibri" panose="020F0502020204030204" pitchFamily="34" charset="0"/>
              </a:rPr>
              <a:t> </a:t>
            </a:r>
            <a:r>
              <a:rPr lang="en-US" sz="2000" b="1" i="0" err="1">
                <a:solidFill>
                  <a:schemeClr val="accent2"/>
                </a:solidFill>
                <a:effectLst/>
                <a:highlight>
                  <a:srgbClr val="FFFFFF"/>
                </a:highlight>
                <a:latin typeface="Calibri" panose="020F0502020204030204" pitchFamily="34" charset="0"/>
                <a:cs typeface="Calibri" panose="020F0502020204030204" pitchFamily="34" charset="0"/>
              </a:rPr>
              <a:t>montes</a:t>
            </a:r>
            <a:r>
              <a:rPr lang="en-US" sz="2000" b="1" i="0">
                <a:solidFill>
                  <a:schemeClr val="accent2"/>
                </a:solidFill>
                <a:effectLst/>
                <a:highlight>
                  <a:srgbClr val="FFFFFF"/>
                </a:highlight>
                <a:latin typeface="Calibri" panose="020F0502020204030204" pitchFamily="34" charset="0"/>
                <a:cs typeface="Calibri" panose="020F0502020204030204" pitchFamily="34" charset="0"/>
              </a:rPr>
              <a:t>.</a:t>
            </a:r>
            <a:endParaRPr lang="en-US" sz="2000" b="1">
              <a:solidFill>
                <a:schemeClr val="accent2"/>
              </a:solidFill>
              <a:latin typeface="Calibri" panose="020F0502020204030204" pitchFamily="34" charset="0"/>
              <a:cs typeface="Calibri" panose="020F0502020204030204" pitchFamily="34" charset="0"/>
            </a:endParaRPr>
          </a:p>
        </p:txBody>
      </p:sp>
      <p:sp>
        <p:nvSpPr>
          <p:cNvPr id="29" name="Text Placeholder 28">
            <a:extLst>
              <a:ext uri="{FF2B5EF4-FFF2-40B4-BE49-F238E27FC236}">
                <a16:creationId xmlns:a16="http://schemas.microsoft.com/office/drawing/2014/main" id="{BAC403A3-4FFA-88A7-BC76-E623A8D48C7A}"/>
              </a:ext>
            </a:extLst>
          </p:cNvPr>
          <p:cNvSpPr>
            <a:spLocks noGrp="1"/>
          </p:cNvSpPr>
          <p:nvPr>
            <p:ph type="body" sz="quarter" idx="19" hasCustomPrompt="1"/>
          </p:nvPr>
        </p:nvSpPr>
        <p:spPr>
          <a:xfrm>
            <a:off x="342901" y="4229412"/>
            <a:ext cx="3261946" cy="1661993"/>
          </a:xfrm>
        </p:spPr>
        <p:txBody>
          <a:bodyPr/>
          <a:lstStyle>
            <a:lvl1pPr>
              <a:defRPr sz="2400"/>
            </a:lvl1pPr>
          </a:lstStyle>
          <a:p>
            <a:r>
              <a:rPr lang="en-US" sz="2000" b="1"/>
              <a:t>Icon header here</a:t>
            </a:r>
          </a:p>
          <a:p>
            <a:endParaRPr lang="en-US" sz="500" b="1"/>
          </a:p>
          <a:p>
            <a:r>
              <a:rPr lang="en-US" sz="2000"/>
              <a:t>Key message goes here ipsum dolor </a:t>
            </a:r>
            <a:r>
              <a:rPr lang="en-US" sz="2000" err="1"/>
              <a:t>amet</a:t>
            </a:r>
            <a:endParaRPr lang="en-US" sz="2000"/>
          </a:p>
          <a:p>
            <a:r>
              <a:rPr lang="en-US" sz="2000"/>
              <a:t>lorem ipsum dolor </a:t>
            </a:r>
            <a:r>
              <a:rPr lang="en-US" sz="2000" err="1"/>
              <a:t>amet</a:t>
            </a:r>
            <a:endParaRPr lang="en-US"/>
          </a:p>
        </p:txBody>
      </p:sp>
      <p:sp>
        <p:nvSpPr>
          <p:cNvPr id="30" name="Text Placeholder 28">
            <a:extLst>
              <a:ext uri="{FF2B5EF4-FFF2-40B4-BE49-F238E27FC236}">
                <a16:creationId xmlns:a16="http://schemas.microsoft.com/office/drawing/2014/main" id="{EE78052F-F235-A33E-A96C-D8FA7926457C}"/>
              </a:ext>
            </a:extLst>
          </p:cNvPr>
          <p:cNvSpPr>
            <a:spLocks noGrp="1"/>
          </p:cNvSpPr>
          <p:nvPr>
            <p:ph type="body" sz="quarter" idx="20" hasCustomPrompt="1"/>
          </p:nvPr>
        </p:nvSpPr>
        <p:spPr>
          <a:xfrm>
            <a:off x="4465028" y="4229412"/>
            <a:ext cx="3261946" cy="1661993"/>
          </a:xfrm>
        </p:spPr>
        <p:txBody>
          <a:bodyPr/>
          <a:lstStyle>
            <a:lvl1pPr>
              <a:defRPr sz="2400"/>
            </a:lvl1pPr>
          </a:lstStyle>
          <a:p>
            <a:r>
              <a:rPr lang="en-US" sz="2000" b="1"/>
              <a:t>Icon header here</a:t>
            </a:r>
          </a:p>
          <a:p>
            <a:endParaRPr lang="en-US" sz="500" b="1"/>
          </a:p>
          <a:p>
            <a:r>
              <a:rPr lang="en-US" sz="2000"/>
              <a:t>Key message goes here ipsum dolor </a:t>
            </a:r>
            <a:r>
              <a:rPr lang="en-US" sz="2000" err="1"/>
              <a:t>amet</a:t>
            </a:r>
            <a:endParaRPr lang="en-US" sz="2000"/>
          </a:p>
          <a:p>
            <a:r>
              <a:rPr lang="en-US" sz="2000"/>
              <a:t>lorem ipsum dolor </a:t>
            </a:r>
            <a:r>
              <a:rPr lang="en-US" sz="2000" err="1"/>
              <a:t>amet</a:t>
            </a:r>
            <a:endParaRPr lang="en-US"/>
          </a:p>
        </p:txBody>
      </p:sp>
      <p:sp>
        <p:nvSpPr>
          <p:cNvPr id="31" name="Text Placeholder 28">
            <a:extLst>
              <a:ext uri="{FF2B5EF4-FFF2-40B4-BE49-F238E27FC236}">
                <a16:creationId xmlns:a16="http://schemas.microsoft.com/office/drawing/2014/main" id="{6A43EE2E-ED7C-F6FB-30AD-E6BC94DB8FE8}"/>
              </a:ext>
            </a:extLst>
          </p:cNvPr>
          <p:cNvSpPr>
            <a:spLocks noGrp="1"/>
          </p:cNvSpPr>
          <p:nvPr>
            <p:ph type="body" sz="quarter" idx="21" hasCustomPrompt="1"/>
          </p:nvPr>
        </p:nvSpPr>
        <p:spPr>
          <a:xfrm>
            <a:off x="8587154" y="4229412"/>
            <a:ext cx="3261946" cy="1661993"/>
          </a:xfrm>
        </p:spPr>
        <p:txBody>
          <a:bodyPr/>
          <a:lstStyle>
            <a:lvl1pPr>
              <a:defRPr sz="2400"/>
            </a:lvl1pPr>
          </a:lstStyle>
          <a:p>
            <a:r>
              <a:rPr lang="en-US" sz="2000" b="1"/>
              <a:t>Icon header here</a:t>
            </a:r>
          </a:p>
          <a:p>
            <a:endParaRPr lang="en-US" sz="500" b="1"/>
          </a:p>
          <a:p>
            <a:r>
              <a:rPr lang="en-US" sz="2000"/>
              <a:t>Key message goes here ipsum dolor </a:t>
            </a:r>
            <a:r>
              <a:rPr lang="en-US" sz="2000" err="1"/>
              <a:t>amet</a:t>
            </a:r>
            <a:endParaRPr lang="en-US" sz="2000"/>
          </a:p>
          <a:p>
            <a:r>
              <a:rPr lang="en-US" sz="2000"/>
              <a:t>lorem ipsum dolor </a:t>
            </a:r>
            <a:r>
              <a:rPr lang="en-US" sz="2000" err="1"/>
              <a:t>amet</a:t>
            </a:r>
            <a:endParaRPr lang="en-US"/>
          </a:p>
        </p:txBody>
      </p:sp>
      <p:sp>
        <p:nvSpPr>
          <p:cNvPr id="3" name="Footer Placeholder 1">
            <a:extLst>
              <a:ext uri="{FF2B5EF4-FFF2-40B4-BE49-F238E27FC236}">
                <a16:creationId xmlns:a16="http://schemas.microsoft.com/office/drawing/2014/main" id="{A07EEBBC-09C6-0432-1393-3A93B8F4EF22}"/>
              </a:ext>
            </a:extLst>
          </p:cNvPr>
          <p:cNvSpPr>
            <a:spLocks noGrp="1"/>
          </p:cNvSpPr>
          <p:nvPr>
            <p:ph type="ftr" sz="quarter" idx="15"/>
          </p:nvPr>
        </p:nvSpPr>
        <p:spPr>
          <a:xfrm>
            <a:off x="4248992" y="6313990"/>
            <a:ext cx="7278757" cy="258926"/>
          </a:xfrm>
        </p:spPr>
        <p:txBody>
          <a:bodyPr/>
          <a:lstStyle/>
          <a:p>
            <a:r>
              <a:rPr lang="en-US"/>
              <a:t>2026 Penicillin Allergy Learning Module (PALM) | Mayo Clinic | Harvard | Mass General Brigham</a:t>
            </a:r>
          </a:p>
        </p:txBody>
      </p:sp>
    </p:spTree>
    <p:extLst>
      <p:ext uri="{BB962C8B-B14F-4D97-AF65-F5344CB8AC3E}">
        <p14:creationId xmlns:p14="http://schemas.microsoft.com/office/powerpoint/2010/main" val="194822295"/>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MGB Blue Bar Subhead + Key messages">
    <p:spTree>
      <p:nvGrpSpPr>
        <p:cNvPr id="1" name=""/>
        <p:cNvGrpSpPr/>
        <p:nvPr/>
      </p:nvGrpSpPr>
      <p:grpSpPr>
        <a:xfrm>
          <a:off x="0" y="0"/>
          <a:ext cx="0" cy="0"/>
          <a:chOff x="0" y="0"/>
          <a:chExt cx="0" cy="0"/>
        </a:xfrm>
      </p:grpSpPr>
      <p:sp>
        <p:nvSpPr>
          <p:cNvPr id="3" name="Round Same Side Corner Rectangle 2">
            <a:extLst>
              <a:ext uri="{FF2B5EF4-FFF2-40B4-BE49-F238E27FC236}">
                <a16:creationId xmlns:a16="http://schemas.microsoft.com/office/drawing/2014/main" id="{DD283610-62DE-F746-A2FB-60CB5C7064D0}"/>
              </a:ext>
            </a:extLst>
          </p:cNvPr>
          <p:cNvSpPr/>
          <p:nvPr userDrawn="1"/>
        </p:nvSpPr>
        <p:spPr>
          <a:xfrm rot="5400000">
            <a:off x="5704321" y="-4448310"/>
            <a:ext cx="461664" cy="11870306"/>
          </a:xfrm>
          <a:prstGeom prst="round2SameRect">
            <a:avLst>
              <a:gd name="adj1" fmla="val 25279"/>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4" name="Text Placeholder 23">
            <a:extLst>
              <a:ext uri="{FF2B5EF4-FFF2-40B4-BE49-F238E27FC236}">
                <a16:creationId xmlns:a16="http://schemas.microsoft.com/office/drawing/2014/main" id="{E3EE7EC3-11E7-0A1E-6544-CE00433931E1}"/>
              </a:ext>
            </a:extLst>
          </p:cNvPr>
          <p:cNvSpPr>
            <a:spLocks noGrp="1"/>
          </p:cNvSpPr>
          <p:nvPr>
            <p:ph type="body" sz="quarter" idx="18" hasCustomPrompt="1"/>
          </p:nvPr>
        </p:nvSpPr>
        <p:spPr>
          <a:xfrm>
            <a:off x="350520" y="1332954"/>
            <a:ext cx="8207491" cy="307777"/>
          </a:xfrm>
          <a:solidFill>
            <a:schemeClr val="accent2"/>
          </a:solidFill>
        </p:spPr>
        <p:txBody>
          <a:bodyPr wrap="square" anchor="ctr" anchorCtr="0">
            <a:spAutoFit/>
          </a:bodyPr>
          <a:lstStyle>
            <a:lvl1pPr marL="0" indent="0" algn="l" defTabSz="914400" rtl="0" eaLnBrk="1" latinLnBrk="0" hangingPunct="1">
              <a:lnSpc>
                <a:spcPct val="100000"/>
              </a:lnSpc>
              <a:spcBef>
                <a:spcPts val="0"/>
              </a:spcBef>
              <a:buFont typeface="Arial" panose="020B0604020202020204" pitchFamily="34" charset="0"/>
              <a:buNone/>
              <a:defRPr lang="en-US" sz="2400" dirty="0" smtClean="0"/>
            </a:lvl1pPr>
          </a:lstStyle>
          <a:p>
            <a:pPr marL="0" marR="0" lvl="0"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lang="en-US" sz="2000">
                <a:solidFill>
                  <a:schemeClr val="bg1"/>
                </a:solidFill>
              </a:rPr>
              <a:t>Subhead– Calibri 24pt type</a:t>
            </a:r>
          </a:p>
        </p:txBody>
      </p:sp>
      <p:graphicFrame>
        <p:nvGraphicFramePr>
          <p:cNvPr id="5" name="Object 4" hidden="1">
            <a:extLst>
              <a:ext uri="{FF2B5EF4-FFF2-40B4-BE49-F238E27FC236}">
                <a16:creationId xmlns:a16="http://schemas.microsoft.com/office/drawing/2014/main" id="{332587A6-FADF-CA4B-92D7-011DFD3E1ECF}"/>
              </a:ext>
            </a:extLst>
          </p:cNvPr>
          <p:cNvGraphicFramePr>
            <a:graphicFrameLocks noChangeAspect="1"/>
          </p:cNvGraphicFramePr>
          <p:nvPr>
            <p:custDataLst>
              <p:tags r:id="rId1"/>
            </p:custDataLst>
            <p:extLst>
              <p:ext uri="{D42A27DB-BD31-4B8C-83A1-F6EECF244321}">
                <p14:modId xmlns:p14="http://schemas.microsoft.com/office/powerpoint/2010/main" val="385703842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Object 4" hidden="1">
                        <a:extLst>
                          <a:ext uri="{FF2B5EF4-FFF2-40B4-BE49-F238E27FC236}">
                            <a16:creationId xmlns:a16="http://schemas.microsoft.com/office/drawing/2014/main" id="{332587A6-FADF-CA4B-92D7-011DFD3E1ECF}"/>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4336F34-49E0-4A7C-A020-3CF62B0F86C1}"/>
              </a:ext>
            </a:extLst>
          </p:cNvPr>
          <p:cNvSpPr>
            <a:spLocks noGrp="1"/>
          </p:cNvSpPr>
          <p:nvPr>
            <p:ph type="title" hasCustomPrompt="1"/>
          </p:nvPr>
        </p:nvSpPr>
        <p:spPr/>
        <p:txBody>
          <a:bodyPr/>
          <a:lstStyle>
            <a:lvl1pPr>
              <a:defRPr sz="3200" baseline="0"/>
            </a:lvl1pPr>
          </a:lstStyle>
          <a:p>
            <a:r>
              <a:rPr lang="en-US"/>
              <a:t>Click to edit title</a:t>
            </a:r>
          </a:p>
        </p:txBody>
      </p:sp>
      <p:sp>
        <p:nvSpPr>
          <p:cNvPr id="29" name="Text Placeholder 28">
            <a:extLst>
              <a:ext uri="{FF2B5EF4-FFF2-40B4-BE49-F238E27FC236}">
                <a16:creationId xmlns:a16="http://schemas.microsoft.com/office/drawing/2014/main" id="{BAC403A3-4FFA-88A7-BC76-E623A8D48C7A}"/>
              </a:ext>
            </a:extLst>
          </p:cNvPr>
          <p:cNvSpPr>
            <a:spLocks noGrp="1"/>
          </p:cNvSpPr>
          <p:nvPr>
            <p:ph type="body" sz="quarter" idx="19" hasCustomPrompt="1"/>
          </p:nvPr>
        </p:nvSpPr>
        <p:spPr>
          <a:xfrm>
            <a:off x="342901" y="4382384"/>
            <a:ext cx="3261946" cy="1308050"/>
          </a:xfrm>
        </p:spPr>
        <p:txBody>
          <a:bodyPr>
            <a:spAutoFit/>
          </a:bodyPr>
          <a:lstStyle>
            <a:lvl1pPr>
              <a:defRPr sz="2400"/>
            </a:lvl1pPr>
          </a:lstStyle>
          <a:p>
            <a:r>
              <a:rPr lang="en-US" sz="2000" b="1"/>
              <a:t>Icon header here</a:t>
            </a:r>
          </a:p>
          <a:p>
            <a:endParaRPr lang="en-US" sz="500" b="1"/>
          </a:p>
          <a:p>
            <a:r>
              <a:rPr lang="en-US" sz="2000"/>
              <a:t>Key message goes here ipsum dolor </a:t>
            </a:r>
            <a:r>
              <a:rPr lang="en-US" sz="2000" err="1"/>
              <a:t>amet</a:t>
            </a:r>
            <a:endParaRPr lang="en-US" sz="2000"/>
          </a:p>
          <a:p>
            <a:r>
              <a:rPr lang="en-US" sz="2000"/>
              <a:t>lorem ipsum dolor </a:t>
            </a:r>
            <a:r>
              <a:rPr lang="en-US" sz="2000" err="1"/>
              <a:t>amet</a:t>
            </a:r>
            <a:endParaRPr lang="en-US"/>
          </a:p>
        </p:txBody>
      </p:sp>
      <p:sp>
        <p:nvSpPr>
          <p:cNvPr id="30" name="Text Placeholder 28">
            <a:extLst>
              <a:ext uri="{FF2B5EF4-FFF2-40B4-BE49-F238E27FC236}">
                <a16:creationId xmlns:a16="http://schemas.microsoft.com/office/drawing/2014/main" id="{EE78052F-F235-A33E-A96C-D8FA7926457C}"/>
              </a:ext>
            </a:extLst>
          </p:cNvPr>
          <p:cNvSpPr>
            <a:spLocks noGrp="1"/>
          </p:cNvSpPr>
          <p:nvPr>
            <p:ph type="body" sz="quarter" idx="20" hasCustomPrompt="1"/>
          </p:nvPr>
        </p:nvSpPr>
        <p:spPr>
          <a:xfrm>
            <a:off x="4450456" y="4382384"/>
            <a:ext cx="3261946" cy="1308050"/>
          </a:xfrm>
        </p:spPr>
        <p:txBody>
          <a:bodyPr>
            <a:spAutoFit/>
          </a:bodyPr>
          <a:lstStyle>
            <a:lvl1pPr>
              <a:defRPr sz="2400"/>
            </a:lvl1pPr>
          </a:lstStyle>
          <a:p>
            <a:r>
              <a:rPr lang="en-US" sz="2000" b="1"/>
              <a:t>Icon header here</a:t>
            </a:r>
          </a:p>
          <a:p>
            <a:endParaRPr lang="en-US" sz="500" b="1"/>
          </a:p>
          <a:p>
            <a:r>
              <a:rPr lang="en-US" sz="2000"/>
              <a:t>Key message goes here ipsum dolor </a:t>
            </a:r>
            <a:r>
              <a:rPr lang="en-US" sz="2000" err="1"/>
              <a:t>amet</a:t>
            </a:r>
            <a:endParaRPr lang="en-US" sz="2000"/>
          </a:p>
          <a:p>
            <a:r>
              <a:rPr lang="en-US" sz="2000"/>
              <a:t>lorem ipsum dolor </a:t>
            </a:r>
            <a:r>
              <a:rPr lang="en-US" sz="2000" err="1"/>
              <a:t>amet</a:t>
            </a:r>
            <a:endParaRPr lang="en-US"/>
          </a:p>
        </p:txBody>
      </p:sp>
      <p:sp>
        <p:nvSpPr>
          <p:cNvPr id="31" name="Text Placeholder 28">
            <a:extLst>
              <a:ext uri="{FF2B5EF4-FFF2-40B4-BE49-F238E27FC236}">
                <a16:creationId xmlns:a16="http://schemas.microsoft.com/office/drawing/2014/main" id="{6A43EE2E-ED7C-F6FB-30AD-E6BC94DB8FE8}"/>
              </a:ext>
            </a:extLst>
          </p:cNvPr>
          <p:cNvSpPr>
            <a:spLocks noGrp="1"/>
          </p:cNvSpPr>
          <p:nvPr>
            <p:ph type="body" sz="quarter" idx="21" hasCustomPrompt="1"/>
          </p:nvPr>
        </p:nvSpPr>
        <p:spPr>
          <a:xfrm>
            <a:off x="8558011" y="4382384"/>
            <a:ext cx="3261946" cy="1308050"/>
          </a:xfrm>
        </p:spPr>
        <p:txBody>
          <a:bodyPr>
            <a:spAutoFit/>
          </a:bodyPr>
          <a:lstStyle>
            <a:lvl1pPr>
              <a:defRPr sz="2400"/>
            </a:lvl1pPr>
          </a:lstStyle>
          <a:p>
            <a:r>
              <a:rPr lang="en-US" sz="2000" b="1"/>
              <a:t>Icon header here</a:t>
            </a:r>
          </a:p>
          <a:p>
            <a:endParaRPr lang="en-US" sz="500" b="1"/>
          </a:p>
          <a:p>
            <a:r>
              <a:rPr lang="en-US" sz="2000"/>
              <a:t>Key message goes here ipsum dolor </a:t>
            </a:r>
            <a:r>
              <a:rPr lang="en-US" sz="2000" err="1"/>
              <a:t>amet</a:t>
            </a:r>
            <a:endParaRPr lang="en-US" sz="2000"/>
          </a:p>
          <a:p>
            <a:r>
              <a:rPr lang="en-US" sz="2000"/>
              <a:t>lorem ipsum dolor </a:t>
            </a:r>
            <a:r>
              <a:rPr lang="en-US" sz="2000" err="1"/>
              <a:t>amet</a:t>
            </a:r>
            <a:endParaRPr lang="en-US"/>
          </a:p>
        </p:txBody>
      </p:sp>
      <p:sp>
        <p:nvSpPr>
          <p:cNvPr id="7" name="Text Placeholder 6">
            <a:extLst>
              <a:ext uri="{FF2B5EF4-FFF2-40B4-BE49-F238E27FC236}">
                <a16:creationId xmlns:a16="http://schemas.microsoft.com/office/drawing/2014/main" id="{70962A4D-0CB3-3DF9-6C8D-8A79AD455D40}"/>
              </a:ext>
            </a:extLst>
          </p:cNvPr>
          <p:cNvSpPr>
            <a:spLocks noGrp="1"/>
          </p:cNvSpPr>
          <p:nvPr>
            <p:ph type="body" sz="quarter" idx="22" hasCustomPrompt="1"/>
          </p:nvPr>
        </p:nvSpPr>
        <p:spPr>
          <a:xfrm>
            <a:off x="342900" y="2069474"/>
            <a:ext cx="11526838" cy="983969"/>
          </a:xfrm>
        </p:spPr>
        <p:txBody>
          <a:bodyPr/>
          <a:lstStyle>
            <a:lvl5pPr marL="911225" indent="0">
              <a:buNone/>
              <a:defRPr/>
            </a:lvl5pPr>
          </a:lstStyle>
          <a:p>
            <a:r>
              <a:rPr lang="en-US" sz="2000"/>
              <a:t>This is an example of how body copy should be treated in template. Starting out body copy will default to Calibri (</a:t>
            </a:r>
            <a:r>
              <a:rPr lang="cs-CZ" sz="2000"/>
              <a:t>24pt</a:t>
            </a:r>
            <a:r>
              <a:rPr lang="en-US" sz="2000"/>
              <a:t> type). Text can be sized up or down as the need should arise, but the best bet is to keep primary copy at this size. </a:t>
            </a:r>
          </a:p>
        </p:txBody>
      </p:sp>
      <p:sp>
        <p:nvSpPr>
          <p:cNvPr id="4" name="Footer Placeholder 1">
            <a:extLst>
              <a:ext uri="{FF2B5EF4-FFF2-40B4-BE49-F238E27FC236}">
                <a16:creationId xmlns:a16="http://schemas.microsoft.com/office/drawing/2014/main" id="{D155CED7-2ACD-468B-2194-11BB602DB54D}"/>
              </a:ext>
            </a:extLst>
          </p:cNvPr>
          <p:cNvSpPr>
            <a:spLocks noGrp="1"/>
          </p:cNvSpPr>
          <p:nvPr>
            <p:ph type="ftr" sz="quarter" idx="15"/>
          </p:nvPr>
        </p:nvSpPr>
        <p:spPr>
          <a:xfrm>
            <a:off x="4248992" y="6313990"/>
            <a:ext cx="7278757" cy="258926"/>
          </a:xfrm>
        </p:spPr>
        <p:txBody>
          <a:bodyPr/>
          <a:lstStyle/>
          <a:p>
            <a:r>
              <a:rPr lang="en-US"/>
              <a:t>2026 Penicillin Allergy Learning Module (PALM) | Mayo Clinic | Harvard | Mass General Brigham</a:t>
            </a:r>
          </a:p>
        </p:txBody>
      </p:sp>
    </p:spTree>
    <p:extLst>
      <p:ext uri="{BB962C8B-B14F-4D97-AF65-F5344CB8AC3E}">
        <p14:creationId xmlns:p14="http://schemas.microsoft.com/office/powerpoint/2010/main" val="605272875"/>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MGB Teal Bar Subhead + Key messages">
    <p:spTree>
      <p:nvGrpSpPr>
        <p:cNvPr id="1" name=""/>
        <p:cNvGrpSpPr/>
        <p:nvPr/>
      </p:nvGrpSpPr>
      <p:grpSpPr>
        <a:xfrm>
          <a:off x="0" y="0"/>
          <a:ext cx="0" cy="0"/>
          <a:chOff x="0" y="0"/>
          <a:chExt cx="0" cy="0"/>
        </a:xfrm>
      </p:grpSpPr>
      <p:sp>
        <p:nvSpPr>
          <p:cNvPr id="3" name="Round Same Side Corner Rectangle 2">
            <a:extLst>
              <a:ext uri="{FF2B5EF4-FFF2-40B4-BE49-F238E27FC236}">
                <a16:creationId xmlns:a16="http://schemas.microsoft.com/office/drawing/2014/main" id="{DD283610-62DE-F746-A2FB-60CB5C7064D0}"/>
              </a:ext>
            </a:extLst>
          </p:cNvPr>
          <p:cNvSpPr/>
          <p:nvPr userDrawn="1"/>
        </p:nvSpPr>
        <p:spPr>
          <a:xfrm rot="5400000">
            <a:off x="5695346" y="-4448311"/>
            <a:ext cx="461664" cy="11870306"/>
          </a:xfrm>
          <a:prstGeom prst="round2SameRect">
            <a:avLst>
              <a:gd name="adj1" fmla="val 25279"/>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a:p>
        </p:txBody>
      </p:sp>
      <p:sp>
        <p:nvSpPr>
          <p:cNvPr id="24" name="Text Placeholder 23">
            <a:extLst>
              <a:ext uri="{FF2B5EF4-FFF2-40B4-BE49-F238E27FC236}">
                <a16:creationId xmlns:a16="http://schemas.microsoft.com/office/drawing/2014/main" id="{E3EE7EC3-11E7-0A1E-6544-CE00433931E1}"/>
              </a:ext>
            </a:extLst>
          </p:cNvPr>
          <p:cNvSpPr>
            <a:spLocks noGrp="1"/>
          </p:cNvSpPr>
          <p:nvPr>
            <p:ph type="body" sz="quarter" idx="18" hasCustomPrompt="1"/>
          </p:nvPr>
        </p:nvSpPr>
        <p:spPr>
          <a:xfrm>
            <a:off x="350520" y="1332954"/>
            <a:ext cx="8207491" cy="307777"/>
          </a:xfrm>
          <a:noFill/>
        </p:spPr>
        <p:txBody>
          <a:bodyPr wrap="square" anchor="ctr" anchorCtr="0">
            <a:spAutoFit/>
          </a:bodyPr>
          <a:lstStyle>
            <a:lvl1pPr marL="0" indent="0" algn="l" defTabSz="914400" rtl="0" eaLnBrk="1" latinLnBrk="0" hangingPunct="1">
              <a:lnSpc>
                <a:spcPct val="100000"/>
              </a:lnSpc>
              <a:spcBef>
                <a:spcPts val="0"/>
              </a:spcBef>
              <a:buFont typeface="Arial" panose="020B0604020202020204" pitchFamily="34" charset="0"/>
              <a:buNone/>
              <a:defRPr lang="en-US" sz="2400" dirty="0" smtClean="0">
                <a:solidFill>
                  <a:schemeClr val="bg1"/>
                </a:solidFill>
              </a:defRPr>
            </a:lvl1pPr>
          </a:lstStyle>
          <a:p>
            <a:pPr marL="0" marR="0" lvl="0"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lang="en-US" sz="2000">
                <a:solidFill>
                  <a:schemeClr val="bg1"/>
                </a:solidFill>
              </a:rPr>
              <a:t>Subhead– Calibri 24pt type</a:t>
            </a:r>
          </a:p>
        </p:txBody>
      </p:sp>
      <p:graphicFrame>
        <p:nvGraphicFramePr>
          <p:cNvPr id="5" name="Object 4" hidden="1">
            <a:extLst>
              <a:ext uri="{FF2B5EF4-FFF2-40B4-BE49-F238E27FC236}">
                <a16:creationId xmlns:a16="http://schemas.microsoft.com/office/drawing/2014/main" id="{332587A6-FADF-CA4B-92D7-011DFD3E1ECF}"/>
              </a:ext>
            </a:extLst>
          </p:cNvPr>
          <p:cNvGraphicFramePr>
            <a:graphicFrameLocks noChangeAspect="1"/>
          </p:cNvGraphicFramePr>
          <p:nvPr>
            <p:custDataLst>
              <p:tags r:id="rId1"/>
            </p:custDataLst>
            <p:extLst>
              <p:ext uri="{D42A27DB-BD31-4B8C-83A1-F6EECF244321}">
                <p14:modId xmlns:p14="http://schemas.microsoft.com/office/powerpoint/2010/main" val="385703842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Object 4" hidden="1">
                        <a:extLst>
                          <a:ext uri="{FF2B5EF4-FFF2-40B4-BE49-F238E27FC236}">
                            <a16:creationId xmlns:a16="http://schemas.microsoft.com/office/drawing/2014/main" id="{332587A6-FADF-CA4B-92D7-011DFD3E1ECF}"/>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4336F34-49E0-4A7C-A020-3CF62B0F86C1}"/>
              </a:ext>
            </a:extLst>
          </p:cNvPr>
          <p:cNvSpPr>
            <a:spLocks noGrp="1"/>
          </p:cNvSpPr>
          <p:nvPr>
            <p:ph type="title" hasCustomPrompt="1"/>
          </p:nvPr>
        </p:nvSpPr>
        <p:spPr/>
        <p:txBody>
          <a:bodyPr/>
          <a:lstStyle>
            <a:lvl1pPr>
              <a:defRPr sz="3200" baseline="0"/>
            </a:lvl1pPr>
          </a:lstStyle>
          <a:p>
            <a:r>
              <a:rPr lang="en-US"/>
              <a:t>Click to edit title</a:t>
            </a:r>
          </a:p>
        </p:txBody>
      </p:sp>
      <p:sp>
        <p:nvSpPr>
          <p:cNvPr id="29" name="Text Placeholder 28">
            <a:extLst>
              <a:ext uri="{FF2B5EF4-FFF2-40B4-BE49-F238E27FC236}">
                <a16:creationId xmlns:a16="http://schemas.microsoft.com/office/drawing/2014/main" id="{BAC403A3-4FFA-88A7-BC76-E623A8D48C7A}"/>
              </a:ext>
            </a:extLst>
          </p:cNvPr>
          <p:cNvSpPr>
            <a:spLocks noGrp="1"/>
          </p:cNvSpPr>
          <p:nvPr>
            <p:ph type="body" sz="quarter" idx="19" hasCustomPrompt="1"/>
          </p:nvPr>
        </p:nvSpPr>
        <p:spPr>
          <a:xfrm>
            <a:off x="342901" y="4382384"/>
            <a:ext cx="3261946" cy="1308050"/>
          </a:xfrm>
        </p:spPr>
        <p:txBody>
          <a:bodyPr>
            <a:spAutoFit/>
          </a:bodyPr>
          <a:lstStyle>
            <a:lvl1pPr>
              <a:defRPr sz="2400"/>
            </a:lvl1pPr>
          </a:lstStyle>
          <a:p>
            <a:r>
              <a:rPr lang="en-US" sz="2000" b="1"/>
              <a:t>Icon header here</a:t>
            </a:r>
          </a:p>
          <a:p>
            <a:endParaRPr lang="en-US" sz="500" b="1"/>
          </a:p>
          <a:p>
            <a:r>
              <a:rPr lang="en-US" sz="2000"/>
              <a:t>Key message goes here ipsum dolor </a:t>
            </a:r>
            <a:r>
              <a:rPr lang="en-US" sz="2000" err="1"/>
              <a:t>amet</a:t>
            </a:r>
            <a:endParaRPr lang="en-US" sz="2000"/>
          </a:p>
          <a:p>
            <a:r>
              <a:rPr lang="en-US" sz="2000"/>
              <a:t>lorem ipsum dolor </a:t>
            </a:r>
            <a:r>
              <a:rPr lang="en-US" sz="2000" err="1"/>
              <a:t>amet</a:t>
            </a:r>
            <a:endParaRPr lang="en-US"/>
          </a:p>
        </p:txBody>
      </p:sp>
      <p:sp>
        <p:nvSpPr>
          <p:cNvPr id="30" name="Text Placeholder 28">
            <a:extLst>
              <a:ext uri="{FF2B5EF4-FFF2-40B4-BE49-F238E27FC236}">
                <a16:creationId xmlns:a16="http://schemas.microsoft.com/office/drawing/2014/main" id="{EE78052F-F235-A33E-A96C-D8FA7926457C}"/>
              </a:ext>
            </a:extLst>
          </p:cNvPr>
          <p:cNvSpPr>
            <a:spLocks noGrp="1"/>
          </p:cNvSpPr>
          <p:nvPr>
            <p:ph type="body" sz="quarter" idx="20" hasCustomPrompt="1"/>
          </p:nvPr>
        </p:nvSpPr>
        <p:spPr>
          <a:xfrm>
            <a:off x="4450456" y="4382384"/>
            <a:ext cx="3261946" cy="1308050"/>
          </a:xfrm>
        </p:spPr>
        <p:txBody>
          <a:bodyPr>
            <a:spAutoFit/>
          </a:bodyPr>
          <a:lstStyle>
            <a:lvl1pPr>
              <a:defRPr sz="2400"/>
            </a:lvl1pPr>
          </a:lstStyle>
          <a:p>
            <a:r>
              <a:rPr lang="en-US" sz="2000" b="1"/>
              <a:t>Icon header here</a:t>
            </a:r>
          </a:p>
          <a:p>
            <a:endParaRPr lang="en-US" sz="500" b="1"/>
          </a:p>
          <a:p>
            <a:r>
              <a:rPr lang="en-US" sz="2000"/>
              <a:t>Key message goes here ipsum dolor </a:t>
            </a:r>
            <a:r>
              <a:rPr lang="en-US" sz="2000" err="1"/>
              <a:t>amet</a:t>
            </a:r>
            <a:endParaRPr lang="en-US" sz="2000"/>
          </a:p>
          <a:p>
            <a:r>
              <a:rPr lang="en-US" sz="2000"/>
              <a:t>lorem ipsum dolor </a:t>
            </a:r>
            <a:r>
              <a:rPr lang="en-US" sz="2000" err="1"/>
              <a:t>amet</a:t>
            </a:r>
            <a:endParaRPr lang="en-US"/>
          </a:p>
        </p:txBody>
      </p:sp>
      <p:sp>
        <p:nvSpPr>
          <p:cNvPr id="31" name="Text Placeholder 28">
            <a:extLst>
              <a:ext uri="{FF2B5EF4-FFF2-40B4-BE49-F238E27FC236}">
                <a16:creationId xmlns:a16="http://schemas.microsoft.com/office/drawing/2014/main" id="{6A43EE2E-ED7C-F6FB-30AD-E6BC94DB8FE8}"/>
              </a:ext>
            </a:extLst>
          </p:cNvPr>
          <p:cNvSpPr>
            <a:spLocks noGrp="1"/>
          </p:cNvSpPr>
          <p:nvPr>
            <p:ph type="body" sz="quarter" idx="21" hasCustomPrompt="1"/>
          </p:nvPr>
        </p:nvSpPr>
        <p:spPr>
          <a:xfrm>
            <a:off x="8558011" y="4382384"/>
            <a:ext cx="3261946" cy="1308050"/>
          </a:xfrm>
        </p:spPr>
        <p:txBody>
          <a:bodyPr>
            <a:spAutoFit/>
          </a:bodyPr>
          <a:lstStyle>
            <a:lvl1pPr>
              <a:defRPr sz="2400"/>
            </a:lvl1pPr>
          </a:lstStyle>
          <a:p>
            <a:r>
              <a:rPr lang="en-US" sz="2000" b="1"/>
              <a:t>Icon header here</a:t>
            </a:r>
          </a:p>
          <a:p>
            <a:endParaRPr lang="en-US" sz="500" b="1"/>
          </a:p>
          <a:p>
            <a:r>
              <a:rPr lang="en-US" sz="2000"/>
              <a:t>Key message goes here ipsum dolor </a:t>
            </a:r>
            <a:r>
              <a:rPr lang="en-US" sz="2000" err="1"/>
              <a:t>amet</a:t>
            </a:r>
            <a:endParaRPr lang="en-US" sz="2000"/>
          </a:p>
          <a:p>
            <a:r>
              <a:rPr lang="en-US" sz="2000"/>
              <a:t>lorem ipsum dolor </a:t>
            </a:r>
            <a:r>
              <a:rPr lang="en-US" sz="2000" err="1"/>
              <a:t>amet</a:t>
            </a:r>
            <a:endParaRPr lang="en-US"/>
          </a:p>
        </p:txBody>
      </p:sp>
      <p:sp>
        <p:nvSpPr>
          <p:cNvPr id="7" name="Text Placeholder 6">
            <a:extLst>
              <a:ext uri="{FF2B5EF4-FFF2-40B4-BE49-F238E27FC236}">
                <a16:creationId xmlns:a16="http://schemas.microsoft.com/office/drawing/2014/main" id="{70962A4D-0CB3-3DF9-6C8D-8A79AD455D40}"/>
              </a:ext>
            </a:extLst>
          </p:cNvPr>
          <p:cNvSpPr>
            <a:spLocks noGrp="1"/>
          </p:cNvSpPr>
          <p:nvPr>
            <p:ph type="body" sz="quarter" idx="22" hasCustomPrompt="1"/>
          </p:nvPr>
        </p:nvSpPr>
        <p:spPr>
          <a:xfrm>
            <a:off x="342900" y="2069474"/>
            <a:ext cx="11526838" cy="983969"/>
          </a:xfrm>
        </p:spPr>
        <p:txBody>
          <a:bodyPr/>
          <a:lstStyle>
            <a:lvl5pPr marL="911225" indent="0">
              <a:buNone/>
              <a:defRPr/>
            </a:lvl5pPr>
          </a:lstStyle>
          <a:p>
            <a:r>
              <a:rPr lang="en-US" sz="2000"/>
              <a:t>This is an example of how body copy should be treated in template. Starting out body copy will default to Calibri (</a:t>
            </a:r>
            <a:r>
              <a:rPr lang="cs-CZ" sz="2000"/>
              <a:t>24pt</a:t>
            </a:r>
            <a:r>
              <a:rPr lang="en-US" sz="2000"/>
              <a:t> type). Text can be sized up or down as the need should arise, but the best bet is to keep primary copy at this size. </a:t>
            </a:r>
          </a:p>
        </p:txBody>
      </p:sp>
      <p:sp>
        <p:nvSpPr>
          <p:cNvPr id="4" name="Footer Placeholder 1">
            <a:extLst>
              <a:ext uri="{FF2B5EF4-FFF2-40B4-BE49-F238E27FC236}">
                <a16:creationId xmlns:a16="http://schemas.microsoft.com/office/drawing/2014/main" id="{92EC92F2-B706-E7EA-E04E-8FCC434CB23B}"/>
              </a:ext>
            </a:extLst>
          </p:cNvPr>
          <p:cNvSpPr>
            <a:spLocks noGrp="1"/>
          </p:cNvSpPr>
          <p:nvPr>
            <p:ph type="ftr" sz="quarter" idx="15"/>
          </p:nvPr>
        </p:nvSpPr>
        <p:spPr>
          <a:xfrm>
            <a:off x="4248992" y="6313990"/>
            <a:ext cx="7278757" cy="258926"/>
          </a:xfrm>
        </p:spPr>
        <p:txBody>
          <a:bodyPr/>
          <a:lstStyle/>
          <a:p>
            <a:r>
              <a:rPr lang="en-US"/>
              <a:t>2026 Penicillin Allergy Learning Module (PALM) | Mayo Clinic | Harvard | Mass General Brigham</a:t>
            </a:r>
          </a:p>
        </p:txBody>
      </p:sp>
    </p:spTree>
    <p:extLst>
      <p:ext uri="{BB962C8B-B14F-4D97-AF65-F5344CB8AC3E}">
        <p14:creationId xmlns:p14="http://schemas.microsoft.com/office/powerpoint/2010/main" val="454217104"/>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MGB Light Green Bar Subhead + Key messages">
    <p:spTree>
      <p:nvGrpSpPr>
        <p:cNvPr id="1" name=""/>
        <p:cNvGrpSpPr/>
        <p:nvPr/>
      </p:nvGrpSpPr>
      <p:grpSpPr>
        <a:xfrm>
          <a:off x="0" y="0"/>
          <a:ext cx="0" cy="0"/>
          <a:chOff x="0" y="0"/>
          <a:chExt cx="0" cy="0"/>
        </a:xfrm>
      </p:grpSpPr>
      <p:sp>
        <p:nvSpPr>
          <p:cNvPr id="3" name="Round Same Side Corner Rectangle 2">
            <a:extLst>
              <a:ext uri="{FF2B5EF4-FFF2-40B4-BE49-F238E27FC236}">
                <a16:creationId xmlns:a16="http://schemas.microsoft.com/office/drawing/2014/main" id="{DD283610-62DE-F746-A2FB-60CB5C7064D0}"/>
              </a:ext>
            </a:extLst>
          </p:cNvPr>
          <p:cNvSpPr/>
          <p:nvPr userDrawn="1"/>
        </p:nvSpPr>
        <p:spPr>
          <a:xfrm rot="5400000">
            <a:off x="5704321" y="-4448310"/>
            <a:ext cx="461664" cy="11870306"/>
          </a:xfrm>
          <a:prstGeom prst="round2SameRect">
            <a:avLst>
              <a:gd name="adj1" fmla="val 25279"/>
              <a:gd name="adj2"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a:p>
        </p:txBody>
      </p:sp>
      <p:sp>
        <p:nvSpPr>
          <p:cNvPr id="24" name="Text Placeholder 23">
            <a:extLst>
              <a:ext uri="{FF2B5EF4-FFF2-40B4-BE49-F238E27FC236}">
                <a16:creationId xmlns:a16="http://schemas.microsoft.com/office/drawing/2014/main" id="{E3EE7EC3-11E7-0A1E-6544-CE00433931E1}"/>
              </a:ext>
            </a:extLst>
          </p:cNvPr>
          <p:cNvSpPr>
            <a:spLocks noGrp="1"/>
          </p:cNvSpPr>
          <p:nvPr>
            <p:ph type="body" sz="quarter" idx="18" hasCustomPrompt="1"/>
          </p:nvPr>
        </p:nvSpPr>
        <p:spPr>
          <a:xfrm>
            <a:off x="350520" y="1332954"/>
            <a:ext cx="8207491" cy="307777"/>
          </a:xfrm>
          <a:noFill/>
        </p:spPr>
        <p:txBody>
          <a:bodyPr wrap="square" anchor="ctr" anchorCtr="0">
            <a:spAutoFit/>
          </a:bodyPr>
          <a:lstStyle>
            <a:lvl1pPr marL="0" marR="0"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lang="en-US" sz="2400">
                <a:solidFill>
                  <a:schemeClr val="accent2"/>
                </a:solidFill>
              </a:defRPr>
            </a:lvl1pPr>
          </a:lstStyle>
          <a:p>
            <a:pPr marL="0" marR="0" lvl="0"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lang="en-US" sz="2000">
                <a:solidFill>
                  <a:schemeClr val="bg1"/>
                </a:solidFill>
              </a:rPr>
              <a:t>Subhead– Calibri 24pt type</a:t>
            </a:r>
          </a:p>
        </p:txBody>
      </p:sp>
      <p:graphicFrame>
        <p:nvGraphicFramePr>
          <p:cNvPr id="5" name="Object 4" hidden="1">
            <a:extLst>
              <a:ext uri="{FF2B5EF4-FFF2-40B4-BE49-F238E27FC236}">
                <a16:creationId xmlns:a16="http://schemas.microsoft.com/office/drawing/2014/main" id="{332587A6-FADF-CA4B-92D7-011DFD3E1ECF}"/>
              </a:ext>
            </a:extLst>
          </p:cNvPr>
          <p:cNvGraphicFramePr>
            <a:graphicFrameLocks noChangeAspect="1"/>
          </p:cNvGraphicFramePr>
          <p:nvPr>
            <p:custDataLst>
              <p:tags r:id="rId1"/>
            </p:custDataLst>
            <p:extLst>
              <p:ext uri="{D42A27DB-BD31-4B8C-83A1-F6EECF244321}">
                <p14:modId xmlns:p14="http://schemas.microsoft.com/office/powerpoint/2010/main" val="385703842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Object 4" hidden="1">
                        <a:extLst>
                          <a:ext uri="{FF2B5EF4-FFF2-40B4-BE49-F238E27FC236}">
                            <a16:creationId xmlns:a16="http://schemas.microsoft.com/office/drawing/2014/main" id="{332587A6-FADF-CA4B-92D7-011DFD3E1ECF}"/>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4336F34-49E0-4A7C-A020-3CF62B0F86C1}"/>
              </a:ext>
            </a:extLst>
          </p:cNvPr>
          <p:cNvSpPr>
            <a:spLocks noGrp="1"/>
          </p:cNvSpPr>
          <p:nvPr>
            <p:ph type="title" hasCustomPrompt="1"/>
          </p:nvPr>
        </p:nvSpPr>
        <p:spPr/>
        <p:txBody>
          <a:bodyPr/>
          <a:lstStyle>
            <a:lvl1pPr>
              <a:defRPr sz="3200" baseline="0"/>
            </a:lvl1pPr>
          </a:lstStyle>
          <a:p>
            <a:r>
              <a:rPr lang="en-US"/>
              <a:t>Click to edit title</a:t>
            </a:r>
          </a:p>
        </p:txBody>
      </p:sp>
      <p:sp>
        <p:nvSpPr>
          <p:cNvPr id="29" name="Text Placeholder 28">
            <a:extLst>
              <a:ext uri="{FF2B5EF4-FFF2-40B4-BE49-F238E27FC236}">
                <a16:creationId xmlns:a16="http://schemas.microsoft.com/office/drawing/2014/main" id="{BAC403A3-4FFA-88A7-BC76-E623A8D48C7A}"/>
              </a:ext>
            </a:extLst>
          </p:cNvPr>
          <p:cNvSpPr>
            <a:spLocks noGrp="1"/>
          </p:cNvSpPr>
          <p:nvPr>
            <p:ph type="body" sz="quarter" idx="19" hasCustomPrompt="1"/>
          </p:nvPr>
        </p:nvSpPr>
        <p:spPr>
          <a:xfrm>
            <a:off x="342901" y="4382384"/>
            <a:ext cx="3261946" cy="1308050"/>
          </a:xfrm>
        </p:spPr>
        <p:txBody>
          <a:bodyPr>
            <a:spAutoFit/>
          </a:bodyPr>
          <a:lstStyle>
            <a:lvl1pPr>
              <a:defRPr sz="2400"/>
            </a:lvl1pPr>
          </a:lstStyle>
          <a:p>
            <a:r>
              <a:rPr lang="en-US" sz="2000" b="1"/>
              <a:t>Icon header here</a:t>
            </a:r>
          </a:p>
          <a:p>
            <a:endParaRPr lang="en-US" sz="500" b="1"/>
          </a:p>
          <a:p>
            <a:r>
              <a:rPr lang="en-US" sz="2000"/>
              <a:t>Key message goes here ipsum dolor </a:t>
            </a:r>
            <a:r>
              <a:rPr lang="en-US" sz="2000" err="1"/>
              <a:t>amet</a:t>
            </a:r>
            <a:endParaRPr lang="en-US" sz="2000"/>
          </a:p>
          <a:p>
            <a:r>
              <a:rPr lang="en-US" sz="2000"/>
              <a:t>lorem ipsum dolor </a:t>
            </a:r>
            <a:r>
              <a:rPr lang="en-US" sz="2000" err="1"/>
              <a:t>amet</a:t>
            </a:r>
            <a:endParaRPr lang="en-US"/>
          </a:p>
        </p:txBody>
      </p:sp>
      <p:sp>
        <p:nvSpPr>
          <p:cNvPr id="30" name="Text Placeholder 28">
            <a:extLst>
              <a:ext uri="{FF2B5EF4-FFF2-40B4-BE49-F238E27FC236}">
                <a16:creationId xmlns:a16="http://schemas.microsoft.com/office/drawing/2014/main" id="{EE78052F-F235-A33E-A96C-D8FA7926457C}"/>
              </a:ext>
            </a:extLst>
          </p:cNvPr>
          <p:cNvSpPr>
            <a:spLocks noGrp="1"/>
          </p:cNvSpPr>
          <p:nvPr>
            <p:ph type="body" sz="quarter" idx="20" hasCustomPrompt="1"/>
          </p:nvPr>
        </p:nvSpPr>
        <p:spPr>
          <a:xfrm>
            <a:off x="4450456" y="4382384"/>
            <a:ext cx="3261946" cy="1308050"/>
          </a:xfrm>
        </p:spPr>
        <p:txBody>
          <a:bodyPr>
            <a:spAutoFit/>
          </a:bodyPr>
          <a:lstStyle>
            <a:lvl1pPr>
              <a:defRPr sz="2400"/>
            </a:lvl1pPr>
          </a:lstStyle>
          <a:p>
            <a:r>
              <a:rPr lang="en-US" sz="2000" b="1"/>
              <a:t>Icon header here</a:t>
            </a:r>
          </a:p>
          <a:p>
            <a:endParaRPr lang="en-US" sz="500" b="1"/>
          </a:p>
          <a:p>
            <a:r>
              <a:rPr lang="en-US" sz="2000"/>
              <a:t>Key message goes here ipsum dolor </a:t>
            </a:r>
            <a:r>
              <a:rPr lang="en-US" sz="2000" err="1"/>
              <a:t>amet</a:t>
            </a:r>
            <a:endParaRPr lang="en-US" sz="2000"/>
          </a:p>
          <a:p>
            <a:r>
              <a:rPr lang="en-US" sz="2000"/>
              <a:t>lorem ipsum dolor </a:t>
            </a:r>
            <a:r>
              <a:rPr lang="en-US" sz="2000" err="1"/>
              <a:t>amet</a:t>
            </a:r>
            <a:endParaRPr lang="en-US"/>
          </a:p>
        </p:txBody>
      </p:sp>
      <p:sp>
        <p:nvSpPr>
          <p:cNvPr id="31" name="Text Placeholder 28">
            <a:extLst>
              <a:ext uri="{FF2B5EF4-FFF2-40B4-BE49-F238E27FC236}">
                <a16:creationId xmlns:a16="http://schemas.microsoft.com/office/drawing/2014/main" id="{6A43EE2E-ED7C-F6FB-30AD-E6BC94DB8FE8}"/>
              </a:ext>
            </a:extLst>
          </p:cNvPr>
          <p:cNvSpPr>
            <a:spLocks noGrp="1"/>
          </p:cNvSpPr>
          <p:nvPr>
            <p:ph type="body" sz="quarter" idx="21" hasCustomPrompt="1"/>
          </p:nvPr>
        </p:nvSpPr>
        <p:spPr>
          <a:xfrm>
            <a:off x="8558011" y="4382384"/>
            <a:ext cx="3261946" cy="1308050"/>
          </a:xfrm>
        </p:spPr>
        <p:txBody>
          <a:bodyPr>
            <a:spAutoFit/>
          </a:bodyPr>
          <a:lstStyle>
            <a:lvl1pPr>
              <a:defRPr sz="2400"/>
            </a:lvl1pPr>
          </a:lstStyle>
          <a:p>
            <a:r>
              <a:rPr lang="en-US" sz="2000" b="1"/>
              <a:t>Icon header here</a:t>
            </a:r>
          </a:p>
          <a:p>
            <a:endParaRPr lang="en-US" sz="500" b="1"/>
          </a:p>
          <a:p>
            <a:r>
              <a:rPr lang="en-US" sz="2000"/>
              <a:t>Key message goes here ipsum dolor </a:t>
            </a:r>
            <a:r>
              <a:rPr lang="en-US" sz="2000" err="1"/>
              <a:t>amet</a:t>
            </a:r>
            <a:endParaRPr lang="en-US" sz="2000"/>
          </a:p>
          <a:p>
            <a:r>
              <a:rPr lang="en-US" sz="2000"/>
              <a:t>lorem ipsum dolor </a:t>
            </a:r>
            <a:r>
              <a:rPr lang="en-US" sz="2000" err="1"/>
              <a:t>amet</a:t>
            </a:r>
            <a:endParaRPr lang="en-US"/>
          </a:p>
        </p:txBody>
      </p:sp>
      <p:sp>
        <p:nvSpPr>
          <p:cNvPr id="7" name="Text Placeholder 6">
            <a:extLst>
              <a:ext uri="{FF2B5EF4-FFF2-40B4-BE49-F238E27FC236}">
                <a16:creationId xmlns:a16="http://schemas.microsoft.com/office/drawing/2014/main" id="{70962A4D-0CB3-3DF9-6C8D-8A79AD455D40}"/>
              </a:ext>
            </a:extLst>
          </p:cNvPr>
          <p:cNvSpPr>
            <a:spLocks noGrp="1"/>
          </p:cNvSpPr>
          <p:nvPr>
            <p:ph type="body" sz="quarter" idx="22" hasCustomPrompt="1"/>
          </p:nvPr>
        </p:nvSpPr>
        <p:spPr>
          <a:xfrm>
            <a:off x="342900" y="2069474"/>
            <a:ext cx="11526838" cy="983969"/>
          </a:xfrm>
        </p:spPr>
        <p:txBody>
          <a:bodyPr/>
          <a:lstStyle>
            <a:lvl5pPr marL="911225" indent="0">
              <a:buNone/>
              <a:defRPr/>
            </a:lvl5pPr>
          </a:lstStyle>
          <a:p>
            <a:r>
              <a:rPr lang="en-US" sz="2000"/>
              <a:t>This is an example of how body copy should be treated in template. Starting out body copy will default to Calibri (</a:t>
            </a:r>
            <a:r>
              <a:rPr lang="cs-CZ" sz="2000"/>
              <a:t>24pt</a:t>
            </a:r>
            <a:r>
              <a:rPr lang="en-US" sz="2000"/>
              <a:t> type). Text can be sized up or down as the need should arise, but the best bet is to keep primary copy at this size. </a:t>
            </a:r>
          </a:p>
        </p:txBody>
      </p:sp>
      <p:sp>
        <p:nvSpPr>
          <p:cNvPr id="4" name="Footer Placeholder 1">
            <a:extLst>
              <a:ext uri="{FF2B5EF4-FFF2-40B4-BE49-F238E27FC236}">
                <a16:creationId xmlns:a16="http://schemas.microsoft.com/office/drawing/2014/main" id="{C9333FD0-E0BA-B451-5AF3-889DF4A6E7B9}"/>
              </a:ext>
            </a:extLst>
          </p:cNvPr>
          <p:cNvSpPr>
            <a:spLocks noGrp="1"/>
          </p:cNvSpPr>
          <p:nvPr>
            <p:ph type="ftr" sz="quarter" idx="15"/>
          </p:nvPr>
        </p:nvSpPr>
        <p:spPr>
          <a:xfrm>
            <a:off x="4248992" y="6313990"/>
            <a:ext cx="7278757" cy="258926"/>
          </a:xfrm>
        </p:spPr>
        <p:txBody>
          <a:bodyPr/>
          <a:lstStyle/>
          <a:p>
            <a:r>
              <a:rPr lang="en-US"/>
              <a:t>2026 Penicillin Allergy Learning Module (PALM) | Mayo Clinic | Harvard | Mass General Brigham</a:t>
            </a:r>
          </a:p>
        </p:txBody>
      </p:sp>
    </p:spTree>
    <p:extLst>
      <p:ext uri="{BB962C8B-B14F-4D97-AF65-F5344CB8AC3E}">
        <p14:creationId xmlns:p14="http://schemas.microsoft.com/office/powerpoint/2010/main" val="1944968102"/>
      </p:ext>
    </p:extLst>
  </p:cSld>
  <p:clrMapOvr>
    <a:masterClrMapping/>
  </p:clrMapOvr>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MGB Light Green Bar Subhead + Key messages">
    <p:spTree>
      <p:nvGrpSpPr>
        <p:cNvPr id="1" name=""/>
        <p:cNvGrpSpPr/>
        <p:nvPr/>
      </p:nvGrpSpPr>
      <p:grpSpPr>
        <a:xfrm>
          <a:off x="0" y="0"/>
          <a:ext cx="0" cy="0"/>
          <a:chOff x="0" y="0"/>
          <a:chExt cx="0" cy="0"/>
        </a:xfrm>
      </p:grpSpPr>
      <p:sp>
        <p:nvSpPr>
          <p:cNvPr id="4" name="Round Same Side Corner Rectangle 3">
            <a:extLst>
              <a:ext uri="{FF2B5EF4-FFF2-40B4-BE49-F238E27FC236}">
                <a16:creationId xmlns:a16="http://schemas.microsoft.com/office/drawing/2014/main" id="{8D170B2A-189C-8DED-1132-8A2AEC78ADF6}"/>
              </a:ext>
            </a:extLst>
          </p:cNvPr>
          <p:cNvSpPr/>
          <p:nvPr userDrawn="1"/>
        </p:nvSpPr>
        <p:spPr>
          <a:xfrm rot="5400000">
            <a:off x="5207506" y="-3951494"/>
            <a:ext cx="1455294" cy="11870306"/>
          </a:xfrm>
          <a:prstGeom prst="round2SameRect">
            <a:avLst>
              <a:gd name="adj1" fmla="val 10289"/>
              <a:gd name="adj2"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aphicFrame>
        <p:nvGraphicFramePr>
          <p:cNvPr id="5" name="Object 4" hidden="1">
            <a:extLst>
              <a:ext uri="{FF2B5EF4-FFF2-40B4-BE49-F238E27FC236}">
                <a16:creationId xmlns:a16="http://schemas.microsoft.com/office/drawing/2014/main" id="{332587A6-FADF-CA4B-92D7-011DFD3E1ECF}"/>
              </a:ext>
            </a:extLst>
          </p:cNvPr>
          <p:cNvGraphicFramePr>
            <a:graphicFrameLocks noChangeAspect="1"/>
          </p:cNvGraphicFramePr>
          <p:nvPr>
            <p:custDataLst>
              <p:tags r:id="rId1"/>
            </p:custDataLst>
            <p:extLst>
              <p:ext uri="{D42A27DB-BD31-4B8C-83A1-F6EECF244321}">
                <p14:modId xmlns:p14="http://schemas.microsoft.com/office/powerpoint/2010/main" val="385703842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Object 4" hidden="1">
                        <a:extLst>
                          <a:ext uri="{FF2B5EF4-FFF2-40B4-BE49-F238E27FC236}">
                            <a16:creationId xmlns:a16="http://schemas.microsoft.com/office/drawing/2014/main" id="{332587A6-FADF-CA4B-92D7-011DFD3E1ECF}"/>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4336F34-49E0-4A7C-A020-3CF62B0F86C1}"/>
              </a:ext>
            </a:extLst>
          </p:cNvPr>
          <p:cNvSpPr>
            <a:spLocks noGrp="1"/>
          </p:cNvSpPr>
          <p:nvPr>
            <p:ph type="title" hasCustomPrompt="1"/>
          </p:nvPr>
        </p:nvSpPr>
        <p:spPr/>
        <p:txBody>
          <a:bodyPr/>
          <a:lstStyle>
            <a:lvl1pPr>
              <a:defRPr sz="3200" baseline="0"/>
            </a:lvl1pPr>
          </a:lstStyle>
          <a:p>
            <a:r>
              <a:rPr lang="en-US"/>
              <a:t>Click to edit title</a:t>
            </a:r>
          </a:p>
        </p:txBody>
      </p:sp>
      <p:sp>
        <p:nvSpPr>
          <p:cNvPr id="29" name="Text Placeholder 28">
            <a:extLst>
              <a:ext uri="{FF2B5EF4-FFF2-40B4-BE49-F238E27FC236}">
                <a16:creationId xmlns:a16="http://schemas.microsoft.com/office/drawing/2014/main" id="{BAC403A3-4FFA-88A7-BC76-E623A8D48C7A}"/>
              </a:ext>
            </a:extLst>
          </p:cNvPr>
          <p:cNvSpPr>
            <a:spLocks noGrp="1"/>
          </p:cNvSpPr>
          <p:nvPr>
            <p:ph type="body" sz="quarter" idx="19" hasCustomPrompt="1"/>
          </p:nvPr>
        </p:nvSpPr>
        <p:spPr>
          <a:xfrm>
            <a:off x="342901" y="4382384"/>
            <a:ext cx="3261946" cy="1308050"/>
          </a:xfrm>
        </p:spPr>
        <p:txBody>
          <a:bodyPr>
            <a:spAutoFit/>
          </a:bodyPr>
          <a:lstStyle>
            <a:lvl1pPr>
              <a:defRPr sz="2400"/>
            </a:lvl1pPr>
          </a:lstStyle>
          <a:p>
            <a:r>
              <a:rPr lang="en-US" sz="2000" b="1"/>
              <a:t>Icon header here</a:t>
            </a:r>
          </a:p>
          <a:p>
            <a:endParaRPr lang="en-US" sz="500" b="1"/>
          </a:p>
          <a:p>
            <a:r>
              <a:rPr lang="en-US" sz="2000"/>
              <a:t>Key message goes here ipsum dolor </a:t>
            </a:r>
            <a:r>
              <a:rPr lang="en-US" sz="2000" err="1"/>
              <a:t>amet</a:t>
            </a:r>
            <a:endParaRPr lang="en-US" sz="2000"/>
          </a:p>
          <a:p>
            <a:r>
              <a:rPr lang="en-US" sz="2000"/>
              <a:t>lorem ipsum dolor </a:t>
            </a:r>
            <a:r>
              <a:rPr lang="en-US" sz="2000" err="1"/>
              <a:t>amet</a:t>
            </a:r>
            <a:endParaRPr lang="en-US"/>
          </a:p>
        </p:txBody>
      </p:sp>
      <p:sp>
        <p:nvSpPr>
          <p:cNvPr id="30" name="Text Placeholder 28">
            <a:extLst>
              <a:ext uri="{FF2B5EF4-FFF2-40B4-BE49-F238E27FC236}">
                <a16:creationId xmlns:a16="http://schemas.microsoft.com/office/drawing/2014/main" id="{EE78052F-F235-A33E-A96C-D8FA7926457C}"/>
              </a:ext>
            </a:extLst>
          </p:cNvPr>
          <p:cNvSpPr>
            <a:spLocks noGrp="1"/>
          </p:cNvSpPr>
          <p:nvPr>
            <p:ph type="body" sz="quarter" idx="20" hasCustomPrompt="1"/>
          </p:nvPr>
        </p:nvSpPr>
        <p:spPr>
          <a:xfrm>
            <a:off x="4450456" y="4382384"/>
            <a:ext cx="3261946" cy="1308050"/>
          </a:xfrm>
        </p:spPr>
        <p:txBody>
          <a:bodyPr>
            <a:spAutoFit/>
          </a:bodyPr>
          <a:lstStyle>
            <a:lvl1pPr>
              <a:defRPr sz="2400"/>
            </a:lvl1pPr>
          </a:lstStyle>
          <a:p>
            <a:r>
              <a:rPr lang="en-US" sz="2000" b="1"/>
              <a:t>Icon header here</a:t>
            </a:r>
          </a:p>
          <a:p>
            <a:endParaRPr lang="en-US" sz="500" b="1"/>
          </a:p>
          <a:p>
            <a:r>
              <a:rPr lang="en-US" sz="2000"/>
              <a:t>Key message goes here ipsum dolor </a:t>
            </a:r>
            <a:r>
              <a:rPr lang="en-US" sz="2000" err="1"/>
              <a:t>amet</a:t>
            </a:r>
            <a:endParaRPr lang="en-US" sz="2000"/>
          </a:p>
          <a:p>
            <a:r>
              <a:rPr lang="en-US" sz="2000"/>
              <a:t>lorem ipsum dolor </a:t>
            </a:r>
            <a:r>
              <a:rPr lang="en-US" sz="2000" err="1"/>
              <a:t>amet</a:t>
            </a:r>
            <a:endParaRPr lang="en-US"/>
          </a:p>
        </p:txBody>
      </p:sp>
      <p:sp>
        <p:nvSpPr>
          <p:cNvPr id="31" name="Text Placeholder 28">
            <a:extLst>
              <a:ext uri="{FF2B5EF4-FFF2-40B4-BE49-F238E27FC236}">
                <a16:creationId xmlns:a16="http://schemas.microsoft.com/office/drawing/2014/main" id="{6A43EE2E-ED7C-F6FB-30AD-E6BC94DB8FE8}"/>
              </a:ext>
            </a:extLst>
          </p:cNvPr>
          <p:cNvSpPr>
            <a:spLocks noGrp="1"/>
          </p:cNvSpPr>
          <p:nvPr>
            <p:ph type="body" sz="quarter" idx="21" hasCustomPrompt="1"/>
          </p:nvPr>
        </p:nvSpPr>
        <p:spPr>
          <a:xfrm>
            <a:off x="8558011" y="4382384"/>
            <a:ext cx="3261946" cy="1308050"/>
          </a:xfrm>
        </p:spPr>
        <p:txBody>
          <a:bodyPr>
            <a:spAutoFit/>
          </a:bodyPr>
          <a:lstStyle>
            <a:lvl1pPr>
              <a:defRPr sz="2400"/>
            </a:lvl1pPr>
          </a:lstStyle>
          <a:p>
            <a:r>
              <a:rPr lang="en-US" sz="2000" b="1"/>
              <a:t>Icon header here</a:t>
            </a:r>
          </a:p>
          <a:p>
            <a:endParaRPr lang="en-US" sz="500" b="1"/>
          </a:p>
          <a:p>
            <a:r>
              <a:rPr lang="en-US" sz="2000"/>
              <a:t>Key message goes here ipsum dolor </a:t>
            </a:r>
            <a:r>
              <a:rPr lang="en-US" sz="2000" err="1"/>
              <a:t>amet</a:t>
            </a:r>
            <a:endParaRPr lang="en-US" sz="2000"/>
          </a:p>
          <a:p>
            <a:r>
              <a:rPr lang="en-US" sz="2000"/>
              <a:t>lorem ipsum dolor </a:t>
            </a:r>
            <a:r>
              <a:rPr lang="en-US" sz="2000" err="1"/>
              <a:t>amet</a:t>
            </a:r>
            <a:endParaRPr lang="en-US"/>
          </a:p>
        </p:txBody>
      </p:sp>
      <p:sp>
        <p:nvSpPr>
          <p:cNvPr id="7" name="Text Placeholder 6">
            <a:extLst>
              <a:ext uri="{FF2B5EF4-FFF2-40B4-BE49-F238E27FC236}">
                <a16:creationId xmlns:a16="http://schemas.microsoft.com/office/drawing/2014/main" id="{70962A4D-0CB3-3DF9-6C8D-8A79AD455D40}"/>
              </a:ext>
            </a:extLst>
          </p:cNvPr>
          <p:cNvSpPr>
            <a:spLocks noGrp="1"/>
          </p:cNvSpPr>
          <p:nvPr>
            <p:ph type="body" sz="quarter" idx="22" hasCustomPrompt="1"/>
          </p:nvPr>
        </p:nvSpPr>
        <p:spPr>
          <a:xfrm>
            <a:off x="342900" y="1489075"/>
            <a:ext cx="11184495" cy="923330"/>
          </a:xfrm>
        </p:spPr>
        <p:txBody>
          <a:bodyPr wrap="square">
            <a:spAutoFit/>
          </a:bodyPr>
          <a:lstStyle>
            <a:lvl1pPr>
              <a:defRPr lang="en-US" sz="2400" dirty="0" smtClean="0">
                <a:solidFill>
                  <a:schemeClr val="accent2"/>
                </a:solidFill>
              </a:defRPr>
            </a:lvl1pPr>
            <a:lvl5pPr marL="911225" indent="0">
              <a:buNone/>
              <a:defRPr/>
            </a:lvl5pPr>
          </a:lstStyle>
          <a:p>
            <a:r>
              <a:rPr lang="en-US" sz="2000"/>
              <a:t>This is an example of how body copy should be treated in template. Starting out body copy will default to Calibri (</a:t>
            </a:r>
            <a:r>
              <a:rPr lang="cs-CZ" sz="2000"/>
              <a:t>24pt</a:t>
            </a:r>
            <a:r>
              <a:rPr lang="en-US" sz="2000"/>
              <a:t> type). Text can be sized up or down as the need should arise, but it’s best to keep primary copy at this size. </a:t>
            </a:r>
          </a:p>
        </p:txBody>
      </p:sp>
      <p:sp>
        <p:nvSpPr>
          <p:cNvPr id="3" name="Footer Placeholder 1">
            <a:extLst>
              <a:ext uri="{FF2B5EF4-FFF2-40B4-BE49-F238E27FC236}">
                <a16:creationId xmlns:a16="http://schemas.microsoft.com/office/drawing/2014/main" id="{C9B99A5E-B0B5-FE06-B06E-6BDFD31BC8DD}"/>
              </a:ext>
            </a:extLst>
          </p:cNvPr>
          <p:cNvSpPr>
            <a:spLocks noGrp="1"/>
          </p:cNvSpPr>
          <p:nvPr>
            <p:ph type="ftr" sz="quarter" idx="15"/>
          </p:nvPr>
        </p:nvSpPr>
        <p:spPr>
          <a:xfrm>
            <a:off x="4248992" y="6313990"/>
            <a:ext cx="7278757" cy="258926"/>
          </a:xfrm>
        </p:spPr>
        <p:txBody>
          <a:bodyPr/>
          <a:lstStyle/>
          <a:p>
            <a:r>
              <a:rPr lang="en-US"/>
              <a:t>2026 Penicillin Allergy Learning Module (PALM) | Mayo Clinic | Harvard | Mass General Brigham</a:t>
            </a:r>
          </a:p>
        </p:txBody>
      </p:sp>
    </p:spTree>
    <p:extLst>
      <p:ext uri="{BB962C8B-B14F-4D97-AF65-F5344CB8AC3E}">
        <p14:creationId xmlns:p14="http://schemas.microsoft.com/office/powerpoint/2010/main" val="3626953616"/>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MGB Comparison">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F57C3BE6-2E2A-4A2D-A3F5-C50D273712DB}"/>
              </a:ext>
            </a:extLst>
          </p:cNvPr>
          <p:cNvSpPr>
            <a:spLocks noGrp="1"/>
          </p:cNvSpPr>
          <p:nvPr>
            <p:ph sz="half" idx="2" hasCustomPrompt="1"/>
          </p:nvPr>
        </p:nvSpPr>
        <p:spPr>
          <a:xfrm>
            <a:off x="342900" y="2029842"/>
            <a:ext cx="5184648" cy="3715321"/>
          </a:xfrm>
        </p:spPr>
        <p:txBody>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3" name="Text Placeholder 2">
            <a:extLst>
              <a:ext uri="{FF2B5EF4-FFF2-40B4-BE49-F238E27FC236}">
                <a16:creationId xmlns:a16="http://schemas.microsoft.com/office/drawing/2014/main" id="{8B75C9D9-E2F8-49F1-974F-B06A783A1E17}"/>
              </a:ext>
            </a:extLst>
          </p:cNvPr>
          <p:cNvSpPr>
            <a:spLocks noGrp="1"/>
          </p:cNvSpPr>
          <p:nvPr>
            <p:ph type="body" idx="1" hasCustomPrompt="1"/>
          </p:nvPr>
        </p:nvSpPr>
        <p:spPr>
          <a:xfrm>
            <a:off x="342900" y="1719072"/>
            <a:ext cx="5184648" cy="310771"/>
          </a:xfrm>
        </p:spPr>
        <p:txBody>
          <a:bodyPr anchor="t"/>
          <a:lstStyle>
            <a:lvl1pPr marL="0" indent="0">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Optional headline</a:t>
            </a:r>
          </a:p>
        </p:txBody>
      </p:sp>
      <p:sp>
        <p:nvSpPr>
          <p:cNvPr id="5" name="Text Placeholder 4">
            <a:extLst>
              <a:ext uri="{FF2B5EF4-FFF2-40B4-BE49-F238E27FC236}">
                <a16:creationId xmlns:a16="http://schemas.microsoft.com/office/drawing/2014/main" id="{5B17A10F-FA16-489F-B6F5-AF30FC09B40C}"/>
              </a:ext>
            </a:extLst>
          </p:cNvPr>
          <p:cNvSpPr>
            <a:spLocks noGrp="1"/>
          </p:cNvSpPr>
          <p:nvPr>
            <p:ph type="body" sz="quarter" idx="3" hasCustomPrompt="1"/>
          </p:nvPr>
        </p:nvSpPr>
        <p:spPr>
          <a:xfrm>
            <a:off x="6361112" y="1719072"/>
            <a:ext cx="5183188" cy="310770"/>
          </a:xfrm>
        </p:spPr>
        <p:txBody>
          <a:bodyPr anchor="t"/>
          <a:lstStyle>
            <a:lvl1pPr marL="0" indent="0">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Optional headline</a:t>
            </a:r>
          </a:p>
        </p:txBody>
      </p:sp>
      <p:sp>
        <p:nvSpPr>
          <p:cNvPr id="6" name="Content Placeholder 5">
            <a:extLst>
              <a:ext uri="{FF2B5EF4-FFF2-40B4-BE49-F238E27FC236}">
                <a16:creationId xmlns:a16="http://schemas.microsoft.com/office/drawing/2014/main" id="{D28EC26D-D076-400E-AA91-3DB2533CB7BA}"/>
              </a:ext>
            </a:extLst>
          </p:cNvPr>
          <p:cNvSpPr>
            <a:spLocks noGrp="1"/>
          </p:cNvSpPr>
          <p:nvPr>
            <p:ph sz="quarter" idx="4" hasCustomPrompt="1"/>
          </p:nvPr>
        </p:nvSpPr>
        <p:spPr>
          <a:xfrm>
            <a:off x="6361112" y="2029842"/>
            <a:ext cx="5183188" cy="3715321"/>
          </a:xfrm>
        </p:spPr>
        <p:txBody>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3EECB684-FDD4-594C-98A0-429D85877AE8}"/>
              </a:ext>
            </a:extLst>
          </p:cNvPr>
          <p:cNvSpPr>
            <a:spLocks noGrp="1"/>
          </p:cNvSpPr>
          <p:nvPr>
            <p:ph type="title" hasCustomPrompt="1"/>
          </p:nvPr>
        </p:nvSpPr>
        <p:spPr>
          <a:xfrm>
            <a:off x="342900" y="381001"/>
            <a:ext cx="11201400" cy="438150"/>
          </a:xfrm>
        </p:spPr>
        <p:txBody>
          <a:bodyPr/>
          <a:lstStyle>
            <a:lvl1pPr>
              <a:defRPr sz="3200" baseline="0"/>
            </a:lvl1pPr>
          </a:lstStyle>
          <a:p>
            <a:r>
              <a:rPr lang="en-US"/>
              <a:t>Click to edit title</a:t>
            </a:r>
          </a:p>
        </p:txBody>
      </p:sp>
      <p:sp>
        <p:nvSpPr>
          <p:cNvPr id="7" name="Footer Placeholder 6">
            <a:extLst>
              <a:ext uri="{FF2B5EF4-FFF2-40B4-BE49-F238E27FC236}">
                <a16:creationId xmlns:a16="http://schemas.microsoft.com/office/drawing/2014/main" id="{33E219AA-7BCE-AE11-BCB1-F2900099118B}"/>
              </a:ext>
            </a:extLst>
          </p:cNvPr>
          <p:cNvSpPr>
            <a:spLocks noGrp="1"/>
          </p:cNvSpPr>
          <p:nvPr>
            <p:ph type="ftr" sz="quarter" idx="10"/>
          </p:nvPr>
        </p:nvSpPr>
        <p:spPr/>
        <p:txBody>
          <a:bodyPr/>
          <a:lstStyle/>
          <a:p>
            <a:r>
              <a:rPr lang="en-US"/>
              <a:t>2026 Penicillin Allergy Learning Module (PALM) | Mayo Clinic | Harvard | Mass General Brigham</a:t>
            </a:r>
          </a:p>
        </p:txBody>
      </p:sp>
    </p:spTree>
    <p:extLst>
      <p:ext uri="{BB962C8B-B14F-4D97-AF65-F5344CB8AC3E}">
        <p14:creationId xmlns:p14="http://schemas.microsoft.com/office/powerpoint/2010/main" val="1139059786"/>
      </p:ext>
    </p:extLst>
  </p:cSld>
  <p:clrMapOvr>
    <a:masterClrMapping/>
  </p:clrMapOvr>
  <p:extLst>
    <p:ext uri="{DCECCB84-F9BA-43D5-87BE-67443E8EF086}">
      <p15:sldGuideLst xmlns:p15="http://schemas.microsoft.com/office/powerpoint/2012/main">
        <p15:guide id="5" pos="3997">
          <p15:clr>
            <a:srgbClr val="FBAE40"/>
          </p15:clr>
        </p15:guide>
        <p15:guide id="6" pos="3678">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9C4BC3F-D36A-4333-B1D9-A713B6650EE6}"/>
              </a:ext>
            </a:extLst>
          </p:cNvPr>
          <p:cNvSpPr>
            <a:spLocks noGrp="1"/>
          </p:cNvSpPr>
          <p:nvPr>
            <p:ph sz="half" idx="1" hasCustomPrompt="1"/>
          </p:nvPr>
        </p:nvSpPr>
        <p:spPr>
          <a:xfrm>
            <a:off x="342900" y="1717675"/>
            <a:ext cx="5184648" cy="4023360"/>
          </a:xfrm>
        </p:spPr>
        <p:txBody>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E283BAA-2DD0-4F73-A72D-9AF490563F45}"/>
              </a:ext>
            </a:extLst>
          </p:cNvPr>
          <p:cNvSpPr>
            <a:spLocks noGrp="1"/>
          </p:cNvSpPr>
          <p:nvPr>
            <p:ph sz="half" idx="2" hasCustomPrompt="1"/>
          </p:nvPr>
        </p:nvSpPr>
        <p:spPr>
          <a:xfrm>
            <a:off x="6362700" y="1719072"/>
            <a:ext cx="5184648" cy="4023360"/>
          </a:xfrm>
        </p:spPr>
        <p:txBody>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5" name="Title 4">
            <a:extLst>
              <a:ext uri="{FF2B5EF4-FFF2-40B4-BE49-F238E27FC236}">
                <a16:creationId xmlns:a16="http://schemas.microsoft.com/office/drawing/2014/main" id="{03718913-5E8E-2E44-862B-D47884C2F901}"/>
              </a:ext>
            </a:extLst>
          </p:cNvPr>
          <p:cNvSpPr>
            <a:spLocks noGrp="1"/>
          </p:cNvSpPr>
          <p:nvPr>
            <p:ph type="title" hasCustomPrompt="1"/>
          </p:nvPr>
        </p:nvSpPr>
        <p:spPr/>
        <p:txBody>
          <a:bodyPr/>
          <a:lstStyle>
            <a:lvl1pPr>
              <a:defRPr sz="3200"/>
            </a:lvl1pPr>
          </a:lstStyle>
          <a:p>
            <a:r>
              <a:rPr lang="en-US"/>
              <a:t>Click to edit title</a:t>
            </a:r>
          </a:p>
        </p:txBody>
      </p:sp>
      <p:sp>
        <p:nvSpPr>
          <p:cNvPr id="2" name="Footer Placeholder 1">
            <a:extLst>
              <a:ext uri="{FF2B5EF4-FFF2-40B4-BE49-F238E27FC236}">
                <a16:creationId xmlns:a16="http://schemas.microsoft.com/office/drawing/2014/main" id="{BFA05400-B3DF-C69D-B885-5959B4E85EB1}"/>
              </a:ext>
            </a:extLst>
          </p:cNvPr>
          <p:cNvSpPr>
            <a:spLocks noGrp="1"/>
          </p:cNvSpPr>
          <p:nvPr>
            <p:ph type="ftr" sz="quarter" idx="10"/>
          </p:nvPr>
        </p:nvSpPr>
        <p:spPr/>
        <p:txBody>
          <a:bodyPr/>
          <a:lstStyle/>
          <a:p>
            <a:r>
              <a:rPr lang="en-US"/>
              <a:t>2026 Penicillin Allergy Learning Module (PALM) | Mayo Clinic | Harvard | Mass General Brigham</a:t>
            </a:r>
          </a:p>
        </p:txBody>
      </p:sp>
    </p:spTree>
    <p:extLst>
      <p:ext uri="{BB962C8B-B14F-4D97-AF65-F5344CB8AC3E}">
        <p14:creationId xmlns:p14="http://schemas.microsoft.com/office/powerpoint/2010/main" val="882049688"/>
      </p:ext>
    </p:extLst>
  </p:cSld>
  <p:clrMapOvr>
    <a:masterClrMapping/>
  </p:clrMapOvr>
  <p:extLst>
    <p:ext uri="{DCECCB84-F9BA-43D5-87BE-67443E8EF086}">
      <p15:sldGuideLst xmlns:p15="http://schemas.microsoft.com/office/powerpoint/2012/main">
        <p15:guide id="2" pos="3674">
          <p15:clr>
            <a:srgbClr val="FBAE40"/>
          </p15:clr>
        </p15:guide>
        <p15:guide id="3" pos="400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9C4BC3F-D36A-4333-B1D9-A713B6650EE6}"/>
              </a:ext>
            </a:extLst>
          </p:cNvPr>
          <p:cNvSpPr>
            <a:spLocks noGrp="1"/>
          </p:cNvSpPr>
          <p:nvPr>
            <p:ph sz="half" idx="1" hasCustomPrompt="1"/>
          </p:nvPr>
        </p:nvSpPr>
        <p:spPr>
          <a:xfrm>
            <a:off x="350520" y="1719072"/>
            <a:ext cx="3383280" cy="4023360"/>
          </a:xfrm>
        </p:spPr>
        <p:txBody>
          <a:bodyPr/>
          <a:lstStyle>
            <a:lvl1pPr>
              <a:defRPr sz="1800"/>
            </a:lvl1pPr>
            <a:lvl2pPr>
              <a:defRPr sz="1800"/>
            </a:lvl2pPr>
            <a:lvl3pPr>
              <a:defRPr sz="1800"/>
            </a:lvl3pPr>
            <a:lvl4pPr>
              <a:defRPr sz="1800"/>
            </a:lvl4pPr>
            <a:lvl5pPr>
              <a:defRPr sz="1800"/>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E283BAA-2DD0-4F73-A72D-9AF490563F45}"/>
              </a:ext>
            </a:extLst>
          </p:cNvPr>
          <p:cNvSpPr>
            <a:spLocks noGrp="1"/>
          </p:cNvSpPr>
          <p:nvPr>
            <p:ph sz="half" idx="2" hasCustomPrompt="1"/>
          </p:nvPr>
        </p:nvSpPr>
        <p:spPr>
          <a:xfrm>
            <a:off x="4427220" y="1721803"/>
            <a:ext cx="3383280" cy="4023360"/>
          </a:xfrm>
        </p:spPr>
        <p:txBody>
          <a:bodyPr/>
          <a:lstStyle>
            <a:lvl1pPr>
              <a:defRPr sz="1800"/>
            </a:lvl1pPr>
            <a:lvl2pPr>
              <a:defRPr sz="1800"/>
            </a:lvl2pPr>
            <a:lvl3pPr>
              <a:defRPr sz="1800"/>
            </a:lvl3pPr>
            <a:lvl4pPr>
              <a:defRPr sz="1800"/>
            </a:lvl4pPr>
            <a:lvl5pPr>
              <a:defRPr sz="1800"/>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7" name="Content Placeholder 3">
            <a:extLst>
              <a:ext uri="{FF2B5EF4-FFF2-40B4-BE49-F238E27FC236}">
                <a16:creationId xmlns:a16="http://schemas.microsoft.com/office/drawing/2014/main" id="{E195327D-A4B7-F745-A0BE-0958545B2B09}"/>
              </a:ext>
            </a:extLst>
          </p:cNvPr>
          <p:cNvSpPr>
            <a:spLocks noGrp="1"/>
          </p:cNvSpPr>
          <p:nvPr>
            <p:ph sz="half" idx="10" hasCustomPrompt="1"/>
          </p:nvPr>
        </p:nvSpPr>
        <p:spPr>
          <a:xfrm>
            <a:off x="8465820" y="1721803"/>
            <a:ext cx="3383280" cy="4023360"/>
          </a:xfrm>
        </p:spPr>
        <p:txBody>
          <a:bodyPr/>
          <a:lstStyle>
            <a:lvl1pPr>
              <a:defRPr sz="1800"/>
            </a:lvl1pPr>
            <a:lvl2pPr>
              <a:defRPr sz="1800"/>
            </a:lvl2pPr>
            <a:lvl3pPr>
              <a:defRPr sz="1800"/>
            </a:lvl3pPr>
            <a:lvl4pPr>
              <a:defRPr sz="1800"/>
            </a:lvl4pPr>
            <a:lvl5pPr>
              <a:defRPr sz="1800"/>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5" name="Title 4">
            <a:extLst>
              <a:ext uri="{FF2B5EF4-FFF2-40B4-BE49-F238E27FC236}">
                <a16:creationId xmlns:a16="http://schemas.microsoft.com/office/drawing/2014/main" id="{ECBECED5-E724-994C-A697-E6EB072DB612}"/>
              </a:ext>
            </a:extLst>
          </p:cNvPr>
          <p:cNvSpPr>
            <a:spLocks noGrp="1"/>
          </p:cNvSpPr>
          <p:nvPr>
            <p:ph type="title" hasCustomPrompt="1"/>
          </p:nvPr>
        </p:nvSpPr>
        <p:spPr/>
        <p:txBody>
          <a:bodyPr/>
          <a:lstStyle>
            <a:lvl1pPr>
              <a:defRPr sz="3200"/>
            </a:lvl1pPr>
          </a:lstStyle>
          <a:p>
            <a:r>
              <a:rPr lang="en-US"/>
              <a:t>Click to edit title</a:t>
            </a:r>
          </a:p>
        </p:txBody>
      </p:sp>
      <p:sp>
        <p:nvSpPr>
          <p:cNvPr id="2" name="Footer Placeholder 1">
            <a:extLst>
              <a:ext uri="{FF2B5EF4-FFF2-40B4-BE49-F238E27FC236}">
                <a16:creationId xmlns:a16="http://schemas.microsoft.com/office/drawing/2014/main" id="{16E59637-D116-B79B-34D2-41A158D4608E}"/>
              </a:ext>
            </a:extLst>
          </p:cNvPr>
          <p:cNvSpPr>
            <a:spLocks noGrp="1"/>
          </p:cNvSpPr>
          <p:nvPr>
            <p:ph type="ftr" sz="quarter" idx="11"/>
          </p:nvPr>
        </p:nvSpPr>
        <p:spPr/>
        <p:txBody>
          <a:bodyPr/>
          <a:lstStyle/>
          <a:p>
            <a:r>
              <a:rPr lang="en-US"/>
              <a:t>2026 Penicillin Allergy Learning Module (PALM) | Mayo Clinic | Harvard | Mass General Brigham</a:t>
            </a:r>
          </a:p>
        </p:txBody>
      </p:sp>
    </p:spTree>
    <p:extLst>
      <p:ext uri="{BB962C8B-B14F-4D97-AF65-F5344CB8AC3E}">
        <p14:creationId xmlns:p14="http://schemas.microsoft.com/office/powerpoint/2010/main" val="943295143"/>
      </p:ext>
    </p:extLst>
  </p:cSld>
  <p:clrMapOvr>
    <a:masterClrMapping/>
  </p:clrMapOvr>
  <p:extLst>
    <p:ext uri="{DCECCB84-F9BA-43D5-87BE-67443E8EF086}">
      <p15:sldGuideLst xmlns:p15="http://schemas.microsoft.com/office/powerpoint/2012/main">
        <p15:guide id="3" pos="2352">
          <p15:clr>
            <a:srgbClr val="FBAE40"/>
          </p15:clr>
        </p15:guide>
        <p15:guide id="4" pos="2784">
          <p15:clr>
            <a:srgbClr val="FBAE40"/>
          </p15:clr>
        </p15:guide>
        <p15:guide id="5" pos="4920">
          <p15:clr>
            <a:srgbClr val="FBAE40"/>
          </p15:clr>
        </p15:guide>
        <p15:guide id="6" pos="5328">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MGB Text + image">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F57C3BE6-2E2A-4A2D-A3F5-C50D273712DB}"/>
              </a:ext>
            </a:extLst>
          </p:cNvPr>
          <p:cNvSpPr>
            <a:spLocks noGrp="1"/>
          </p:cNvSpPr>
          <p:nvPr>
            <p:ph sz="half" idx="2" hasCustomPrompt="1"/>
          </p:nvPr>
        </p:nvSpPr>
        <p:spPr>
          <a:xfrm>
            <a:off x="342900" y="2029842"/>
            <a:ext cx="5184648" cy="3715321"/>
          </a:xfrm>
        </p:spPr>
        <p:txBody>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3" name="Text Placeholder 2">
            <a:extLst>
              <a:ext uri="{FF2B5EF4-FFF2-40B4-BE49-F238E27FC236}">
                <a16:creationId xmlns:a16="http://schemas.microsoft.com/office/drawing/2014/main" id="{8B75C9D9-E2F8-49F1-974F-B06A783A1E17}"/>
              </a:ext>
            </a:extLst>
          </p:cNvPr>
          <p:cNvSpPr>
            <a:spLocks noGrp="1"/>
          </p:cNvSpPr>
          <p:nvPr>
            <p:ph type="body" idx="1" hasCustomPrompt="1"/>
          </p:nvPr>
        </p:nvSpPr>
        <p:spPr>
          <a:xfrm>
            <a:off x="342900" y="1434657"/>
            <a:ext cx="5184648" cy="310771"/>
          </a:xfrm>
        </p:spPr>
        <p:txBody>
          <a:bodyPr anchor="t"/>
          <a:lstStyle>
            <a:lvl1pPr marL="0" indent="0">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Optional headline</a:t>
            </a:r>
          </a:p>
        </p:txBody>
      </p:sp>
      <p:sp>
        <p:nvSpPr>
          <p:cNvPr id="2" name="Title 1">
            <a:extLst>
              <a:ext uri="{FF2B5EF4-FFF2-40B4-BE49-F238E27FC236}">
                <a16:creationId xmlns:a16="http://schemas.microsoft.com/office/drawing/2014/main" id="{3EECB684-FDD4-594C-98A0-429D85877AE8}"/>
              </a:ext>
            </a:extLst>
          </p:cNvPr>
          <p:cNvSpPr>
            <a:spLocks noGrp="1"/>
          </p:cNvSpPr>
          <p:nvPr>
            <p:ph type="title" hasCustomPrompt="1"/>
          </p:nvPr>
        </p:nvSpPr>
        <p:spPr>
          <a:xfrm>
            <a:off x="342900" y="381001"/>
            <a:ext cx="11201400" cy="438150"/>
          </a:xfrm>
        </p:spPr>
        <p:txBody>
          <a:bodyPr/>
          <a:lstStyle>
            <a:lvl1pPr>
              <a:defRPr sz="3200" baseline="0"/>
            </a:lvl1pPr>
          </a:lstStyle>
          <a:p>
            <a:r>
              <a:rPr lang="en-US"/>
              <a:t>Click to edit title</a:t>
            </a:r>
          </a:p>
        </p:txBody>
      </p:sp>
      <p:sp>
        <p:nvSpPr>
          <p:cNvPr id="7" name="Footer Placeholder 6">
            <a:extLst>
              <a:ext uri="{FF2B5EF4-FFF2-40B4-BE49-F238E27FC236}">
                <a16:creationId xmlns:a16="http://schemas.microsoft.com/office/drawing/2014/main" id="{33E219AA-7BCE-AE11-BCB1-F2900099118B}"/>
              </a:ext>
            </a:extLst>
          </p:cNvPr>
          <p:cNvSpPr>
            <a:spLocks noGrp="1"/>
          </p:cNvSpPr>
          <p:nvPr>
            <p:ph type="ftr" sz="quarter" idx="10"/>
          </p:nvPr>
        </p:nvSpPr>
        <p:spPr/>
        <p:txBody>
          <a:bodyPr/>
          <a:lstStyle/>
          <a:p>
            <a:r>
              <a:rPr lang="en-US"/>
              <a:t>2026 Penicillin Allergy Learning Module (PALM) | Mayo Clinic | Harvard | Mass General Brigham</a:t>
            </a:r>
          </a:p>
        </p:txBody>
      </p:sp>
      <p:sp>
        <p:nvSpPr>
          <p:cNvPr id="10" name="Picture Placeholder 9">
            <a:extLst>
              <a:ext uri="{FF2B5EF4-FFF2-40B4-BE49-F238E27FC236}">
                <a16:creationId xmlns:a16="http://schemas.microsoft.com/office/drawing/2014/main" id="{C43443A7-536A-FA20-9C6A-50074F9C5E4B}"/>
              </a:ext>
            </a:extLst>
          </p:cNvPr>
          <p:cNvSpPr>
            <a:spLocks noGrp="1"/>
          </p:cNvSpPr>
          <p:nvPr>
            <p:ph type="pic" sz="quarter" idx="11"/>
          </p:nvPr>
        </p:nvSpPr>
        <p:spPr>
          <a:xfrm>
            <a:off x="6345238" y="1489075"/>
            <a:ext cx="5846762" cy="4256088"/>
          </a:xfrm>
        </p:spPr>
        <p:txBody>
          <a:bodyPr/>
          <a:lstStyle/>
          <a:p>
            <a:r>
              <a:rPr lang="en-US"/>
              <a:t>Click icon to add picture</a:t>
            </a:r>
          </a:p>
        </p:txBody>
      </p:sp>
    </p:spTree>
    <p:extLst>
      <p:ext uri="{BB962C8B-B14F-4D97-AF65-F5344CB8AC3E}">
        <p14:creationId xmlns:p14="http://schemas.microsoft.com/office/powerpoint/2010/main" val="2545843564"/>
      </p:ext>
    </p:extLst>
  </p:cSld>
  <p:clrMapOvr>
    <a:masterClrMapping/>
  </p:clrMapOvr>
  <p:extLst>
    <p:ext uri="{DCECCB84-F9BA-43D5-87BE-67443E8EF086}">
      <p15:sldGuideLst xmlns:p15="http://schemas.microsoft.com/office/powerpoint/2012/main">
        <p15:guide id="5" pos="3997">
          <p15:clr>
            <a:srgbClr val="FBAE40"/>
          </p15:clr>
        </p15:guide>
        <p15:guide id="6" pos="3678">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MGB Large image + blue box tex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43F79BE5-EA42-A201-C4AF-0C68D1CAD15F}"/>
              </a:ext>
            </a:extLst>
          </p:cNvPr>
          <p:cNvSpPr>
            <a:spLocks noGrp="1"/>
          </p:cNvSpPr>
          <p:nvPr>
            <p:ph type="pic" sz="quarter" idx="11"/>
          </p:nvPr>
        </p:nvSpPr>
        <p:spPr>
          <a:xfrm>
            <a:off x="342900" y="1489075"/>
            <a:ext cx="7515225" cy="4256088"/>
          </a:xfrm>
          <a:prstGeom prst="roundRect">
            <a:avLst>
              <a:gd name="adj" fmla="val 3901"/>
            </a:avLst>
          </a:prstGeom>
          <a:solidFill>
            <a:schemeClr val="bg1">
              <a:lumMod val="85000"/>
            </a:schemeClr>
          </a:solidFill>
        </p:spPr>
        <p:txBody>
          <a:bodyPr/>
          <a:lstStyle/>
          <a:p>
            <a:r>
              <a:rPr lang="en-US"/>
              <a:t>Click icon to add picture</a:t>
            </a:r>
          </a:p>
        </p:txBody>
      </p:sp>
      <p:sp>
        <p:nvSpPr>
          <p:cNvPr id="2" name="Footer Placeholder 1">
            <a:extLst>
              <a:ext uri="{FF2B5EF4-FFF2-40B4-BE49-F238E27FC236}">
                <a16:creationId xmlns:a16="http://schemas.microsoft.com/office/drawing/2014/main" id="{FAFC2592-4D7C-5BAA-B6EB-1931D8B6350A}"/>
              </a:ext>
            </a:extLst>
          </p:cNvPr>
          <p:cNvSpPr>
            <a:spLocks noGrp="1"/>
          </p:cNvSpPr>
          <p:nvPr>
            <p:ph type="ftr" sz="quarter" idx="10"/>
          </p:nvPr>
        </p:nvSpPr>
        <p:spPr/>
        <p:txBody>
          <a:bodyPr/>
          <a:lstStyle/>
          <a:p>
            <a:r>
              <a:rPr lang="en-US"/>
              <a:t>2026 Penicillin Allergy Learning Module (PALM) | Mayo Clinic | Harvard | Mass General Brigham</a:t>
            </a:r>
          </a:p>
        </p:txBody>
      </p:sp>
      <p:sp>
        <p:nvSpPr>
          <p:cNvPr id="3" name="Title 2">
            <a:extLst>
              <a:ext uri="{FF2B5EF4-FFF2-40B4-BE49-F238E27FC236}">
                <a16:creationId xmlns:a16="http://schemas.microsoft.com/office/drawing/2014/main" id="{2AC706AC-5DF2-6A68-AE89-0EB14E1E3DDC}"/>
              </a:ext>
            </a:extLst>
          </p:cNvPr>
          <p:cNvSpPr>
            <a:spLocks noGrp="1"/>
          </p:cNvSpPr>
          <p:nvPr>
            <p:ph type="title" hasCustomPrompt="1"/>
          </p:nvPr>
        </p:nvSpPr>
        <p:spPr/>
        <p:txBody>
          <a:bodyPr/>
          <a:lstStyle/>
          <a:p>
            <a:r>
              <a:rPr lang="en-US"/>
              <a:t>Title for one photo, one description</a:t>
            </a:r>
          </a:p>
        </p:txBody>
      </p:sp>
      <p:sp>
        <p:nvSpPr>
          <p:cNvPr id="4" name="Round Same Side Corner Rectangle 3">
            <a:extLst>
              <a:ext uri="{FF2B5EF4-FFF2-40B4-BE49-F238E27FC236}">
                <a16:creationId xmlns:a16="http://schemas.microsoft.com/office/drawing/2014/main" id="{537BFBF5-9D6E-2989-9EB3-3B02F9464248}"/>
              </a:ext>
            </a:extLst>
          </p:cNvPr>
          <p:cNvSpPr/>
          <p:nvPr userDrawn="1"/>
        </p:nvSpPr>
        <p:spPr>
          <a:xfrm rot="16200000">
            <a:off x="8018960" y="1572121"/>
            <a:ext cx="4256088" cy="4089992"/>
          </a:xfrm>
          <a:prstGeom prst="round2SameRect">
            <a:avLst>
              <a:gd name="adj1" fmla="val 4293"/>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 name="Text Placeholder 9">
            <a:extLst>
              <a:ext uri="{FF2B5EF4-FFF2-40B4-BE49-F238E27FC236}">
                <a16:creationId xmlns:a16="http://schemas.microsoft.com/office/drawing/2014/main" id="{604E4860-BCF2-F4F0-BC12-CEB3D418AA00}"/>
              </a:ext>
            </a:extLst>
          </p:cNvPr>
          <p:cNvSpPr>
            <a:spLocks noGrp="1"/>
          </p:cNvSpPr>
          <p:nvPr>
            <p:ph type="body" sz="quarter" idx="12" hasCustomPrompt="1"/>
          </p:nvPr>
        </p:nvSpPr>
        <p:spPr>
          <a:xfrm>
            <a:off x="8360138" y="1489075"/>
            <a:ext cx="3301004" cy="4256086"/>
          </a:xfrm>
        </p:spPr>
        <p:txBody>
          <a:bodyPr wrap="square" anchor="ctr" anchorCtr="0">
            <a:noAutofit/>
          </a:bodyPr>
          <a:lstStyle>
            <a:lvl1pPr>
              <a:defRPr sz="2400"/>
            </a:lvl1pPr>
          </a:lstStyle>
          <a:p>
            <a:pPr marL="115888"/>
            <a:r>
              <a:rPr lang="en-US" sz="2000" b="1">
                <a:solidFill>
                  <a:schemeClr val="bg1"/>
                </a:solidFill>
              </a:rPr>
              <a:t>Headline</a:t>
            </a:r>
          </a:p>
          <a:p>
            <a:pPr marL="115888"/>
            <a:r>
              <a:rPr lang="en-US" sz="2000">
                <a:solidFill>
                  <a:schemeClr val="bg1"/>
                </a:solidFill>
              </a:rPr>
              <a:t>Description goes here. Lorem ipsum dolor sic </a:t>
            </a:r>
            <a:r>
              <a:rPr lang="en-US" sz="2000" err="1">
                <a:solidFill>
                  <a:schemeClr val="bg1"/>
                </a:solidFill>
              </a:rPr>
              <a:t>amet</a:t>
            </a:r>
            <a:r>
              <a:rPr lang="en-US" sz="2000">
                <a:solidFill>
                  <a:schemeClr val="bg1"/>
                </a:solidFill>
              </a:rPr>
              <a:t> </a:t>
            </a:r>
            <a:r>
              <a:rPr lang="en-US" sz="2000" err="1">
                <a:solidFill>
                  <a:schemeClr val="bg1"/>
                </a:solidFill>
              </a:rPr>
              <a:t>consectetur</a:t>
            </a:r>
            <a:r>
              <a:rPr lang="en-US" sz="2000">
                <a:solidFill>
                  <a:schemeClr val="bg1"/>
                </a:solidFill>
              </a:rPr>
              <a:t> </a:t>
            </a:r>
            <a:r>
              <a:rPr lang="en-US" sz="2000" err="1">
                <a:solidFill>
                  <a:schemeClr val="bg1"/>
                </a:solidFill>
              </a:rPr>
              <a:t>adiscipit</a:t>
            </a:r>
            <a:r>
              <a:rPr lang="en-US" sz="2000">
                <a:solidFill>
                  <a:schemeClr val="bg1"/>
                </a:solidFill>
              </a:rPr>
              <a:t> </a:t>
            </a:r>
            <a:r>
              <a:rPr lang="en-US" sz="2000" err="1">
                <a:solidFill>
                  <a:schemeClr val="bg1"/>
                </a:solidFill>
              </a:rPr>
              <a:t>elit</a:t>
            </a:r>
            <a:r>
              <a:rPr lang="en-US" sz="2000">
                <a:solidFill>
                  <a:schemeClr val="bg1"/>
                </a:solidFill>
              </a:rPr>
              <a:t>. Lorem ipsum dolor sic </a:t>
            </a:r>
            <a:r>
              <a:rPr lang="en-US" sz="2000" err="1">
                <a:solidFill>
                  <a:schemeClr val="bg1"/>
                </a:solidFill>
              </a:rPr>
              <a:t>amet</a:t>
            </a:r>
            <a:r>
              <a:rPr lang="en-US" sz="2000">
                <a:solidFill>
                  <a:schemeClr val="bg1"/>
                </a:solidFill>
              </a:rPr>
              <a:t> </a:t>
            </a:r>
            <a:r>
              <a:rPr lang="en-US" sz="2000" err="1">
                <a:solidFill>
                  <a:schemeClr val="bg1"/>
                </a:solidFill>
              </a:rPr>
              <a:t>consectetur</a:t>
            </a:r>
            <a:r>
              <a:rPr lang="en-US" sz="2000">
                <a:solidFill>
                  <a:schemeClr val="bg1"/>
                </a:solidFill>
              </a:rPr>
              <a:t> </a:t>
            </a:r>
            <a:r>
              <a:rPr lang="en-US" sz="2000" err="1">
                <a:solidFill>
                  <a:schemeClr val="bg1"/>
                </a:solidFill>
              </a:rPr>
              <a:t>adiscipit</a:t>
            </a:r>
            <a:r>
              <a:rPr lang="en-US" sz="2000">
                <a:solidFill>
                  <a:schemeClr val="bg1"/>
                </a:solidFill>
              </a:rPr>
              <a:t> </a:t>
            </a:r>
            <a:r>
              <a:rPr lang="en-US" sz="2000" err="1">
                <a:solidFill>
                  <a:schemeClr val="bg1"/>
                </a:solidFill>
              </a:rPr>
              <a:t>elit</a:t>
            </a:r>
            <a:r>
              <a:rPr lang="en-US" sz="2000">
                <a:solidFill>
                  <a:schemeClr val="bg1"/>
                </a:solidFill>
              </a:rPr>
              <a:t>. Lorem </a:t>
            </a:r>
            <a:r>
              <a:rPr lang="en-US" sz="2000" err="1">
                <a:solidFill>
                  <a:schemeClr val="bg1"/>
                </a:solidFill>
              </a:rPr>
              <a:t>ipdolor</a:t>
            </a:r>
            <a:r>
              <a:rPr lang="en-US" sz="2000">
                <a:solidFill>
                  <a:schemeClr val="bg1"/>
                </a:solidFill>
              </a:rPr>
              <a:t> sic </a:t>
            </a:r>
            <a:r>
              <a:rPr lang="en-US" sz="2000" err="1">
                <a:solidFill>
                  <a:schemeClr val="bg1"/>
                </a:solidFill>
              </a:rPr>
              <a:t>amet</a:t>
            </a:r>
            <a:r>
              <a:rPr lang="en-US" sz="2000">
                <a:solidFill>
                  <a:schemeClr val="bg1"/>
                </a:solidFill>
              </a:rPr>
              <a:t> </a:t>
            </a:r>
            <a:r>
              <a:rPr lang="en-US" sz="2000" err="1">
                <a:solidFill>
                  <a:schemeClr val="bg1"/>
                </a:solidFill>
              </a:rPr>
              <a:t>consectetur</a:t>
            </a:r>
            <a:r>
              <a:rPr lang="en-US" sz="2000">
                <a:solidFill>
                  <a:schemeClr val="bg1"/>
                </a:solidFill>
              </a:rPr>
              <a:t> </a:t>
            </a:r>
            <a:r>
              <a:rPr lang="en-US" sz="2000" err="1">
                <a:solidFill>
                  <a:schemeClr val="bg1"/>
                </a:solidFill>
              </a:rPr>
              <a:t>adiscipit</a:t>
            </a:r>
            <a:r>
              <a:rPr lang="en-US" sz="2000">
                <a:solidFill>
                  <a:schemeClr val="bg1"/>
                </a:solidFill>
              </a:rPr>
              <a:t> </a:t>
            </a:r>
            <a:r>
              <a:rPr lang="en-US" sz="2000" err="1">
                <a:solidFill>
                  <a:schemeClr val="bg1"/>
                </a:solidFill>
              </a:rPr>
              <a:t>elit</a:t>
            </a:r>
            <a:r>
              <a:rPr lang="en-US" sz="2000">
                <a:solidFill>
                  <a:schemeClr val="bg1"/>
                </a:solidFill>
              </a:rPr>
              <a:t>.</a:t>
            </a:r>
          </a:p>
        </p:txBody>
      </p:sp>
    </p:spTree>
    <p:extLst>
      <p:ext uri="{BB962C8B-B14F-4D97-AF65-F5344CB8AC3E}">
        <p14:creationId xmlns:p14="http://schemas.microsoft.com/office/powerpoint/2010/main" val="86134735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MGB images + callouts">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924BC283-039E-9DD5-75F3-3DBACC2BAAE2}"/>
              </a:ext>
            </a:extLst>
          </p:cNvPr>
          <p:cNvSpPr>
            <a:spLocks noGrp="1"/>
          </p:cNvSpPr>
          <p:nvPr>
            <p:ph type="pic" sz="quarter" idx="11"/>
          </p:nvPr>
        </p:nvSpPr>
        <p:spPr>
          <a:xfrm>
            <a:off x="342899" y="1481138"/>
            <a:ext cx="3504739" cy="1993691"/>
          </a:xfrm>
          <a:prstGeom prst="roundRect">
            <a:avLst>
              <a:gd name="adj" fmla="val 6069"/>
            </a:avLst>
          </a:prstGeom>
          <a:solidFill>
            <a:schemeClr val="bg1">
              <a:lumMod val="85000"/>
            </a:schemeClr>
          </a:solidFill>
        </p:spPr>
        <p:txBody>
          <a:bodyPr/>
          <a:lstStyle/>
          <a:p>
            <a:r>
              <a:rPr lang="en-US"/>
              <a:t>Click icon to add picture</a:t>
            </a:r>
          </a:p>
        </p:txBody>
      </p:sp>
      <p:sp>
        <p:nvSpPr>
          <p:cNvPr id="16" name="Picture Placeholder 14">
            <a:extLst>
              <a:ext uri="{FF2B5EF4-FFF2-40B4-BE49-F238E27FC236}">
                <a16:creationId xmlns:a16="http://schemas.microsoft.com/office/drawing/2014/main" id="{C7F57182-0890-7648-07B0-1005DD70A48A}"/>
              </a:ext>
            </a:extLst>
          </p:cNvPr>
          <p:cNvSpPr>
            <a:spLocks noGrp="1"/>
          </p:cNvSpPr>
          <p:nvPr>
            <p:ph type="pic" sz="quarter" idx="12"/>
          </p:nvPr>
        </p:nvSpPr>
        <p:spPr>
          <a:xfrm>
            <a:off x="8358010" y="1481138"/>
            <a:ext cx="3504739" cy="1993691"/>
          </a:xfrm>
          <a:prstGeom prst="roundRect">
            <a:avLst>
              <a:gd name="adj" fmla="val 6069"/>
            </a:avLst>
          </a:prstGeom>
          <a:solidFill>
            <a:schemeClr val="bg1">
              <a:lumMod val="85000"/>
            </a:schemeClr>
          </a:solidFill>
        </p:spPr>
        <p:txBody>
          <a:bodyPr/>
          <a:lstStyle/>
          <a:p>
            <a:r>
              <a:rPr lang="en-US"/>
              <a:t>Click icon to add picture</a:t>
            </a:r>
          </a:p>
        </p:txBody>
      </p:sp>
      <p:sp>
        <p:nvSpPr>
          <p:cNvPr id="17" name="Picture Placeholder 14">
            <a:extLst>
              <a:ext uri="{FF2B5EF4-FFF2-40B4-BE49-F238E27FC236}">
                <a16:creationId xmlns:a16="http://schemas.microsoft.com/office/drawing/2014/main" id="{5C2FD7B9-C8CD-D9C7-7A54-9E663590BCEA}"/>
              </a:ext>
            </a:extLst>
          </p:cNvPr>
          <p:cNvSpPr>
            <a:spLocks noGrp="1"/>
          </p:cNvSpPr>
          <p:nvPr>
            <p:ph type="pic" sz="quarter" idx="13"/>
          </p:nvPr>
        </p:nvSpPr>
        <p:spPr>
          <a:xfrm>
            <a:off x="4349751" y="3738916"/>
            <a:ext cx="3504739" cy="1993691"/>
          </a:xfrm>
          <a:prstGeom prst="roundRect">
            <a:avLst>
              <a:gd name="adj" fmla="val 6069"/>
            </a:avLst>
          </a:prstGeom>
          <a:solidFill>
            <a:schemeClr val="bg1">
              <a:lumMod val="85000"/>
            </a:schemeClr>
          </a:solidFill>
        </p:spPr>
        <p:txBody>
          <a:bodyPr/>
          <a:lstStyle/>
          <a:p>
            <a:r>
              <a:rPr lang="en-US"/>
              <a:t>Click icon to add picture</a:t>
            </a:r>
          </a:p>
        </p:txBody>
      </p:sp>
      <p:sp>
        <p:nvSpPr>
          <p:cNvPr id="2" name="Title 1">
            <a:extLst>
              <a:ext uri="{FF2B5EF4-FFF2-40B4-BE49-F238E27FC236}">
                <a16:creationId xmlns:a16="http://schemas.microsoft.com/office/drawing/2014/main" id="{9C3056A7-D588-4A4A-9743-81A8FDEA06E7}"/>
              </a:ext>
            </a:extLst>
          </p:cNvPr>
          <p:cNvSpPr>
            <a:spLocks noGrp="1"/>
          </p:cNvSpPr>
          <p:nvPr>
            <p:ph type="title" hasCustomPrompt="1"/>
          </p:nvPr>
        </p:nvSpPr>
        <p:spPr/>
        <p:txBody>
          <a:bodyPr/>
          <a:lstStyle>
            <a:lvl1pPr>
              <a:defRPr sz="3200"/>
            </a:lvl1pPr>
          </a:lstStyle>
          <a:p>
            <a:r>
              <a:rPr lang="en-US"/>
              <a:t>Image collage with callouts</a:t>
            </a:r>
          </a:p>
        </p:txBody>
      </p:sp>
      <p:sp>
        <p:nvSpPr>
          <p:cNvPr id="3" name="Footer Placeholder 2">
            <a:extLst>
              <a:ext uri="{FF2B5EF4-FFF2-40B4-BE49-F238E27FC236}">
                <a16:creationId xmlns:a16="http://schemas.microsoft.com/office/drawing/2014/main" id="{2C8F20F8-F4FF-8849-C769-3706074CF4BC}"/>
              </a:ext>
            </a:extLst>
          </p:cNvPr>
          <p:cNvSpPr>
            <a:spLocks noGrp="1"/>
          </p:cNvSpPr>
          <p:nvPr>
            <p:ph type="ftr" sz="quarter" idx="10"/>
          </p:nvPr>
        </p:nvSpPr>
        <p:spPr/>
        <p:txBody>
          <a:bodyPr/>
          <a:lstStyle/>
          <a:p>
            <a:r>
              <a:rPr lang="en-US"/>
              <a:t>2026 Penicillin Allergy Learning Module (PALM) | Mayo Clinic | Harvard | Mass General Brigham</a:t>
            </a:r>
          </a:p>
        </p:txBody>
      </p:sp>
      <p:sp>
        <p:nvSpPr>
          <p:cNvPr id="10" name="Right Arrow 9">
            <a:extLst>
              <a:ext uri="{FF2B5EF4-FFF2-40B4-BE49-F238E27FC236}">
                <a16:creationId xmlns:a16="http://schemas.microsoft.com/office/drawing/2014/main" id="{ABFCA006-3540-93BD-A015-396DCC128E3A}"/>
              </a:ext>
            </a:extLst>
          </p:cNvPr>
          <p:cNvSpPr/>
          <p:nvPr userDrawn="1"/>
        </p:nvSpPr>
        <p:spPr>
          <a:xfrm>
            <a:off x="3934047" y="2328530"/>
            <a:ext cx="318976" cy="318977"/>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Right Arrow 10">
            <a:extLst>
              <a:ext uri="{FF2B5EF4-FFF2-40B4-BE49-F238E27FC236}">
                <a16:creationId xmlns:a16="http://schemas.microsoft.com/office/drawing/2014/main" id="{1DA99652-05EF-C66F-BBF6-C75B025950CD}"/>
              </a:ext>
            </a:extLst>
          </p:cNvPr>
          <p:cNvSpPr/>
          <p:nvPr userDrawn="1"/>
        </p:nvSpPr>
        <p:spPr>
          <a:xfrm>
            <a:off x="7946916" y="2328530"/>
            <a:ext cx="318976" cy="318977"/>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Right Arrow 11">
            <a:extLst>
              <a:ext uri="{FF2B5EF4-FFF2-40B4-BE49-F238E27FC236}">
                <a16:creationId xmlns:a16="http://schemas.microsoft.com/office/drawing/2014/main" id="{894D5EC0-4A55-967C-0FB2-6089952F5C1A}"/>
              </a:ext>
            </a:extLst>
          </p:cNvPr>
          <p:cNvSpPr/>
          <p:nvPr userDrawn="1"/>
        </p:nvSpPr>
        <p:spPr>
          <a:xfrm>
            <a:off x="3934047" y="4554278"/>
            <a:ext cx="318976" cy="318977"/>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3" name="Right Arrow 12">
            <a:extLst>
              <a:ext uri="{FF2B5EF4-FFF2-40B4-BE49-F238E27FC236}">
                <a16:creationId xmlns:a16="http://schemas.microsoft.com/office/drawing/2014/main" id="{61AF85CC-0C96-161D-0395-941132965864}"/>
              </a:ext>
            </a:extLst>
          </p:cNvPr>
          <p:cNvSpPr/>
          <p:nvPr userDrawn="1"/>
        </p:nvSpPr>
        <p:spPr>
          <a:xfrm>
            <a:off x="7946916" y="4554278"/>
            <a:ext cx="318976" cy="318977"/>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9" name="Text Placeholder 18">
            <a:extLst>
              <a:ext uri="{FF2B5EF4-FFF2-40B4-BE49-F238E27FC236}">
                <a16:creationId xmlns:a16="http://schemas.microsoft.com/office/drawing/2014/main" id="{1B12C915-67BB-EAF4-C8CF-14DAEA822BB4}"/>
              </a:ext>
            </a:extLst>
          </p:cNvPr>
          <p:cNvSpPr>
            <a:spLocks noGrp="1"/>
          </p:cNvSpPr>
          <p:nvPr>
            <p:ph type="body" sz="quarter" idx="14" hasCustomPrompt="1"/>
          </p:nvPr>
        </p:nvSpPr>
        <p:spPr>
          <a:xfrm>
            <a:off x="4351901" y="1480391"/>
            <a:ext cx="3500438" cy="1994647"/>
          </a:xfrm>
          <a:solidFill>
            <a:schemeClr val="accent2"/>
          </a:solidFill>
        </p:spPr>
        <p:txBody>
          <a:bodyPr lIns="91440" anchor="ctr" anchorCtr="0"/>
          <a:lstStyle>
            <a:lvl1pPr>
              <a:defRPr sz="2400"/>
            </a:lvl1pPr>
          </a:lstStyle>
          <a:p>
            <a:pPr marL="173038"/>
            <a:r>
              <a:rPr lang="en-US" sz="2000">
                <a:solidFill>
                  <a:schemeClr val="bg1"/>
                </a:solidFill>
              </a:rPr>
              <a:t>Callout goes here. Lorem ipsum dolor sic </a:t>
            </a:r>
            <a:r>
              <a:rPr lang="en-US" sz="2000" err="1">
                <a:solidFill>
                  <a:schemeClr val="bg1"/>
                </a:solidFill>
              </a:rPr>
              <a:t>amet</a:t>
            </a:r>
            <a:r>
              <a:rPr lang="en-US" sz="2000">
                <a:solidFill>
                  <a:schemeClr val="bg1"/>
                </a:solidFill>
              </a:rPr>
              <a:t> </a:t>
            </a:r>
            <a:r>
              <a:rPr lang="en-US" sz="2000" err="1">
                <a:solidFill>
                  <a:schemeClr val="bg1"/>
                </a:solidFill>
              </a:rPr>
              <a:t>consectetur</a:t>
            </a:r>
            <a:r>
              <a:rPr lang="en-US" sz="2000">
                <a:solidFill>
                  <a:schemeClr val="bg1"/>
                </a:solidFill>
              </a:rPr>
              <a:t> </a:t>
            </a:r>
            <a:r>
              <a:rPr lang="en-US" sz="2000" err="1">
                <a:solidFill>
                  <a:schemeClr val="bg1"/>
                </a:solidFill>
              </a:rPr>
              <a:t>adiscipit</a:t>
            </a:r>
            <a:r>
              <a:rPr lang="en-US" sz="2000">
                <a:solidFill>
                  <a:schemeClr val="bg1"/>
                </a:solidFill>
              </a:rPr>
              <a:t> </a:t>
            </a:r>
            <a:r>
              <a:rPr lang="en-US" sz="2000" err="1">
                <a:solidFill>
                  <a:schemeClr val="bg1"/>
                </a:solidFill>
              </a:rPr>
              <a:t>elit</a:t>
            </a:r>
            <a:r>
              <a:rPr lang="en-US" sz="2000">
                <a:solidFill>
                  <a:schemeClr val="bg1"/>
                </a:solidFill>
              </a:rPr>
              <a:t>. Lorem ipsum</a:t>
            </a:r>
          </a:p>
        </p:txBody>
      </p:sp>
      <p:sp>
        <p:nvSpPr>
          <p:cNvPr id="20" name="Text Placeholder 18">
            <a:extLst>
              <a:ext uri="{FF2B5EF4-FFF2-40B4-BE49-F238E27FC236}">
                <a16:creationId xmlns:a16="http://schemas.microsoft.com/office/drawing/2014/main" id="{67AD2105-1508-A173-2297-9E3F4E443E2E}"/>
              </a:ext>
            </a:extLst>
          </p:cNvPr>
          <p:cNvSpPr>
            <a:spLocks noGrp="1"/>
          </p:cNvSpPr>
          <p:nvPr>
            <p:ph type="body" sz="quarter" idx="15" hasCustomPrompt="1"/>
          </p:nvPr>
        </p:nvSpPr>
        <p:spPr>
          <a:xfrm>
            <a:off x="8362311" y="3749458"/>
            <a:ext cx="3500438" cy="1994647"/>
          </a:xfrm>
          <a:solidFill>
            <a:schemeClr val="accent2"/>
          </a:solidFill>
        </p:spPr>
        <p:txBody>
          <a:bodyPr lIns="91440" anchor="ctr" anchorCtr="0"/>
          <a:lstStyle>
            <a:lvl1pPr>
              <a:defRPr sz="2400"/>
            </a:lvl1pPr>
          </a:lstStyle>
          <a:p>
            <a:pPr marL="173038"/>
            <a:r>
              <a:rPr lang="en-US" sz="2000">
                <a:solidFill>
                  <a:schemeClr val="bg1"/>
                </a:solidFill>
              </a:rPr>
              <a:t>Callout goes here. Lorem ipsum dolor sic </a:t>
            </a:r>
            <a:r>
              <a:rPr lang="en-US" sz="2000" err="1">
                <a:solidFill>
                  <a:schemeClr val="bg1"/>
                </a:solidFill>
              </a:rPr>
              <a:t>amet</a:t>
            </a:r>
            <a:r>
              <a:rPr lang="en-US" sz="2000">
                <a:solidFill>
                  <a:schemeClr val="bg1"/>
                </a:solidFill>
              </a:rPr>
              <a:t> </a:t>
            </a:r>
            <a:r>
              <a:rPr lang="en-US" sz="2000" err="1">
                <a:solidFill>
                  <a:schemeClr val="bg1"/>
                </a:solidFill>
              </a:rPr>
              <a:t>consectetur</a:t>
            </a:r>
            <a:r>
              <a:rPr lang="en-US" sz="2000">
                <a:solidFill>
                  <a:schemeClr val="bg1"/>
                </a:solidFill>
              </a:rPr>
              <a:t> </a:t>
            </a:r>
            <a:r>
              <a:rPr lang="en-US" sz="2000" err="1">
                <a:solidFill>
                  <a:schemeClr val="bg1"/>
                </a:solidFill>
              </a:rPr>
              <a:t>adiscipit</a:t>
            </a:r>
            <a:r>
              <a:rPr lang="en-US" sz="2000">
                <a:solidFill>
                  <a:schemeClr val="bg1"/>
                </a:solidFill>
              </a:rPr>
              <a:t> </a:t>
            </a:r>
            <a:r>
              <a:rPr lang="en-US" sz="2000" err="1">
                <a:solidFill>
                  <a:schemeClr val="bg1"/>
                </a:solidFill>
              </a:rPr>
              <a:t>elit</a:t>
            </a:r>
            <a:r>
              <a:rPr lang="en-US" sz="2000">
                <a:solidFill>
                  <a:schemeClr val="bg1"/>
                </a:solidFill>
              </a:rPr>
              <a:t>. Lorem ipsum</a:t>
            </a:r>
          </a:p>
        </p:txBody>
      </p:sp>
      <p:sp>
        <p:nvSpPr>
          <p:cNvPr id="21" name="Text Placeholder 18">
            <a:extLst>
              <a:ext uri="{FF2B5EF4-FFF2-40B4-BE49-F238E27FC236}">
                <a16:creationId xmlns:a16="http://schemas.microsoft.com/office/drawing/2014/main" id="{45571044-3297-EE65-4E78-AEC33AA6EBAA}"/>
              </a:ext>
            </a:extLst>
          </p:cNvPr>
          <p:cNvSpPr>
            <a:spLocks noGrp="1"/>
          </p:cNvSpPr>
          <p:nvPr>
            <p:ph type="body" sz="quarter" idx="16" hasCustomPrompt="1"/>
          </p:nvPr>
        </p:nvSpPr>
        <p:spPr>
          <a:xfrm>
            <a:off x="342899" y="3749458"/>
            <a:ext cx="3500438" cy="1994647"/>
          </a:xfrm>
          <a:solidFill>
            <a:schemeClr val="accent2"/>
          </a:solidFill>
        </p:spPr>
        <p:txBody>
          <a:bodyPr lIns="91440" anchor="ctr" anchorCtr="0"/>
          <a:lstStyle>
            <a:lvl1pPr>
              <a:defRPr sz="2400"/>
            </a:lvl1pPr>
          </a:lstStyle>
          <a:p>
            <a:pPr marL="173038"/>
            <a:r>
              <a:rPr lang="en-US" sz="2000">
                <a:solidFill>
                  <a:schemeClr val="bg1"/>
                </a:solidFill>
              </a:rPr>
              <a:t>Callout goes here. Lorem ipsum dolor sic </a:t>
            </a:r>
            <a:r>
              <a:rPr lang="en-US" sz="2000" err="1">
                <a:solidFill>
                  <a:schemeClr val="bg1"/>
                </a:solidFill>
              </a:rPr>
              <a:t>amet</a:t>
            </a:r>
            <a:r>
              <a:rPr lang="en-US" sz="2000">
                <a:solidFill>
                  <a:schemeClr val="bg1"/>
                </a:solidFill>
              </a:rPr>
              <a:t> </a:t>
            </a:r>
            <a:r>
              <a:rPr lang="en-US" sz="2000" err="1">
                <a:solidFill>
                  <a:schemeClr val="bg1"/>
                </a:solidFill>
              </a:rPr>
              <a:t>consectetur</a:t>
            </a:r>
            <a:r>
              <a:rPr lang="en-US" sz="2000">
                <a:solidFill>
                  <a:schemeClr val="bg1"/>
                </a:solidFill>
              </a:rPr>
              <a:t> </a:t>
            </a:r>
            <a:r>
              <a:rPr lang="en-US" sz="2000" err="1">
                <a:solidFill>
                  <a:schemeClr val="bg1"/>
                </a:solidFill>
              </a:rPr>
              <a:t>adiscipit</a:t>
            </a:r>
            <a:r>
              <a:rPr lang="en-US" sz="2000">
                <a:solidFill>
                  <a:schemeClr val="bg1"/>
                </a:solidFill>
              </a:rPr>
              <a:t> </a:t>
            </a:r>
            <a:r>
              <a:rPr lang="en-US" sz="2000" err="1">
                <a:solidFill>
                  <a:schemeClr val="bg1"/>
                </a:solidFill>
              </a:rPr>
              <a:t>elit</a:t>
            </a:r>
            <a:r>
              <a:rPr lang="en-US" sz="2000">
                <a:solidFill>
                  <a:schemeClr val="bg1"/>
                </a:solidFill>
              </a:rPr>
              <a:t>. Lorem ipsum</a:t>
            </a:r>
          </a:p>
        </p:txBody>
      </p:sp>
    </p:spTree>
    <p:extLst>
      <p:ext uri="{BB962C8B-B14F-4D97-AF65-F5344CB8AC3E}">
        <p14:creationId xmlns:p14="http://schemas.microsoft.com/office/powerpoint/2010/main" val="3036126710"/>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MGB Comparison 2 copy block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056A7-D588-4A4A-9743-81A8FDEA06E7}"/>
              </a:ext>
            </a:extLst>
          </p:cNvPr>
          <p:cNvSpPr>
            <a:spLocks noGrp="1"/>
          </p:cNvSpPr>
          <p:nvPr>
            <p:ph type="title" hasCustomPrompt="1"/>
          </p:nvPr>
        </p:nvSpPr>
        <p:spPr/>
        <p:txBody>
          <a:bodyPr/>
          <a:lstStyle>
            <a:lvl1pPr>
              <a:defRPr sz="3200"/>
            </a:lvl1pPr>
          </a:lstStyle>
          <a:p>
            <a:r>
              <a:rPr lang="en-US"/>
              <a:t>Two column comparison copy blocks</a:t>
            </a:r>
          </a:p>
        </p:txBody>
      </p:sp>
      <p:sp>
        <p:nvSpPr>
          <p:cNvPr id="3" name="Footer Placeholder 2">
            <a:extLst>
              <a:ext uri="{FF2B5EF4-FFF2-40B4-BE49-F238E27FC236}">
                <a16:creationId xmlns:a16="http://schemas.microsoft.com/office/drawing/2014/main" id="{2C8F20F8-F4FF-8849-C769-3706074CF4BC}"/>
              </a:ext>
            </a:extLst>
          </p:cNvPr>
          <p:cNvSpPr>
            <a:spLocks noGrp="1"/>
          </p:cNvSpPr>
          <p:nvPr>
            <p:ph type="ftr" sz="quarter" idx="10"/>
          </p:nvPr>
        </p:nvSpPr>
        <p:spPr/>
        <p:txBody>
          <a:bodyPr/>
          <a:lstStyle/>
          <a:p>
            <a:r>
              <a:rPr lang="en-US"/>
              <a:t>2026 Penicillin Allergy Learning Module (PALM) | Mayo Clinic | Harvard | Mass General Brigham</a:t>
            </a:r>
          </a:p>
        </p:txBody>
      </p:sp>
      <p:sp>
        <p:nvSpPr>
          <p:cNvPr id="4" name="Content Placeholder 5">
            <a:extLst>
              <a:ext uri="{FF2B5EF4-FFF2-40B4-BE49-F238E27FC236}">
                <a16:creationId xmlns:a16="http://schemas.microsoft.com/office/drawing/2014/main" id="{7F8691DB-3CB6-BE44-A901-E123B8CE4EE6}"/>
              </a:ext>
            </a:extLst>
          </p:cNvPr>
          <p:cNvSpPr txBox="1">
            <a:spLocks/>
          </p:cNvSpPr>
          <p:nvPr userDrawn="1"/>
        </p:nvSpPr>
        <p:spPr>
          <a:xfrm>
            <a:off x="342900" y="1489075"/>
            <a:ext cx="5503862" cy="4264772"/>
          </a:xfrm>
          <a:prstGeom prst="roundRect">
            <a:avLst>
              <a:gd name="adj" fmla="val 4093"/>
            </a:avLst>
          </a:prstGeom>
          <a:solidFill>
            <a:schemeClr val="accent1"/>
          </a:solidFill>
        </p:spPr>
        <p:txBody>
          <a:bodyPr vert="horz"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1200">
                <a:solidFill>
                  <a:schemeClr val="tx1"/>
                </a:solidFill>
                <a:latin typeface="+mn-lt"/>
                <a:ea typeface="+mn-ea"/>
                <a:cs typeface="+mn-cs"/>
              </a:defRPr>
            </a:lvl1pPr>
            <a:lvl2pPr marL="461963" indent="-228600" algn="l" defTabSz="914400" rtl="0" eaLnBrk="1" latinLnBrk="0" hangingPunct="1">
              <a:lnSpc>
                <a:spcPct val="100000"/>
              </a:lnSpc>
              <a:spcBef>
                <a:spcPts val="0"/>
              </a:spcBef>
              <a:buSzPct val="95000"/>
              <a:buFont typeface="Arial" panose="020B0604020202020204" pitchFamily="34" charset="0"/>
              <a:buChar char="•"/>
              <a:tabLst/>
              <a:defRPr sz="1800" kern="1200">
                <a:solidFill>
                  <a:schemeClr val="tx1"/>
                </a:solidFill>
                <a:latin typeface="+mn-lt"/>
                <a:ea typeface="+mn-ea"/>
                <a:cs typeface="+mn-cs"/>
              </a:defRPr>
            </a:lvl2pPr>
            <a:lvl3pPr marL="688975" indent="-220663" algn="l" defTabSz="914400" rtl="0" eaLnBrk="1" latinLnBrk="0" hangingPunct="1">
              <a:lnSpc>
                <a:spcPct val="100000"/>
              </a:lnSpc>
              <a:spcBef>
                <a:spcPts val="0"/>
              </a:spcBef>
              <a:buFont typeface="Calibri" panose="020F0502020204030204" pitchFamily="34" charset="0"/>
              <a:buChar char="‒"/>
              <a:tabLst/>
              <a:defRPr sz="1800" kern="1200">
                <a:solidFill>
                  <a:schemeClr val="tx1"/>
                </a:solidFill>
                <a:latin typeface="+mn-lt"/>
                <a:ea typeface="+mn-ea"/>
                <a:cs typeface="+mn-cs"/>
              </a:defRPr>
            </a:lvl3pPr>
            <a:lvl4pPr marL="917575" indent="-233363" algn="l" defTabSz="914400" rtl="0" eaLnBrk="1" latinLnBrk="0" hangingPunct="1">
              <a:lnSpc>
                <a:spcPct val="100000"/>
              </a:lnSpc>
              <a:spcBef>
                <a:spcPts val="0"/>
              </a:spcBef>
              <a:buSzPct val="80000"/>
              <a:buFont typeface="Wingdings" pitchFamily="2" charset="2"/>
              <a:buChar char="§"/>
              <a:tabLst/>
              <a:defRPr sz="1800" kern="1200">
                <a:solidFill>
                  <a:schemeClr val="tx1"/>
                </a:solidFill>
                <a:latin typeface="+mn-lt"/>
                <a:ea typeface="+mn-ea"/>
                <a:cs typeface="+mn-cs"/>
              </a:defRPr>
            </a:lvl4pPr>
            <a:lvl5pPr marL="1146175" indent="-234950" algn="l" defTabSz="914400" rtl="0" eaLnBrk="1" latinLnBrk="0" hangingPunct="1">
              <a:lnSpc>
                <a:spcPct val="100000"/>
              </a:lnSpc>
              <a:spcBef>
                <a:spcPts val="0"/>
              </a:spcBef>
              <a:buSzPct val="90000"/>
              <a:buFont typeface="System Font Regular"/>
              <a:buChar char="–"/>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33363"/>
            <a:endParaRPr lang="en-US">
              <a:solidFill>
                <a:schemeClr val="bg1"/>
              </a:solidFill>
            </a:endParaRPr>
          </a:p>
        </p:txBody>
      </p:sp>
      <p:sp>
        <p:nvSpPr>
          <p:cNvPr id="5" name="Content Placeholder 5">
            <a:extLst>
              <a:ext uri="{FF2B5EF4-FFF2-40B4-BE49-F238E27FC236}">
                <a16:creationId xmlns:a16="http://schemas.microsoft.com/office/drawing/2014/main" id="{FADB1E89-E490-977A-751D-81F0EC2791EE}"/>
              </a:ext>
            </a:extLst>
          </p:cNvPr>
          <p:cNvSpPr txBox="1">
            <a:spLocks/>
          </p:cNvSpPr>
          <p:nvPr userDrawn="1"/>
        </p:nvSpPr>
        <p:spPr>
          <a:xfrm>
            <a:off x="6345238" y="1495668"/>
            <a:ext cx="5503862" cy="4264772"/>
          </a:xfrm>
          <a:prstGeom prst="roundRect">
            <a:avLst>
              <a:gd name="adj" fmla="val 4566"/>
            </a:avLst>
          </a:prstGeom>
          <a:solidFill>
            <a:schemeClr val="accent2"/>
          </a:solidFill>
        </p:spPr>
        <p:txBody>
          <a:bodyPr vert="horz"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1200">
                <a:solidFill>
                  <a:schemeClr val="tx1"/>
                </a:solidFill>
                <a:latin typeface="+mn-lt"/>
                <a:ea typeface="+mn-ea"/>
                <a:cs typeface="+mn-cs"/>
              </a:defRPr>
            </a:lvl1pPr>
            <a:lvl2pPr marL="461963" indent="-228600" algn="l" defTabSz="914400" rtl="0" eaLnBrk="1" latinLnBrk="0" hangingPunct="1">
              <a:lnSpc>
                <a:spcPct val="100000"/>
              </a:lnSpc>
              <a:spcBef>
                <a:spcPts val="0"/>
              </a:spcBef>
              <a:buSzPct val="95000"/>
              <a:buFont typeface="Arial" panose="020B0604020202020204" pitchFamily="34" charset="0"/>
              <a:buChar char="•"/>
              <a:tabLst/>
              <a:defRPr sz="1800" kern="1200">
                <a:solidFill>
                  <a:schemeClr val="tx1"/>
                </a:solidFill>
                <a:latin typeface="+mn-lt"/>
                <a:ea typeface="+mn-ea"/>
                <a:cs typeface="+mn-cs"/>
              </a:defRPr>
            </a:lvl2pPr>
            <a:lvl3pPr marL="688975" indent="-220663" algn="l" defTabSz="914400" rtl="0" eaLnBrk="1" latinLnBrk="0" hangingPunct="1">
              <a:lnSpc>
                <a:spcPct val="100000"/>
              </a:lnSpc>
              <a:spcBef>
                <a:spcPts val="0"/>
              </a:spcBef>
              <a:buFont typeface="Calibri" panose="020F0502020204030204" pitchFamily="34" charset="0"/>
              <a:buChar char="‒"/>
              <a:tabLst/>
              <a:defRPr sz="1800" kern="1200">
                <a:solidFill>
                  <a:schemeClr val="tx1"/>
                </a:solidFill>
                <a:latin typeface="+mn-lt"/>
                <a:ea typeface="+mn-ea"/>
                <a:cs typeface="+mn-cs"/>
              </a:defRPr>
            </a:lvl3pPr>
            <a:lvl4pPr marL="917575" indent="-233363" algn="l" defTabSz="914400" rtl="0" eaLnBrk="1" latinLnBrk="0" hangingPunct="1">
              <a:lnSpc>
                <a:spcPct val="100000"/>
              </a:lnSpc>
              <a:spcBef>
                <a:spcPts val="0"/>
              </a:spcBef>
              <a:buSzPct val="80000"/>
              <a:buFont typeface="Wingdings" pitchFamily="2" charset="2"/>
              <a:buChar char="§"/>
              <a:tabLst/>
              <a:defRPr sz="1800" kern="1200">
                <a:solidFill>
                  <a:schemeClr val="tx1"/>
                </a:solidFill>
                <a:latin typeface="+mn-lt"/>
                <a:ea typeface="+mn-ea"/>
                <a:cs typeface="+mn-cs"/>
              </a:defRPr>
            </a:lvl4pPr>
            <a:lvl5pPr marL="1146175" indent="-234950" algn="l" defTabSz="914400" rtl="0" eaLnBrk="1" latinLnBrk="0" hangingPunct="1">
              <a:lnSpc>
                <a:spcPct val="100000"/>
              </a:lnSpc>
              <a:spcBef>
                <a:spcPts val="0"/>
              </a:spcBef>
              <a:buSzPct val="90000"/>
              <a:buFont typeface="System Font Regular"/>
              <a:buChar char="–"/>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33363"/>
            <a:endParaRPr lang="en-US">
              <a:solidFill>
                <a:schemeClr val="bg1"/>
              </a:solidFill>
            </a:endParaRPr>
          </a:p>
        </p:txBody>
      </p:sp>
      <p:sp>
        <p:nvSpPr>
          <p:cNvPr id="7" name="Text Placeholder 6">
            <a:extLst>
              <a:ext uri="{FF2B5EF4-FFF2-40B4-BE49-F238E27FC236}">
                <a16:creationId xmlns:a16="http://schemas.microsoft.com/office/drawing/2014/main" id="{C41B25C7-8AFD-3736-98A2-3E7FC089A7E9}"/>
              </a:ext>
            </a:extLst>
          </p:cNvPr>
          <p:cNvSpPr>
            <a:spLocks noGrp="1"/>
          </p:cNvSpPr>
          <p:nvPr>
            <p:ph type="body" sz="quarter" idx="11" hasCustomPrompt="1"/>
          </p:nvPr>
        </p:nvSpPr>
        <p:spPr>
          <a:xfrm>
            <a:off x="350838" y="1489075"/>
            <a:ext cx="5495925" cy="4256088"/>
          </a:xfrm>
        </p:spPr>
        <p:txBody>
          <a:bodyPr tIns="365760" rIns="91440" anchor="t" anchorCtr="0"/>
          <a:lstStyle>
            <a:lvl1pPr>
              <a:defRPr sz="3200"/>
            </a:lvl1pPr>
          </a:lstStyle>
          <a:p>
            <a:pPr marL="233363"/>
            <a:r>
              <a:rPr lang="en-US" sz="2800">
                <a:solidFill>
                  <a:schemeClr val="bg1"/>
                </a:solidFill>
              </a:rPr>
              <a:t>Before</a:t>
            </a:r>
          </a:p>
          <a:p>
            <a:pPr marL="233363"/>
            <a:endParaRPr lang="en-US" sz="2000">
              <a:solidFill>
                <a:schemeClr val="bg1"/>
              </a:solidFill>
            </a:endParaRPr>
          </a:p>
          <a:p>
            <a:pPr marL="233363"/>
            <a:r>
              <a:rPr lang="en-US" sz="2000">
                <a:solidFill>
                  <a:schemeClr val="bg1"/>
                </a:solidFill>
              </a:rPr>
              <a:t>Lorem ipsum dolor sic </a:t>
            </a:r>
            <a:r>
              <a:rPr lang="en-US" sz="2000" err="1">
                <a:solidFill>
                  <a:schemeClr val="bg1"/>
                </a:solidFill>
              </a:rPr>
              <a:t>amet</a:t>
            </a:r>
            <a:r>
              <a:rPr lang="en-US" sz="2000">
                <a:solidFill>
                  <a:schemeClr val="bg1"/>
                </a:solidFill>
              </a:rPr>
              <a:t> </a:t>
            </a:r>
            <a:r>
              <a:rPr lang="en-US" sz="2000" err="1">
                <a:solidFill>
                  <a:schemeClr val="bg1"/>
                </a:solidFill>
              </a:rPr>
              <a:t>consect</a:t>
            </a:r>
            <a:r>
              <a:rPr lang="en-US" sz="2000">
                <a:solidFill>
                  <a:schemeClr val="bg1"/>
                </a:solidFill>
              </a:rPr>
              <a:t> </a:t>
            </a:r>
            <a:r>
              <a:rPr lang="en-US" sz="2000" err="1">
                <a:solidFill>
                  <a:schemeClr val="bg1"/>
                </a:solidFill>
              </a:rPr>
              <a:t>adiscipit</a:t>
            </a:r>
            <a:r>
              <a:rPr lang="en-US" sz="2000">
                <a:solidFill>
                  <a:schemeClr val="bg1"/>
                </a:solidFill>
              </a:rPr>
              <a:t> </a:t>
            </a:r>
            <a:r>
              <a:rPr lang="en-US" sz="2000" err="1">
                <a:solidFill>
                  <a:schemeClr val="bg1"/>
                </a:solidFill>
              </a:rPr>
              <a:t>elit</a:t>
            </a:r>
            <a:r>
              <a:rPr lang="en-US" sz="2000">
                <a:solidFill>
                  <a:schemeClr val="bg1"/>
                </a:solidFill>
              </a:rPr>
              <a:t>. Lorem ipsum dolor sic </a:t>
            </a:r>
            <a:r>
              <a:rPr lang="en-US" sz="2000" err="1">
                <a:solidFill>
                  <a:schemeClr val="bg1"/>
                </a:solidFill>
              </a:rPr>
              <a:t>amet</a:t>
            </a:r>
            <a:r>
              <a:rPr lang="en-US" sz="2000">
                <a:solidFill>
                  <a:schemeClr val="bg1"/>
                </a:solidFill>
              </a:rPr>
              <a:t> </a:t>
            </a:r>
            <a:r>
              <a:rPr lang="en-US" sz="2000" err="1">
                <a:solidFill>
                  <a:schemeClr val="bg1"/>
                </a:solidFill>
              </a:rPr>
              <a:t>consectetur</a:t>
            </a:r>
            <a:r>
              <a:rPr lang="en-US" sz="2000">
                <a:solidFill>
                  <a:schemeClr val="bg1"/>
                </a:solidFill>
              </a:rPr>
              <a:t> </a:t>
            </a:r>
            <a:r>
              <a:rPr lang="en-US" sz="2000" err="1">
                <a:solidFill>
                  <a:schemeClr val="bg1"/>
                </a:solidFill>
              </a:rPr>
              <a:t>adiscipit</a:t>
            </a:r>
            <a:r>
              <a:rPr lang="en-US" sz="2000">
                <a:solidFill>
                  <a:schemeClr val="bg1"/>
                </a:solidFill>
              </a:rPr>
              <a:t> </a:t>
            </a:r>
            <a:r>
              <a:rPr lang="en-US" sz="2000" err="1">
                <a:solidFill>
                  <a:schemeClr val="bg1"/>
                </a:solidFill>
              </a:rPr>
              <a:t>elit</a:t>
            </a:r>
            <a:r>
              <a:rPr lang="en-US" sz="2000">
                <a:solidFill>
                  <a:schemeClr val="bg1"/>
                </a:solidFill>
              </a:rPr>
              <a:t>.</a:t>
            </a:r>
            <a:br>
              <a:rPr lang="en-US" sz="2000">
                <a:solidFill>
                  <a:schemeClr val="bg1"/>
                </a:solidFill>
              </a:rPr>
            </a:br>
            <a:r>
              <a:rPr lang="en-US" sz="2000">
                <a:solidFill>
                  <a:schemeClr val="bg1"/>
                </a:solidFill>
              </a:rPr>
              <a:t>Lorem ipsum dolor sic </a:t>
            </a:r>
            <a:r>
              <a:rPr lang="en-US" sz="2000" err="1">
                <a:solidFill>
                  <a:schemeClr val="bg1"/>
                </a:solidFill>
              </a:rPr>
              <a:t>amet</a:t>
            </a:r>
            <a:r>
              <a:rPr lang="en-US" sz="2000">
                <a:solidFill>
                  <a:schemeClr val="bg1"/>
                </a:solidFill>
              </a:rPr>
              <a:t> </a:t>
            </a:r>
            <a:r>
              <a:rPr lang="en-US" sz="2000" err="1">
                <a:solidFill>
                  <a:schemeClr val="bg1"/>
                </a:solidFill>
              </a:rPr>
              <a:t>consectetur</a:t>
            </a:r>
            <a:r>
              <a:rPr lang="en-US" sz="2000">
                <a:solidFill>
                  <a:schemeClr val="bg1"/>
                </a:solidFill>
              </a:rPr>
              <a:t> </a:t>
            </a:r>
            <a:r>
              <a:rPr lang="en-US" sz="2000" err="1">
                <a:solidFill>
                  <a:schemeClr val="bg1"/>
                </a:solidFill>
              </a:rPr>
              <a:t>adiscipit</a:t>
            </a:r>
            <a:r>
              <a:rPr lang="en-US" sz="2000">
                <a:solidFill>
                  <a:schemeClr val="bg1"/>
                </a:solidFill>
              </a:rPr>
              <a:t> </a:t>
            </a:r>
            <a:r>
              <a:rPr lang="en-US" sz="2000" err="1">
                <a:solidFill>
                  <a:schemeClr val="bg1"/>
                </a:solidFill>
              </a:rPr>
              <a:t>elit</a:t>
            </a:r>
            <a:r>
              <a:rPr lang="en-US" sz="2000">
                <a:solidFill>
                  <a:schemeClr val="bg1"/>
                </a:solidFill>
              </a:rPr>
              <a:t>. Lorem </a:t>
            </a:r>
            <a:r>
              <a:rPr lang="en-US" sz="2000" err="1">
                <a:solidFill>
                  <a:schemeClr val="bg1"/>
                </a:solidFill>
              </a:rPr>
              <a:t>ips</a:t>
            </a:r>
            <a:r>
              <a:rPr lang="en-US" sz="2000">
                <a:solidFill>
                  <a:schemeClr val="bg1"/>
                </a:solidFill>
              </a:rPr>
              <a:t> dolor sic </a:t>
            </a:r>
            <a:r>
              <a:rPr lang="en-US" sz="2000" err="1">
                <a:solidFill>
                  <a:schemeClr val="bg1"/>
                </a:solidFill>
              </a:rPr>
              <a:t>amet</a:t>
            </a:r>
            <a:r>
              <a:rPr lang="en-US" sz="2000">
                <a:solidFill>
                  <a:schemeClr val="bg1"/>
                </a:solidFill>
              </a:rPr>
              <a:t> </a:t>
            </a:r>
            <a:r>
              <a:rPr lang="en-US" sz="2000" err="1">
                <a:solidFill>
                  <a:schemeClr val="bg1"/>
                </a:solidFill>
              </a:rPr>
              <a:t>consectetur</a:t>
            </a:r>
            <a:r>
              <a:rPr lang="en-US" sz="2000">
                <a:solidFill>
                  <a:schemeClr val="bg1"/>
                </a:solidFill>
              </a:rPr>
              <a:t> </a:t>
            </a:r>
            <a:r>
              <a:rPr lang="en-US" sz="2000" err="1">
                <a:solidFill>
                  <a:schemeClr val="bg1"/>
                </a:solidFill>
              </a:rPr>
              <a:t>adiscipit</a:t>
            </a:r>
            <a:r>
              <a:rPr lang="en-US" sz="2000">
                <a:solidFill>
                  <a:schemeClr val="bg1"/>
                </a:solidFill>
              </a:rPr>
              <a:t> </a:t>
            </a:r>
            <a:r>
              <a:rPr lang="en-US" sz="2000" err="1">
                <a:solidFill>
                  <a:schemeClr val="bg1"/>
                </a:solidFill>
              </a:rPr>
              <a:t>elit</a:t>
            </a:r>
            <a:r>
              <a:rPr lang="en-US" sz="2000">
                <a:solidFill>
                  <a:schemeClr val="bg1"/>
                </a:solidFill>
              </a:rPr>
              <a:t>. Lorem ipsum dolor sic.</a:t>
            </a:r>
          </a:p>
        </p:txBody>
      </p:sp>
      <p:sp>
        <p:nvSpPr>
          <p:cNvPr id="8" name="Text Placeholder 6">
            <a:extLst>
              <a:ext uri="{FF2B5EF4-FFF2-40B4-BE49-F238E27FC236}">
                <a16:creationId xmlns:a16="http://schemas.microsoft.com/office/drawing/2014/main" id="{61ED2233-2E11-EDBF-817B-0150D11C4B65}"/>
              </a:ext>
            </a:extLst>
          </p:cNvPr>
          <p:cNvSpPr>
            <a:spLocks noGrp="1"/>
          </p:cNvSpPr>
          <p:nvPr>
            <p:ph type="body" sz="quarter" idx="12" hasCustomPrompt="1"/>
          </p:nvPr>
        </p:nvSpPr>
        <p:spPr>
          <a:xfrm>
            <a:off x="6345238" y="1489075"/>
            <a:ext cx="5495925" cy="4256088"/>
          </a:xfrm>
        </p:spPr>
        <p:txBody>
          <a:bodyPr tIns="365760" rIns="91440" anchor="t" anchorCtr="0"/>
          <a:lstStyle/>
          <a:p>
            <a:pPr marL="233363"/>
            <a:r>
              <a:rPr lang="en-US" sz="2800">
                <a:solidFill>
                  <a:schemeClr val="bg1"/>
                </a:solidFill>
              </a:rPr>
              <a:t>After</a:t>
            </a:r>
          </a:p>
          <a:p>
            <a:pPr marL="233363"/>
            <a:endParaRPr lang="en-US" sz="2000">
              <a:solidFill>
                <a:schemeClr val="bg1"/>
              </a:solidFill>
            </a:endParaRPr>
          </a:p>
          <a:p>
            <a:pPr marL="233363"/>
            <a:r>
              <a:rPr lang="en-US" sz="2000">
                <a:solidFill>
                  <a:schemeClr val="bg1"/>
                </a:solidFill>
              </a:rPr>
              <a:t>Lorem ipsum dolor sic </a:t>
            </a:r>
            <a:r>
              <a:rPr lang="en-US" sz="2000" err="1">
                <a:solidFill>
                  <a:schemeClr val="bg1"/>
                </a:solidFill>
              </a:rPr>
              <a:t>amet</a:t>
            </a:r>
            <a:r>
              <a:rPr lang="en-US" sz="2000">
                <a:solidFill>
                  <a:schemeClr val="bg1"/>
                </a:solidFill>
              </a:rPr>
              <a:t> </a:t>
            </a:r>
            <a:r>
              <a:rPr lang="en-US" sz="2000" err="1">
                <a:solidFill>
                  <a:schemeClr val="bg1"/>
                </a:solidFill>
              </a:rPr>
              <a:t>consect</a:t>
            </a:r>
            <a:r>
              <a:rPr lang="en-US" sz="2000">
                <a:solidFill>
                  <a:schemeClr val="bg1"/>
                </a:solidFill>
              </a:rPr>
              <a:t> </a:t>
            </a:r>
            <a:r>
              <a:rPr lang="en-US" sz="2000" err="1">
                <a:solidFill>
                  <a:schemeClr val="bg1"/>
                </a:solidFill>
              </a:rPr>
              <a:t>adiscipit</a:t>
            </a:r>
            <a:r>
              <a:rPr lang="en-US" sz="2000">
                <a:solidFill>
                  <a:schemeClr val="bg1"/>
                </a:solidFill>
              </a:rPr>
              <a:t> </a:t>
            </a:r>
            <a:r>
              <a:rPr lang="en-US" sz="2000" err="1">
                <a:solidFill>
                  <a:schemeClr val="bg1"/>
                </a:solidFill>
              </a:rPr>
              <a:t>elit</a:t>
            </a:r>
            <a:r>
              <a:rPr lang="en-US" sz="2000">
                <a:solidFill>
                  <a:schemeClr val="bg1"/>
                </a:solidFill>
              </a:rPr>
              <a:t>. Lorem ipsum dolor sic </a:t>
            </a:r>
            <a:r>
              <a:rPr lang="en-US" sz="2000" err="1">
                <a:solidFill>
                  <a:schemeClr val="bg1"/>
                </a:solidFill>
              </a:rPr>
              <a:t>amet</a:t>
            </a:r>
            <a:r>
              <a:rPr lang="en-US" sz="2000">
                <a:solidFill>
                  <a:schemeClr val="bg1"/>
                </a:solidFill>
              </a:rPr>
              <a:t> </a:t>
            </a:r>
            <a:r>
              <a:rPr lang="en-US" sz="2000" err="1">
                <a:solidFill>
                  <a:schemeClr val="bg1"/>
                </a:solidFill>
              </a:rPr>
              <a:t>consectetur</a:t>
            </a:r>
            <a:r>
              <a:rPr lang="en-US" sz="2000">
                <a:solidFill>
                  <a:schemeClr val="bg1"/>
                </a:solidFill>
              </a:rPr>
              <a:t> </a:t>
            </a:r>
            <a:r>
              <a:rPr lang="en-US" sz="2000" err="1">
                <a:solidFill>
                  <a:schemeClr val="bg1"/>
                </a:solidFill>
              </a:rPr>
              <a:t>adiscipit</a:t>
            </a:r>
            <a:r>
              <a:rPr lang="en-US" sz="2000">
                <a:solidFill>
                  <a:schemeClr val="bg1"/>
                </a:solidFill>
              </a:rPr>
              <a:t> </a:t>
            </a:r>
            <a:r>
              <a:rPr lang="en-US" sz="2000" err="1">
                <a:solidFill>
                  <a:schemeClr val="bg1"/>
                </a:solidFill>
              </a:rPr>
              <a:t>elit</a:t>
            </a:r>
            <a:r>
              <a:rPr lang="en-US" sz="2000">
                <a:solidFill>
                  <a:schemeClr val="bg1"/>
                </a:solidFill>
              </a:rPr>
              <a:t>.</a:t>
            </a:r>
            <a:br>
              <a:rPr lang="en-US" sz="2000">
                <a:solidFill>
                  <a:schemeClr val="bg1"/>
                </a:solidFill>
              </a:rPr>
            </a:br>
            <a:r>
              <a:rPr lang="en-US" sz="2000">
                <a:solidFill>
                  <a:schemeClr val="bg1"/>
                </a:solidFill>
              </a:rPr>
              <a:t>Lorem ipsum dolor sic </a:t>
            </a:r>
            <a:r>
              <a:rPr lang="en-US" sz="2000" err="1">
                <a:solidFill>
                  <a:schemeClr val="bg1"/>
                </a:solidFill>
              </a:rPr>
              <a:t>amet</a:t>
            </a:r>
            <a:r>
              <a:rPr lang="en-US" sz="2000">
                <a:solidFill>
                  <a:schemeClr val="bg1"/>
                </a:solidFill>
              </a:rPr>
              <a:t> </a:t>
            </a:r>
            <a:r>
              <a:rPr lang="en-US" sz="2000" err="1">
                <a:solidFill>
                  <a:schemeClr val="bg1"/>
                </a:solidFill>
              </a:rPr>
              <a:t>consectetur</a:t>
            </a:r>
            <a:r>
              <a:rPr lang="en-US" sz="2000">
                <a:solidFill>
                  <a:schemeClr val="bg1"/>
                </a:solidFill>
              </a:rPr>
              <a:t> </a:t>
            </a:r>
            <a:r>
              <a:rPr lang="en-US" sz="2000" err="1">
                <a:solidFill>
                  <a:schemeClr val="bg1"/>
                </a:solidFill>
              </a:rPr>
              <a:t>adiscipit</a:t>
            </a:r>
            <a:r>
              <a:rPr lang="en-US" sz="2000">
                <a:solidFill>
                  <a:schemeClr val="bg1"/>
                </a:solidFill>
              </a:rPr>
              <a:t> </a:t>
            </a:r>
            <a:r>
              <a:rPr lang="en-US" sz="2000" err="1">
                <a:solidFill>
                  <a:schemeClr val="bg1"/>
                </a:solidFill>
              </a:rPr>
              <a:t>elit</a:t>
            </a:r>
            <a:r>
              <a:rPr lang="en-US" sz="2000">
                <a:solidFill>
                  <a:schemeClr val="bg1"/>
                </a:solidFill>
              </a:rPr>
              <a:t>. Lorem </a:t>
            </a:r>
            <a:r>
              <a:rPr lang="en-US" sz="2000" err="1">
                <a:solidFill>
                  <a:schemeClr val="bg1"/>
                </a:solidFill>
              </a:rPr>
              <a:t>ips</a:t>
            </a:r>
            <a:r>
              <a:rPr lang="en-US" sz="2000">
                <a:solidFill>
                  <a:schemeClr val="bg1"/>
                </a:solidFill>
              </a:rPr>
              <a:t> dolor sic </a:t>
            </a:r>
            <a:r>
              <a:rPr lang="en-US" sz="2000" err="1">
                <a:solidFill>
                  <a:schemeClr val="bg1"/>
                </a:solidFill>
              </a:rPr>
              <a:t>amet</a:t>
            </a:r>
            <a:r>
              <a:rPr lang="en-US" sz="2000">
                <a:solidFill>
                  <a:schemeClr val="bg1"/>
                </a:solidFill>
              </a:rPr>
              <a:t> </a:t>
            </a:r>
            <a:r>
              <a:rPr lang="en-US" sz="2000" err="1">
                <a:solidFill>
                  <a:schemeClr val="bg1"/>
                </a:solidFill>
              </a:rPr>
              <a:t>consectetur</a:t>
            </a:r>
            <a:r>
              <a:rPr lang="en-US" sz="2000">
                <a:solidFill>
                  <a:schemeClr val="bg1"/>
                </a:solidFill>
              </a:rPr>
              <a:t> </a:t>
            </a:r>
            <a:r>
              <a:rPr lang="en-US" sz="2000" err="1">
                <a:solidFill>
                  <a:schemeClr val="bg1"/>
                </a:solidFill>
              </a:rPr>
              <a:t>adiscipit</a:t>
            </a:r>
            <a:r>
              <a:rPr lang="en-US" sz="2000">
                <a:solidFill>
                  <a:schemeClr val="bg1"/>
                </a:solidFill>
              </a:rPr>
              <a:t> </a:t>
            </a:r>
            <a:r>
              <a:rPr lang="en-US" sz="2000" err="1">
                <a:solidFill>
                  <a:schemeClr val="bg1"/>
                </a:solidFill>
              </a:rPr>
              <a:t>elit</a:t>
            </a:r>
            <a:r>
              <a:rPr lang="en-US" sz="2000">
                <a:solidFill>
                  <a:schemeClr val="bg1"/>
                </a:solidFill>
              </a:rPr>
              <a:t>. Lorem ipsum dolor sic.</a:t>
            </a:r>
          </a:p>
        </p:txBody>
      </p:sp>
    </p:spTree>
    <p:extLst>
      <p:ext uri="{BB962C8B-B14F-4D97-AF65-F5344CB8AC3E}">
        <p14:creationId xmlns:p14="http://schemas.microsoft.com/office/powerpoint/2010/main" val="2382083097"/>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MGB 3 copy block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056A7-D588-4A4A-9743-81A8FDEA06E7}"/>
              </a:ext>
            </a:extLst>
          </p:cNvPr>
          <p:cNvSpPr>
            <a:spLocks noGrp="1"/>
          </p:cNvSpPr>
          <p:nvPr>
            <p:ph type="title" hasCustomPrompt="1"/>
          </p:nvPr>
        </p:nvSpPr>
        <p:spPr/>
        <p:txBody>
          <a:bodyPr/>
          <a:lstStyle>
            <a:lvl1pPr>
              <a:defRPr sz="3200"/>
            </a:lvl1pPr>
          </a:lstStyle>
          <a:p>
            <a:r>
              <a:rPr lang="en-US"/>
              <a:t>Three column copy blocks</a:t>
            </a:r>
          </a:p>
        </p:txBody>
      </p:sp>
      <p:sp>
        <p:nvSpPr>
          <p:cNvPr id="3" name="Footer Placeholder 2">
            <a:extLst>
              <a:ext uri="{FF2B5EF4-FFF2-40B4-BE49-F238E27FC236}">
                <a16:creationId xmlns:a16="http://schemas.microsoft.com/office/drawing/2014/main" id="{2C8F20F8-F4FF-8849-C769-3706074CF4BC}"/>
              </a:ext>
            </a:extLst>
          </p:cNvPr>
          <p:cNvSpPr>
            <a:spLocks noGrp="1"/>
          </p:cNvSpPr>
          <p:nvPr>
            <p:ph type="ftr" sz="quarter" idx="10"/>
          </p:nvPr>
        </p:nvSpPr>
        <p:spPr/>
        <p:txBody>
          <a:bodyPr/>
          <a:lstStyle/>
          <a:p>
            <a:r>
              <a:rPr lang="en-US"/>
              <a:t>2026 Penicillin Allergy Learning Module (PALM) | Mayo Clinic | Harvard | Mass General Brigham</a:t>
            </a:r>
          </a:p>
        </p:txBody>
      </p:sp>
      <p:sp>
        <p:nvSpPr>
          <p:cNvPr id="4" name="Content Placeholder 5">
            <a:extLst>
              <a:ext uri="{FF2B5EF4-FFF2-40B4-BE49-F238E27FC236}">
                <a16:creationId xmlns:a16="http://schemas.microsoft.com/office/drawing/2014/main" id="{C6FCC6E4-053C-F080-A61D-F40B29BDF7C6}"/>
              </a:ext>
            </a:extLst>
          </p:cNvPr>
          <p:cNvSpPr txBox="1">
            <a:spLocks/>
          </p:cNvSpPr>
          <p:nvPr userDrawn="1"/>
        </p:nvSpPr>
        <p:spPr>
          <a:xfrm>
            <a:off x="342900" y="1489075"/>
            <a:ext cx="3657600" cy="4264772"/>
          </a:xfrm>
          <a:prstGeom prst="roundRect">
            <a:avLst>
              <a:gd name="adj" fmla="val 4120"/>
            </a:avLst>
          </a:prstGeom>
          <a:solidFill>
            <a:schemeClr val="tx2"/>
          </a:solidFill>
        </p:spPr>
        <p:txBody>
          <a:bodyPr vert="horz"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1200">
                <a:solidFill>
                  <a:schemeClr val="tx1"/>
                </a:solidFill>
                <a:latin typeface="+mn-lt"/>
                <a:ea typeface="+mn-ea"/>
                <a:cs typeface="+mn-cs"/>
              </a:defRPr>
            </a:lvl1pPr>
            <a:lvl2pPr marL="461963" indent="-228600" algn="l" defTabSz="914400" rtl="0" eaLnBrk="1" latinLnBrk="0" hangingPunct="1">
              <a:lnSpc>
                <a:spcPct val="100000"/>
              </a:lnSpc>
              <a:spcBef>
                <a:spcPts val="0"/>
              </a:spcBef>
              <a:buSzPct val="95000"/>
              <a:buFont typeface="Arial" panose="020B0604020202020204" pitchFamily="34" charset="0"/>
              <a:buChar char="•"/>
              <a:tabLst/>
              <a:defRPr sz="1800" kern="1200">
                <a:solidFill>
                  <a:schemeClr val="tx1"/>
                </a:solidFill>
                <a:latin typeface="+mn-lt"/>
                <a:ea typeface="+mn-ea"/>
                <a:cs typeface="+mn-cs"/>
              </a:defRPr>
            </a:lvl2pPr>
            <a:lvl3pPr marL="688975" indent="-220663" algn="l" defTabSz="914400" rtl="0" eaLnBrk="1" latinLnBrk="0" hangingPunct="1">
              <a:lnSpc>
                <a:spcPct val="100000"/>
              </a:lnSpc>
              <a:spcBef>
                <a:spcPts val="0"/>
              </a:spcBef>
              <a:buFont typeface="Calibri" panose="020F0502020204030204" pitchFamily="34" charset="0"/>
              <a:buChar char="‒"/>
              <a:tabLst/>
              <a:defRPr sz="1800" kern="1200">
                <a:solidFill>
                  <a:schemeClr val="tx1"/>
                </a:solidFill>
                <a:latin typeface="+mn-lt"/>
                <a:ea typeface="+mn-ea"/>
                <a:cs typeface="+mn-cs"/>
              </a:defRPr>
            </a:lvl3pPr>
            <a:lvl4pPr marL="917575" indent="-233363" algn="l" defTabSz="914400" rtl="0" eaLnBrk="1" latinLnBrk="0" hangingPunct="1">
              <a:lnSpc>
                <a:spcPct val="100000"/>
              </a:lnSpc>
              <a:spcBef>
                <a:spcPts val="0"/>
              </a:spcBef>
              <a:buSzPct val="80000"/>
              <a:buFont typeface="Wingdings" pitchFamily="2" charset="2"/>
              <a:buChar char="§"/>
              <a:tabLst/>
              <a:defRPr sz="1800" kern="1200">
                <a:solidFill>
                  <a:schemeClr val="tx1"/>
                </a:solidFill>
                <a:latin typeface="+mn-lt"/>
                <a:ea typeface="+mn-ea"/>
                <a:cs typeface="+mn-cs"/>
              </a:defRPr>
            </a:lvl4pPr>
            <a:lvl5pPr marL="1146175" indent="-234950" algn="l" defTabSz="914400" rtl="0" eaLnBrk="1" latinLnBrk="0" hangingPunct="1">
              <a:lnSpc>
                <a:spcPct val="100000"/>
              </a:lnSpc>
              <a:spcBef>
                <a:spcPts val="0"/>
              </a:spcBef>
              <a:buSzPct val="90000"/>
              <a:buFont typeface="System Font Regular"/>
              <a:buChar char="–"/>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5888"/>
            <a:br>
              <a:rPr lang="en-US" sz="800">
                <a:solidFill>
                  <a:schemeClr val="bg1"/>
                </a:solidFill>
              </a:rPr>
            </a:br>
            <a:endParaRPr lang="en-US" sz="2400">
              <a:solidFill>
                <a:schemeClr val="accent2"/>
              </a:solidFill>
            </a:endParaRPr>
          </a:p>
        </p:txBody>
      </p:sp>
      <p:sp>
        <p:nvSpPr>
          <p:cNvPr id="5" name="Content Placeholder 5">
            <a:extLst>
              <a:ext uri="{FF2B5EF4-FFF2-40B4-BE49-F238E27FC236}">
                <a16:creationId xmlns:a16="http://schemas.microsoft.com/office/drawing/2014/main" id="{CF9F7C73-BA84-1F8F-DECD-4BC3D291AF6D}"/>
              </a:ext>
            </a:extLst>
          </p:cNvPr>
          <p:cNvSpPr txBox="1">
            <a:spLocks/>
          </p:cNvSpPr>
          <p:nvPr userDrawn="1"/>
        </p:nvSpPr>
        <p:spPr>
          <a:xfrm>
            <a:off x="4262770" y="1489075"/>
            <a:ext cx="3662030" cy="4264772"/>
          </a:xfrm>
          <a:prstGeom prst="roundRect">
            <a:avLst>
              <a:gd name="adj" fmla="val 4305"/>
            </a:avLst>
          </a:prstGeom>
          <a:solidFill>
            <a:schemeClr val="accent1"/>
          </a:solidFill>
        </p:spPr>
        <p:txBody>
          <a:bodyPr vert="horz"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1200">
                <a:solidFill>
                  <a:schemeClr val="tx1"/>
                </a:solidFill>
                <a:latin typeface="+mn-lt"/>
                <a:ea typeface="+mn-ea"/>
                <a:cs typeface="+mn-cs"/>
              </a:defRPr>
            </a:lvl1pPr>
            <a:lvl2pPr marL="461963" indent="-228600" algn="l" defTabSz="914400" rtl="0" eaLnBrk="1" latinLnBrk="0" hangingPunct="1">
              <a:lnSpc>
                <a:spcPct val="100000"/>
              </a:lnSpc>
              <a:spcBef>
                <a:spcPts val="0"/>
              </a:spcBef>
              <a:buSzPct val="95000"/>
              <a:buFont typeface="Arial" panose="020B0604020202020204" pitchFamily="34" charset="0"/>
              <a:buChar char="•"/>
              <a:tabLst/>
              <a:defRPr sz="1800" kern="1200">
                <a:solidFill>
                  <a:schemeClr val="tx1"/>
                </a:solidFill>
                <a:latin typeface="+mn-lt"/>
                <a:ea typeface="+mn-ea"/>
                <a:cs typeface="+mn-cs"/>
              </a:defRPr>
            </a:lvl2pPr>
            <a:lvl3pPr marL="688975" indent="-220663" algn="l" defTabSz="914400" rtl="0" eaLnBrk="1" latinLnBrk="0" hangingPunct="1">
              <a:lnSpc>
                <a:spcPct val="100000"/>
              </a:lnSpc>
              <a:spcBef>
                <a:spcPts val="0"/>
              </a:spcBef>
              <a:buFont typeface="Calibri" panose="020F0502020204030204" pitchFamily="34" charset="0"/>
              <a:buChar char="‒"/>
              <a:tabLst/>
              <a:defRPr sz="1800" kern="1200">
                <a:solidFill>
                  <a:schemeClr val="tx1"/>
                </a:solidFill>
                <a:latin typeface="+mn-lt"/>
                <a:ea typeface="+mn-ea"/>
                <a:cs typeface="+mn-cs"/>
              </a:defRPr>
            </a:lvl3pPr>
            <a:lvl4pPr marL="917575" indent="-233363" algn="l" defTabSz="914400" rtl="0" eaLnBrk="1" latinLnBrk="0" hangingPunct="1">
              <a:lnSpc>
                <a:spcPct val="100000"/>
              </a:lnSpc>
              <a:spcBef>
                <a:spcPts val="0"/>
              </a:spcBef>
              <a:buSzPct val="80000"/>
              <a:buFont typeface="Wingdings" pitchFamily="2" charset="2"/>
              <a:buChar char="§"/>
              <a:tabLst/>
              <a:defRPr sz="1800" kern="1200">
                <a:solidFill>
                  <a:schemeClr val="tx1"/>
                </a:solidFill>
                <a:latin typeface="+mn-lt"/>
                <a:ea typeface="+mn-ea"/>
                <a:cs typeface="+mn-cs"/>
              </a:defRPr>
            </a:lvl4pPr>
            <a:lvl5pPr marL="1146175" indent="-234950" algn="l" defTabSz="914400" rtl="0" eaLnBrk="1" latinLnBrk="0" hangingPunct="1">
              <a:lnSpc>
                <a:spcPct val="100000"/>
              </a:lnSpc>
              <a:spcBef>
                <a:spcPts val="0"/>
              </a:spcBef>
              <a:buSzPct val="90000"/>
              <a:buFont typeface="System Font Regular"/>
              <a:buChar char="–"/>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9388"/>
            <a:endParaRPr lang="en-US" sz="800">
              <a:solidFill>
                <a:schemeClr val="bg1"/>
              </a:solidFill>
            </a:endParaRPr>
          </a:p>
        </p:txBody>
      </p:sp>
      <p:sp>
        <p:nvSpPr>
          <p:cNvPr id="6" name="Content Placeholder 5">
            <a:extLst>
              <a:ext uri="{FF2B5EF4-FFF2-40B4-BE49-F238E27FC236}">
                <a16:creationId xmlns:a16="http://schemas.microsoft.com/office/drawing/2014/main" id="{BCD6B3BE-A875-83BE-9F33-A492737693AD}"/>
              </a:ext>
            </a:extLst>
          </p:cNvPr>
          <p:cNvSpPr txBox="1">
            <a:spLocks/>
          </p:cNvSpPr>
          <p:nvPr userDrawn="1"/>
        </p:nvSpPr>
        <p:spPr>
          <a:xfrm>
            <a:off x="8187070" y="1480391"/>
            <a:ext cx="3662030" cy="4264772"/>
          </a:xfrm>
          <a:prstGeom prst="roundRect">
            <a:avLst>
              <a:gd name="adj" fmla="val 4121"/>
            </a:avLst>
          </a:prstGeom>
          <a:solidFill>
            <a:schemeClr val="accent2"/>
          </a:solidFill>
        </p:spPr>
        <p:txBody>
          <a:bodyPr vert="horz"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1200">
                <a:solidFill>
                  <a:schemeClr val="tx1"/>
                </a:solidFill>
                <a:latin typeface="+mn-lt"/>
                <a:ea typeface="+mn-ea"/>
                <a:cs typeface="+mn-cs"/>
              </a:defRPr>
            </a:lvl1pPr>
            <a:lvl2pPr marL="461963" indent="-228600" algn="l" defTabSz="914400" rtl="0" eaLnBrk="1" latinLnBrk="0" hangingPunct="1">
              <a:lnSpc>
                <a:spcPct val="100000"/>
              </a:lnSpc>
              <a:spcBef>
                <a:spcPts val="0"/>
              </a:spcBef>
              <a:buSzPct val="95000"/>
              <a:buFont typeface="Arial" panose="020B0604020202020204" pitchFamily="34" charset="0"/>
              <a:buChar char="•"/>
              <a:tabLst/>
              <a:defRPr sz="1800" kern="1200">
                <a:solidFill>
                  <a:schemeClr val="tx1"/>
                </a:solidFill>
                <a:latin typeface="+mn-lt"/>
                <a:ea typeface="+mn-ea"/>
                <a:cs typeface="+mn-cs"/>
              </a:defRPr>
            </a:lvl2pPr>
            <a:lvl3pPr marL="688975" indent="-220663" algn="l" defTabSz="914400" rtl="0" eaLnBrk="1" latinLnBrk="0" hangingPunct="1">
              <a:lnSpc>
                <a:spcPct val="100000"/>
              </a:lnSpc>
              <a:spcBef>
                <a:spcPts val="0"/>
              </a:spcBef>
              <a:buFont typeface="Calibri" panose="020F0502020204030204" pitchFamily="34" charset="0"/>
              <a:buChar char="‒"/>
              <a:tabLst/>
              <a:defRPr sz="1800" kern="1200">
                <a:solidFill>
                  <a:schemeClr val="tx1"/>
                </a:solidFill>
                <a:latin typeface="+mn-lt"/>
                <a:ea typeface="+mn-ea"/>
                <a:cs typeface="+mn-cs"/>
              </a:defRPr>
            </a:lvl3pPr>
            <a:lvl4pPr marL="917575" indent="-233363" algn="l" defTabSz="914400" rtl="0" eaLnBrk="1" latinLnBrk="0" hangingPunct="1">
              <a:lnSpc>
                <a:spcPct val="100000"/>
              </a:lnSpc>
              <a:spcBef>
                <a:spcPts val="0"/>
              </a:spcBef>
              <a:buSzPct val="80000"/>
              <a:buFont typeface="Wingdings" pitchFamily="2" charset="2"/>
              <a:buChar char="§"/>
              <a:tabLst/>
              <a:defRPr sz="1800" kern="1200">
                <a:solidFill>
                  <a:schemeClr val="tx1"/>
                </a:solidFill>
                <a:latin typeface="+mn-lt"/>
                <a:ea typeface="+mn-ea"/>
                <a:cs typeface="+mn-cs"/>
              </a:defRPr>
            </a:lvl4pPr>
            <a:lvl5pPr marL="1146175" indent="-234950" algn="l" defTabSz="914400" rtl="0" eaLnBrk="1" latinLnBrk="0" hangingPunct="1">
              <a:lnSpc>
                <a:spcPct val="100000"/>
              </a:lnSpc>
              <a:spcBef>
                <a:spcPts val="0"/>
              </a:spcBef>
              <a:buSzPct val="90000"/>
              <a:buFont typeface="System Font Regular"/>
              <a:buChar char="–"/>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9388"/>
            <a:endParaRPr lang="en-US" sz="800">
              <a:solidFill>
                <a:schemeClr val="bg1"/>
              </a:solidFill>
            </a:endParaRPr>
          </a:p>
        </p:txBody>
      </p:sp>
      <p:sp>
        <p:nvSpPr>
          <p:cNvPr id="8" name="Text Placeholder 7">
            <a:extLst>
              <a:ext uri="{FF2B5EF4-FFF2-40B4-BE49-F238E27FC236}">
                <a16:creationId xmlns:a16="http://schemas.microsoft.com/office/drawing/2014/main" id="{BF89C5FE-78DE-157C-7F45-10C1CEDB7CA9}"/>
              </a:ext>
            </a:extLst>
          </p:cNvPr>
          <p:cNvSpPr>
            <a:spLocks noGrp="1"/>
          </p:cNvSpPr>
          <p:nvPr>
            <p:ph type="body" sz="quarter" idx="11" hasCustomPrompt="1"/>
          </p:nvPr>
        </p:nvSpPr>
        <p:spPr>
          <a:xfrm>
            <a:off x="350520" y="1480391"/>
            <a:ext cx="3649980" cy="4264772"/>
          </a:xfrm>
        </p:spPr>
        <p:txBody>
          <a:bodyPr lIns="91440" tIns="182880" rIns="182880"/>
          <a:lstStyle/>
          <a:p>
            <a:pPr marL="115888"/>
            <a:r>
              <a:rPr lang="en-US" sz="2800" b="1">
                <a:solidFill>
                  <a:schemeClr val="accent2"/>
                </a:solidFill>
              </a:rPr>
              <a:t>Where we were</a:t>
            </a:r>
          </a:p>
          <a:p>
            <a:pPr marL="115888"/>
            <a:endParaRPr lang="en-US" sz="1000">
              <a:solidFill>
                <a:schemeClr val="accent2"/>
              </a:solidFill>
            </a:endParaRPr>
          </a:p>
          <a:p>
            <a:pPr marL="179388"/>
            <a:r>
              <a:rPr lang="en-US" sz="2000">
                <a:solidFill>
                  <a:schemeClr val="accent2"/>
                </a:solidFill>
              </a:rPr>
              <a:t>Lorem ipsum dolor sic </a:t>
            </a:r>
            <a:r>
              <a:rPr lang="en-US" sz="2000" err="1">
                <a:solidFill>
                  <a:schemeClr val="accent2"/>
                </a:solidFill>
              </a:rPr>
              <a:t>amet</a:t>
            </a:r>
            <a:r>
              <a:rPr lang="en-US" sz="2000">
                <a:solidFill>
                  <a:schemeClr val="accent2"/>
                </a:solidFill>
              </a:rPr>
              <a:t> </a:t>
            </a:r>
            <a:r>
              <a:rPr lang="en-US" sz="2000" err="1">
                <a:solidFill>
                  <a:schemeClr val="accent2"/>
                </a:solidFill>
              </a:rPr>
              <a:t>consect</a:t>
            </a:r>
            <a:r>
              <a:rPr lang="en-US" sz="2000">
                <a:solidFill>
                  <a:schemeClr val="accent2"/>
                </a:solidFill>
              </a:rPr>
              <a:t> </a:t>
            </a:r>
            <a:r>
              <a:rPr lang="en-US" sz="2000" err="1">
                <a:solidFill>
                  <a:schemeClr val="accent2"/>
                </a:solidFill>
              </a:rPr>
              <a:t>adiscipit</a:t>
            </a:r>
            <a:r>
              <a:rPr lang="en-US" sz="2000">
                <a:solidFill>
                  <a:schemeClr val="accent2"/>
                </a:solidFill>
              </a:rPr>
              <a:t>. Lorem ipsum dolor sic </a:t>
            </a:r>
            <a:r>
              <a:rPr lang="en-US" sz="2000" err="1">
                <a:solidFill>
                  <a:schemeClr val="accent2"/>
                </a:solidFill>
              </a:rPr>
              <a:t>amet</a:t>
            </a:r>
            <a:r>
              <a:rPr lang="en-US" sz="2000">
                <a:solidFill>
                  <a:schemeClr val="accent2"/>
                </a:solidFill>
              </a:rPr>
              <a:t> </a:t>
            </a:r>
            <a:r>
              <a:rPr lang="en-US" sz="2000" err="1">
                <a:solidFill>
                  <a:schemeClr val="accent2"/>
                </a:solidFill>
              </a:rPr>
              <a:t>consectetur</a:t>
            </a:r>
            <a:r>
              <a:rPr lang="en-US" sz="2000">
                <a:solidFill>
                  <a:schemeClr val="accent2"/>
                </a:solidFill>
              </a:rPr>
              <a:t> </a:t>
            </a:r>
            <a:r>
              <a:rPr lang="en-US" sz="2000" err="1">
                <a:solidFill>
                  <a:schemeClr val="accent2"/>
                </a:solidFill>
              </a:rPr>
              <a:t>adisci</a:t>
            </a:r>
            <a:r>
              <a:rPr lang="en-US" sz="2000">
                <a:solidFill>
                  <a:schemeClr val="accent2"/>
                </a:solidFill>
              </a:rPr>
              <a:t>.</a:t>
            </a:r>
            <a:br>
              <a:rPr lang="en-US" sz="2000">
                <a:solidFill>
                  <a:schemeClr val="accent2"/>
                </a:solidFill>
              </a:rPr>
            </a:br>
            <a:endParaRPr lang="en-US" sz="2000">
              <a:solidFill>
                <a:schemeClr val="accent2"/>
              </a:solidFill>
            </a:endParaRPr>
          </a:p>
          <a:p>
            <a:pPr marL="179388"/>
            <a:r>
              <a:rPr lang="en-US" sz="2000">
                <a:solidFill>
                  <a:schemeClr val="accent2"/>
                </a:solidFill>
              </a:rPr>
              <a:t>Lorem ipsum dolor sic </a:t>
            </a:r>
            <a:r>
              <a:rPr lang="en-US" sz="2000" err="1">
                <a:solidFill>
                  <a:schemeClr val="accent2"/>
                </a:solidFill>
              </a:rPr>
              <a:t>amet</a:t>
            </a:r>
            <a:r>
              <a:rPr lang="en-US" sz="2000">
                <a:solidFill>
                  <a:schemeClr val="accent2"/>
                </a:solidFill>
              </a:rPr>
              <a:t> </a:t>
            </a:r>
            <a:r>
              <a:rPr lang="en-US" sz="2000" err="1">
                <a:solidFill>
                  <a:schemeClr val="accent2"/>
                </a:solidFill>
              </a:rPr>
              <a:t>consectetur</a:t>
            </a:r>
            <a:r>
              <a:rPr lang="en-US" sz="2000">
                <a:solidFill>
                  <a:schemeClr val="accent2"/>
                </a:solidFill>
              </a:rPr>
              <a:t> </a:t>
            </a:r>
            <a:r>
              <a:rPr lang="en-US" sz="2000" err="1">
                <a:solidFill>
                  <a:schemeClr val="accent2"/>
                </a:solidFill>
              </a:rPr>
              <a:t>adiscipit</a:t>
            </a:r>
            <a:r>
              <a:rPr lang="en-US" sz="2000">
                <a:solidFill>
                  <a:schemeClr val="accent2"/>
                </a:solidFill>
              </a:rPr>
              <a:t> </a:t>
            </a:r>
            <a:r>
              <a:rPr lang="en-US" sz="2000" err="1">
                <a:solidFill>
                  <a:schemeClr val="accent2"/>
                </a:solidFill>
              </a:rPr>
              <a:t>elit</a:t>
            </a:r>
            <a:r>
              <a:rPr lang="en-US" sz="2000">
                <a:solidFill>
                  <a:schemeClr val="accent2"/>
                </a:solidFill>
              </a:rPr>
              <a:t>. Lorem </a:t>
            </a:r>
            <a:r>
              <a:rPr lang="en-US" sz="2000" err="1">
                <a:solidFill>
                  <a:schemeClr val="accent2"/>
                </a:solidFill>
              </a:rPr>
              <a:t>ips</a:t>
            </a:r>
            <a:r>
              <a:rPr lang="en-US" sz="2000">
                <a:solidFill>
                  <a:schemeClr val="accent2"/>
                </a:solidFill>
              </a:rPr>
              <a:t> dolor sic. Lorem ipsum dolor sic.</a:t>
            </a:r>
          </a:p>
        </p:txBody>
      </p:sp>
      <p:sp>
        <p:nvSpPr>
          <p:cNvPr id="9" name="Text Placeholder 7">
            <a:extLst>
              <a:ext uri="{FF2B5EF4-FFF2-40B4-BE49-F238E27FC236}">
                <a16:creationId xmlns:a16="http://schemas.microsoft.com/office/drawing/2014/main" id="{CE82810C-9866-EDC3-9D2B-F8910DC7376F}"/>
              </a:ext>
            </a:extLst>
          </p:cNvPr>
          <p:cNvSpPr>
            <a:spLocks noGrp="1"/>
          </p:cNvSpPr>
          <p:nvPr>
            <p:ph type="body" sz="quarter" idx="12" hasCustomPrompt="1"/>
          </p:nvPr>
        </p:nvSpPr>
        <p:spPr>
          <a:xfrm>
            <a:off x="4267765" y="1480391"/>
            <a:ext cx="3649980" cy="4264772"/>
          </a:xfrm>
        </p:spPr>
        <p:txBody>
          <a:bodyPr lIns="91440" tIns="182880" rIns="182880"/>
          <a:lstStyle>
            <a:lvl1pPr>
              <a:defRPr>
                <a:solidFill>
                  <a:schemeClr val="bg1"/>
                </a:solidFill>
              </a:defRPr>
            </a:lvl1pPr>
          </a:lstStyle>
          <a:p>
            <a:pPr marL="115888"/>
            <a:r>
              <a:rPr lang="en-US" sz="2800" b="1">
                <a:solidFill>
                  <a:schemeClr val="accent2"/>
                </a:solidFill>
              </a:rPr>
              <a:t>Where we are</a:t>
            </a:r>
          </a:p>
          <a:p>
            <a:pPr marL="115888"/>
            <a:endParaRPr lang="en-US" sz="1000">
              <a:solidFill>
                <a:schemeClr val="accent2"/>
              </a:solidFill>
            </a:endParaRPr>
          </a:p>
          <a:p>
            <a:pPr marL="179388"/>
            <a:r>
              <a:rPr lang="en-US" sz="2000">
                <a:solidFill>
                  <a:schemeClr val="accent2"/>
                </a:solidFill>
              </a:rPr>
              <a:t>Lorem ipsum dolor sic </a:t>
            </a:r>
            <a:r>
              <a:rPr lang="en-US" sz="2000" err="1">
                <a:solidFill>
                  <a:schemeClr val="accent2"/>
                </a:solidFill>
              </a:rPr>
              <a:t>amet</a:t>
            </a:r>
            <a:r>
              <a:rPr lang="en-US" sz="2000">
                <a:solidFill>
                  <a:schemeClr val="accent2"/>
                </a:solidFill>
              </a:rPr>
              <a:t> </a:t>
            </a:r>
            <a:r>
              <a:rPr lang="en-US" sz="2000" err="1">
                <a:solidFill>
                  <a:schemeClr val="accent2"/>
                </a:solidFill>
              </a:rPr>
              <a:t>consect</a:t>
            </a:r>
            <a:r>
              <a:rPr lang="en-US" sz="2000">
                <a:solidFill>
                  <a:schemeClr val="accent2"/>
                </a:solidFill>
              </a:rPr>
              <a:t> </a:t>
            </a:r>
            <a:r>
              <a:rPr lang="en-US" sz="2000" err="1">
                <a:solidFill>
                  <a:schemeClr val="accent2"/>
                </a:solidFill>
              </a:rPr>
              <a:t>adiscipit</a:t>
            </a:r>
            <a:r>
              <a:rPr lang="en-US" sz="2000">
                <a:solidFill>
                  <a:schemeClr val="accent2"/>
                </a:solidFill>
              </a:rPr>
              <a:t>. Lorem ipsum dolor sic </a:t>
            </a:r>
            <a:r>
              <a:rPr lang="en-US" sz="2000" err="1">
                <a:solidFill>
                  <a:schemeClr val="accent2"/>
                </a:solidFill>
              </a:rPr>
              <a:t>amet</a:t>
            </a:r>
            <a:r>
              <a:rPr lang="en-US" sz="2000">
                <a:solidFill>
                  <a:schemeClr val="accent2"/>
                </a:solidFill>
              </a:rPr>
              <a:t> </a:t>
            </a:r>
            <a:r>
              <a:rPr lang="en-US" sz="2000" err="1">
                <a:solidFill>
                  <a:schemeClr val="accent2"/>
                </a:solidFill>
              </a:rPr>
              <a:t>consectetur</a:t>
            </a:r>
            <a:r>
              <a:rPr lang="en-US" sz="2000">
                <a:solidFill>
                  <a:schemeClr val="accent2"/>
                </a:solidFill>
              </a:rPr>
              <a:t> </a:t>
            </a:r>
            <a:r>
              <a:rPr lang="en-US" sz="2000" err="1">
                <a:solidFill>
                  <a:schemeClr val="accent2"/>
                </a:solidFill>
              </a:rPr>
              <a:t>adisci</a:t>
            </a:r>
            <a:r>
              <a:rPr lang="en-US" sz="2000">
                <a:solidFill>
                  <a:schemeClr val="accent2"/>
                </a:solidFill>
              </a:rPr>
              <a:t>.</a:t>
            </a:r>
            <a:br>
              <a:rPr lang="en-US" sz="2000">
                <a:solidFill>
                  <a:schemeClr val="accent2"/>
                </a:solidFill>
              </a:rPr>
            </a:br>
            <a:endParaRPr lang="en-US" sz="2000">
              <a:solidFill>
                <a:schemeClr val="accent2"/>
              </a:solidFill>
            </a:endParaRPr>
          </a:p>
          <a:p>
            <a:pPr marL="179388"/>
            <a:r>
              <a:rPr lang="en-US" sz="2000">
                <a:solidFill>
                  <a:schemeClr val="accent2"/>
                </a:solidFill>
              </a:rPr>
              <a:t>Lorem ipsum dolor sic </a:t>
            </a:r>
            <a:r>
              <a:rPr lang="en-US" sz="2000" err="1">
                <a:solidFill>
                  <a:schemeClr val="accent2"/>
                </a:solidFill>
              </a:rPr>
              <a:t>amet</a:t>
            </a:r>
            <a:r>
              <a:rPr lang="en-US" sz="2000">
                <a:solidFill>
                  <a:schemeClr val="accent2"/>
                </a:solidFill>
              </a:rPr>
              <a:t> </a:t>
            </a:r>
            <a:r>
              <a:rPr lang="en-US" sz="2000" err="1">
                <a:solidFill>
                  <a:schemeClr val="accent2"/>
                </a:solidFill>
              </a:rPr>
              <a:t>consectetur</a:t>
            </a:r>
            <a:r>
              <a:rPr lang="en-US" sz="2000">
                <a:solidFill>
                  <a:schemeClr val="accent2"/>
                </a:solidFill>
              </a:rPr>
              <a:t> </a:t>
            </a:r>
            <a:r>
              <a:rPr lang="en-US" sz="2000" err="1">
                <a:solidFill>
                  <a:schemeClr val="accent2"/>
                </a:solidFill>
              </a:rPr>
              <a:t>adiscipit</a:t>
            </a:r>
            <a:r>
              <a:rPr lang="en-US" sz="2000">
                <a:solidFill>
                  <a:schemeClr val="accent2"/>
                </a:solidFill>
              </a:rPr>
              <a:t> </a:t>
            </a:r>
            <a:r>
              <a:rPr lang="en-US" sz="2000" err="1">
                <a:solidFill>
                  <a:schemeClr val="accent2"/>
                </a:solidFill>
              </a:rPr>
              <a:t>elit</a:t>
            </a:r>
            <a:r>
              <a:rPr lang="en-US" sz="2000">
                <a:solidFill>
                  <a:schemeClr val="accent2"/>
                </a:solidFill>
              </a:rPr>
              <a:t>. Lorem </a:t>
            </a:r>
            <a:r>
              <a:rPr lang="en-US" sz="2000" err="1">
                <a:solidFill>
                  <a:schemeClr val="accent2"/>
                </a:solidFill>
              </a:rPr>
              <a:t>ips</a:t>
            </a:r>
            <a:r>
              <a:rPr lang="en-US" sz="2000">
                <a:solidFill>
                  <a:schemeClr val="accent2"/>
                </a:solidFill>
              </a:rPr>
              <a:t> dolor sic. Lorem ipsum dolor sic.</a:t>
            </a:r>
          </a:p>
        </p:txBody>
      </p:sp>
      <p:sp>
        <p:nvSpPr>
          <p:cNvPr id="10" name="Text Placeholder 7">
            <a:extLst>
              <a:ext uri="{FF2B5EF4-FFF2-40B4-BE49-F238E27FC236}">
                <a16:creationId xmlns:a16="http://schemas.microsoft.com/office/drawing/2014/main" id="{B59D5737-ABCE-58AB-AB23-9A075DA12BC9}"/>
              </a:ext>
            </a:extLst>
          </p:cNvPr>
          <p:cNvSpPr>
            <a:spLocks noGrp="1"/>
          </p:cNvSpPr>
          <p:nvPr>
            <p:ph type="body" sz="quarter" idx="13" hasCustomPrompt="1"/>
          </p:nvPr>
        </p:nvSpPr>
        <p:spPr>
          <a:xfrm>
            <a:off x="8196298" y="1480391"/>
            <a:ext cx="3649980" cy="4264772"/>
          </a:xfrm>
        </p:spPr>
        <p:txBody>
          <a:bodyPr lIns="91440" tIns="182880" rIns="18288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marL="179388"/>
            <a:r>
              <a:rPr lang="en-US" sz="2800" b="1">
                <a:solidFill>
                  <a:schemeClr val="bg1"/>
                </a:solidFill>
              </a:rPr>
              <a:t>Where we are going</a:t>
            </a:r>
          </a:p>
          <a:p>
            <a:pPr marL="179388"/>
            <a:endParaRPr lang="en-US" sz="1000">
              <a:solidFill>
                <a:schemeClr val="bg1"/>
              </a:solidFill>
            </a:endParaRPr>
          </a:p>
          <a:p>
            <a:pPr marL="179388"/>
            <a:r>
              <a:rPr lang="en-US" sz="2000">
                <a:solidFill>
                  <a:schemeClr val="bg1"/>
                </a:solidFill>
              </a:rPr>
              <a:t>Lorem ipsum dolor sic </a:t>
            </a:r>
            <a:r>
              <a:rPr lang="en-US" sz="2000" err="1">
                <a:solidFill>
                  <a:schemeClr val="bg1"/>
                </a:solidFill>
              </a:rPr>
              <a:t>amet</a:t>
            </a:r>
            <a:r>
              <a:rPr lang="en-US" sz="2000">
                <a:solidFill>
                  <a:schemeClr val="bg1"/>
                </a:solidFill>
              </a:rPr>
              <a:t> </a:t>
            </a:r>
            <a:r>
              <a:rPr lang="en-US" sz="2000" err="1">
                <a:solidFill>
                  <a:schemeClr val="bg1"/>
                </a:solidFill>
              </a:rPr>
              <a:t>consect</a:t>
            </a:r>
            <a:r>
              <a:rPr lang="en-US" sz="2000">
                <a:solidFill>
                  <a:schemeClr val="bg1"/>
                </a:solidFill>
              </a:rPr>
              <a:t> </a:t>
            </a:r>
            <a:r>
              <a:rPr lang="en-US" sz="2000" err="1">
                <a:solidFill>
                  <a:schemeClr val="bg1"/>
                </a:solidFill>
              </a:rPr>
              <a:t>adiscipit</a:t>
            </a:r>
            <a:r>
              <a:rPr lang="en-US" sz="2000">
                <a:solidFill>
                  <a:schemeClr val="bg1"/>
                </a:solidFill>
              </a:rPr>
              <a:t>. Lorem ipsum dolor sic </a:t>
            </a:r>
            <a:r>
              <a:rPr lang="en-US" sz="2000" err="1">
                <a:solidFill>
                  <a:schemeClr val="bg1"/>
                </a:solidFill>
              </a:rPr>
              <a:t>amet</a:t>
            </a:r>
            <a:r>
              <a:rPr lang="en-US" sz="2000">
                <a:solidFill>
                  <a:schemeClr val="bg1"/>
                </a:solidFill>
              </a:rPr>
              <a:t> </a:t>
            </a:r>
            <a:r>
              <a:rPr lang="en-US" sz="2000" err="1">
                <a:solidFill>
                  <a:schemeClr val="bg1"/>
                </a:solidFill>
              </a:rPr>
              <a:t>consectetur</a:t>
            </a:r>
            <a:r>
              <a:rPr lang="en-US" sz="2000">
                <a:solidFill>
                  <a:schemeClr val="bg1"/>
                </a:solidFill>
              </a:rPr>
              <a:t> </a:t>
            </a:r>
            <a:r>
              <a:rPr lang="en-US" sz="2000" err="1">
                <a:solidFill>
                  <a:schemeClr val="bg1"/>
                </a:solidFill>
              </a:rPr>
              <a:t>adisci</a:t>
            </a:r>
            <a:r>
              <a:rPr lang="en-US" sz="2000">
                <a:solidFill>
                  <a:schemeClr val="bg1"/>
                </a:solidFill>
              </a:rPr>
              <a:t>.</a:t>
            </a:r>
            <a:br>
              <a:rPr lang="en-US" sz="2000">
                <a:solidFill>
                  <a:schemeClr val="bg1"/>
                </a:solidFill>
              </a:rPr>
            </a:br>
            <a:endParaRPr lang="en-US" sz="2000">
              <a:solidFill>
                <a:schemeClr val="bg1"/>
              </a:solidFill>
            </a:endParaRPr>
          </a:p>
          <a:p>
            <a:pPr marL="179388"/>
            <a:r>
              <a:rPr lang="en-US" sz="2000">
                <a:solidFill>
                  <a:schemeClr val="bg1"/>
                </a:solidFill>
              </a:rPr>
              <a:t>Lorem ipsum dolor sic </a:t>
            </a:r>
            <a:r>
              <a:rPr lang="en-US" sz="2000" err="1">
                <a:solidFill>
                  <a:schemeClr val="bg1"/>
                </a:solidFill>
              </a:rPr>
              <a:t>amet</a:t>
            </a:r>
            <a:r>
              <a:rPr lang="en-US" sz="2000">
                <a:solidFill>
                  <a:schemeClr val="bg1"/>
                </a:solidFill>
              </a:rPr>
              <a:t> </a:t>
            </a:r>
            <a:r>
              <a:rPr lang="en-US" sz="2000" err="1">
                <a:solidFill>
                  <a:schemeClr val="bg1"/>
                </a:solidFill>
              </a:rPr>
              <a:t>consectetur</a:t>
            </a:r>
            <a:r>
              <a:rPr lang="en-US" sz="2000">
                <a:solidFill>
                  <a:schemeClr val="bg1"/>
                </a:solidFill>
              </a:rPr>
              <a:t> </a:t>
            </a:r>
            <a:r>
              <a:rPr lang="en-US" sz="2000" err="1">
                <a:solidFill>
                  <a:schemeClr val="bg1"/>
                </a:solidFill>
              </a:rPr>
              <a:t>adiscipit</a:t>
            </a:r>
            <a:r>
              <a:rPr lang="en-US" sz="2000">
                <a:solidFill>
                  <a:schemeClr val="bg1"/>
                </a:solidFill>
              </a:rPr>
              <a:t> </a:t>
            </a:r>
            <a:r>
              <a:rPr lang="en-US" sz="2000" err="1">
                <a:solidFill>
                  <a:schemeClr val="bg1"/>
                </a:solidFill>
              </a:rPr>
              <a:t>elit</a:t>
            </a:r>
            <a:r>
              <a:rPr lang="en-US" sz="2000">
                <a:solidFill>
                  <a:schemeClr val="bg1"/>
                </a:solidFill>
              </a:rPr>
              <a:t>. Lorem </a:t>
            </a:r>
            <a:r>
              <a:rPr lang="en-US" sz="2000" err="1">
                <a:solidFill>
                  <a:schemeClr val="bg1"/>
                </a:solidFill>
              </a:rPr>
              <a:t>ips</a:t>
            </a:r>
            <a:r>
              <a:rPr lang="en-US" sz="2000">
                <a:solidFill>
                  <a:schemeClr val="bg1"/>
                </a:solidFill>
              </a:rPr>
              <a:t> dolor sic. Lorem ipsum dolor sic.</a:t>
            </a:r>
          </a:p>
        </p:txBody>
      </p:sp>
    </p:spTree>
    <p:extLst>
      <p:ext uri="{BB962C8B-B14F-4D97-AF65-F5344CB8AC3E}">
        <p14:creationId xmlns:p14="http://schemas.microsoft.com/office/powerpoint/2010/main" val="559697418"/>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MGB One column + 2 photos">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C8F20F8-F4FF-8849-C769-3706074CF4BC}"/>
              </a:ext>
            </a:extLst>
          </p:cNvPr>
          <p:cNvSpPr>
            <a:spLocks noGrp="1"/>
          </p:cNvSpPr>
          <p:nvPr>
            <p:ph type="ftr" sz="quarter" idx="10"/>
          </p:nvPr>
        </p:nvSpPr>
        <p:spPr/>
        <p:txBody>
          <a:bodyPr/>
          <a:lstStyle/>
          <a:p>
            <a:r>
              <a:rPr lang="en-US"/>
              <a:t>2026 Penicillin Allergy Learning Module (PALM) | Mayo Clinic | Harvard | Mass General Brigham</a:t>
            </a:r>
          </a:p>
        </p:txBody>
      </p:sp>
      <p:sp>
        <p:nvSpPr>
          <p:cNvPr id="4" name="Content Placeholder 3">
            <a:extLst>
              <a:ext uri="{FF2B5EF4-FFF2-40B4-BE49-F238E27FC236}">
                <a16:creationId xmlns:a16="http://schemas.microsoft.com/office/drawing/2014/main" id="{E53DDCB2-8934-6169-F59D-22514F403F0F}"/>
              </a:ext>
            </a:extLst>
          </p:cNvPr>
          <p:cNvSpPr>
            <a:spLocks noGrp="1"/>
          </p:cNvSpPr>
          <p:nvPr>
            <p:ph sz="half" idx="2" hasCustomPrompt="1"/>
          </p:nvPr>
        </p:nvSpPr>
        <p:spPr>
          <a:xfrm>
            <a:off x="342900" y="1907822"/>
            <a:ext cx="3611880" cy="3837341"/>
          </a:xfrm>
        </p:spPr>
        <p:txBody>
          <a:bodyPr/>
          <a:lstStyle>
            <a:lvl1pPr>
              <a:defRPr sz="2400"/>
            </a:lvl1pPr>
            <a:lvl2pPr>
              <a:defRPr sz="2400"/>
            </a:lvl2pPr>
          </a:lstStyle>
          <a:p>
            <a:pPr lvl="0"/>
            <a:r>
              <a:rPr lang="en-US"/>
              <a:t>Click to edit text</a:t>
            </a:r>
          </a:p>
          <a:p>
            <a:pPr lvl="1"/>
            <a:r>
              <a:rPr lang="en-US"/>
              <a:t>Second level</a:t>
            </a:r>
          </a:p>
        </p:txBody>
      </p:sp>
      <p:sp>
        <p:nvSpPr>
          <p:cNvPr id="5" name="Text Placeholder 2">
            <a:extLst>
              <a:ext uri="{FF2B5EF4-FFF2-40B4-BE49-F238E27FC236}">
                <a16:creationId xmlns:a16="http://schemas.microsoft.com/office/drawing/2014/main" id="{148ADB14-FF22-C3D1-ED28-3918A8C978B1}"/>
              </a:ext>
            </a:extLst>
          </p:cNvPr>
          <p:cNvSpPr>
            <a:spLocks noGrp="1"/>
          </p:cNvSpPr>
          <p:nvPr>
            <p:ph type="body" idx="1" hasCustomPrompt="1"/>
          </p:nvPr>
        </p:nvSpPr>
        <p:spPr>
          <a:xfrm>
            <a:off x="342900" y="1479550"/>
            <a:ext cx="3611880" cy="310771"/>
          </a:xfrm>
        </p:spPr>
        <p:txBody>
          <a:bodyPr anchor="ctr" anchorCtr="0"/>
          <a:lstStyle>
            <a:lvl1pPr marL="0" indent="0">
              <a:buNone/>
              <a:defRPr sz="24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Optional headline</a:t>
            </a:r>
          </a:p>
        </p:txBody>
      </p:sp>
      <p:sp>
        <p:nvSpPr>
          <p:cNvPr id="6" name="Title 1">
            <a:extLst>
              <a:ext uri="{FF2B5EF4-FFF2-40B4-BE49-F238E27FC236}">
                <a16:creationId xmlns:a16="http://schemas.microsoft.com/office/drawing/2014/main" id="{88E8658B-EE42-99F7-0750-95764D33A83F}"/>
              </a:ext>
            </a:extLst>
          </p:cNvPr>
          <p:cNvSpPr txBox="1">
            <a:spLocks/>
          </p:cNvSpPr>
          <p:nvPr userDrawn="1"/>
        </p:nvSpPr>
        <p:spPr>
          <a:xfrm>
            <a:off x="342900" y="381000"/>
            <a:ext cx="11315700" cy="438150"/>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accent2"/>
                </a:solidFill>
                <a:latin typeface="+mj-lt"/>
                <a:ea typeface="+mj-ea"/>
                <a:cs typeface="+mj-cs"/>
              </a:defRPr>
            </a:lvl1pPr>
          </a:lstStyle>
          <a:p>
            <a:r>
              <a:rPr lang="en-US"/>
              <a:t>Title for one-column with two photos</a:t>
            </a:r>
          </a:p>
        </p:txBody>
      </p:sp>
      <p:sp>
        <p:nvSpPr>
          <p:cNvPr id="9" name="Picture Placeholder 14">
            <a:extLst>
              <a:ext uri="{FF2B5EF4-FFF2-40B4-BE49-F238E27FC236}">
                <a16:creationId xmlns:a16="http://schemas.microsoft.com/office/drawing/2014/main" id="{BDF68D4F-2C8B-CE04-7C71-3BBAAB5833E7}"/>
              </a:ext>
            </a:extLst>
          </p:cNvPr>
          <p:cNvSpPr>
            <a:spLocks noGrp="1"/>
          </p:cNvSpPr>
          <p:nvPr>
            <p:ph type="pic" sz="quarter" idx="11"/>
          </p:nvPr>
        </p:nvSpPr>
        <p:spPr>
          <a:xfrm>
            <a:off x="4374687" y="1489075"/>
            <a:ext cx="3611880" cy="4249346"/>
          </a:xfrm>
          <a:prstGeom prst="roundRect">
            <a:avLst>
              <a:gd name="adj" fmla="val 4506"/>
            </a:avLst>
          </a:prstGeom>
          <a:solidFill>
            <a:schemeClr val="bg1">
              <a:lumMod val="85000"/>
            </a:schemeClr>
          </a:solidFill>
        </p:spPr>
        <p:txBody>
          <a:bodyPr/>
          <a:lstStyle/>
          <a:p>
            <a:r>
              <a:rPr lang="en-US"/>
              <a:t>Click icon to add picture</a:t>
            </a:r>
          </a:p>
        </p:txBody>
      </p:sp>
      <p:sp>
        <p:nvSpPr>
          <p:cNvPr id="10" name="Picture Placeholder 14">
            <a:extLst>
              <a:ext uri="{FF2B5EF4-FFF2-40B4-BE49-F238E27FC236}">
                <a16:creationId xmlns:a16="http://schemas.microsoft.com/office/drawing/2014/main" id="{97435008-3FC5-AAED-4959-C866ACE34AAC}"/>
              </a:ext>
            </a:extLst>
          </p:cNvPr>
          <p:cNvSpPr>
            <a:spLocks noGrp="1"/>
          </p:cNvSpPr>
          <p:nvPr>
            <p:ph type="pic" sz="quarter" idx="12"/>
          </p:nvPr>
        </p:nvSpPr>
        <p:spPr>
          <a:xfrm>
            <a:off x="8224198" y="1489075"/>
            <a:ext cx="3611880" cy="4249346"/>
          </a:xfrm>
          <a:prstGeom prst="roundRect">
            <a:avLst>
              <a:gd name="adj" fmla="val 4506"/>
            </a:avLst>
          </a:prstGeom>
          <a:solidFill>
            <a:schemeClr val="bg1">
              <a:lumMod val="85000"/>
            </a:schemeClr>
          </a:solidFill>
        </p:spPr>
        <p:txBody>
          <a:bodyPr/>
          <a:lstStyle/>
          <a:p>
            <a:r>
              <a:rPr lang="en-US"/>
              <a:t>Click icon to add picture</a:t>
            </a:r>
          </a:p>
        </p:txBody>
      </p:sp>
    </p:spTree>
    <p:extLst>
      <p:ext uri="{BB962C8B-B14F-4D97-AF65-F5344CB8AC3E}">
        <p14:creationId xmlns:p14="http://schemas.microsoft.com/office/powerpoint/2010/main" val="1991098972"/>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MGB leadership + 3 columns">
    <p:spTree>
      <p:nvGrpSpPr>
        <p:cNvPr id="1" name=""/>
        <p:cNvGrpSpPr/>
        <p:nvPr/>
      </p:nvGrpSpPr>
      <p:grpSpPr>
        <a:xfrm>
          <a:off x="0" y="0"/>
          <a:ext cx="0" cy="0"/>
          <a:chOff x="0" y="0"/>
          <a:chExt cx="0" cy="0"/>
        </a:xfrm>
      </p:grpSpPr>
      <p:sp>
        <p:nvSpPr>
          <p:cNvPr id="10" name="Picture Placeholder 14">
            <a:extLst>
              <a:ext uri="{FF2B5EF4-FFF2-40B4-BE49-F238E27FC236}">
                <a16:creationId xmlns:a16="http://schemas.microsoft.com/office/drawing/2014/main" id="{79889B2F-D5AC-69D8-6412-7F824DC02D8F}"/>
              </a:ext>
            </a:extLst>
          </p:cNvPr>
          <p:cNvSpPr>
            <a:spLocks noGrp="1"/>
          </p:cNvSpPr>
          <p:nvPr>
            <p:ph type="pic" sz="quarter" idx="11"/>
          </p:nvPr>
        </p:nvSpPr>
        <p:spPr>
          <a:xfrm>
            <a:off x="342900" y="1489075"/>
            <a:ext cx="2751916" cy="2650218"/>
          </a:xfrm>
          <a:prstGeom prst="roundRect">
            <a:avLst>
              <a:gd name="adj" fmla="val 4506"/>
            </a:avLst>
          </a:prstGeom>
          <a:solidFill>
            <a:schemeClr val="bg1">
              <a:lumMod val="85000"/>
            </a:schemeClr>
          </a:solidFill>
        </p:spPr>
        <p:txBody>
          <a:bodyPr/>
          <a:lstStyle/>
          <a:p>
            <a:r>
              <a:rPr lang="en-US"/>
              <a:t>Click icon to add picture</a:t>
            </a:r>
          </a:p>
        </p:txBody>
      </p:sp>
      <p:sp>
        <p:nvSpPr>
          <p:cNvPr id="11" name="Picture Placeholder 14">
            <a:extLst>
              <a:ext uri="{FF2B5EF4-FFF2-40B4-BE49-F238E27FC236}">
                <a16:creationId xmlns:a16="http://schemas.microsoft.com/office/drawing/2014/main" id="{F2D15B1D-219D-7BD2-4D04-1B051BD0C5A9}"/>
              </a:ext>
            </a:extLst>
          </p:cNvPr>
          <p:cNvSpPr>
            <a:spLocks noGrp="1"/>
          </p:cNvSpPr>
          <p:nvPr>
            <p:ph type="pic" sz="quarter" idx="12"/>
          </p:nvPr>
        </p:nvSpPr>
        <p:spPr>
          <a:xfrm>
            <a:off x="4722989" y="1489075"/>
            <a:ext cx="2751916" cy="2650218"/>
          </a:xfrm>
          <a:prstGeom prst="roundRect">
            <a:avLst>
              <a:gd name="adj" fmla="val 4506"/>
            </a:avLst>
          </a:prstGeom>
          <a:solidFill>
            <a:schemeClr val="bg1">
              <a:lumMod val="85000"/>
            </a:schemeClr>
          </a:solidFill>
        </p:spPr>
        <p:txBody>
          <a:bodyPr/>
          <a:lstStyle/>
          <a:p>
            <a:r>
              <a:rPr lang="en-US"/>
              <a:t>Click icon to add picture</a:t>
            </a:r>
          </a:p>
        </p:txBody>
      </p:sp>
      <p:sp>
        <p:nvSpPr>
          <p:cNvPr id="12" name="Picture Placeholder 14">
            <a:extLst>
              <a:ext uri="{FF2B5EF4-FFF2-40B4-BE49-F238E27FC236}">
                <a16:creationId xmlns:a16="http://schemas.microsoft.com/office/drawing/2014/main" id="{5EE566B0-9F6B-2926-DCA8-44E7FFF75370}"/>
              </a:ext>
            </a:extLst>
          </p:cNvPr>
          <p:cNvSpPr>
            <a:spLocks noGrp="1"/>
          </p:cNvSpPr>
          <p:nvPr>
            <p:ph type="pic" sz="quarter" idx="13"/>
          </p:nvPr>
        </p:nvSpPr>
        <p:spPr>
          <a:xfrm>
            <a:off x="9114367" y="1489075"/>
            <a:ext cx="2751916" cy="2650218"/>
          </a:xfrm>
          <a:prstGeom prst="roundRect">
            <a:avLst>
              <a:gd name="adj" fmla="val 4506"/>
            </a:avLst>
          </a:prstGeom>
          <a:solidFill>
            <a:schemeClr val="bg1">
              <a:lumMod val="85000"/>
            </a:schemeClr>
          </a:solidFill>
        </p:spPr>
        <p:txBody>
          <a:bodyPr/>
          <a:lstStyle/>
          <a:p>
            <a:r>
              <a:rPr lang="en-US"/>
              <a:t>Click icon to add picture</a:t>
            </a:r>
          </a:p>
        </p:txBody>
      </p:sp>
      <p:sp>
        <p:nvSpPr>
          <p:cNvPr id="2" name="Title 1">
            <a:extLst>
              <a:ext uri="{FF2B5EF4-FFF2-40B4-BE49-F238E27FC236}">
                <a16:creationId xmlns:a16="http://schemas.microsoft.com/office/drawing/2014/main" id="{9C3056A7-D588-4A4A-9743-81A8FDEA06E7}"/>
              </a:ext>
            </a:extLst>
          </p:cNvPr>
          <p:cNvSpPr>
            <a:spLocks noGrp="1"/>
          </p:cNvSpPr>
          <p:nvPr>
            <p:ph type="title" hasCustomPrompt="1"/>
          </p:nvPr>
        </p:nvSpPr>
        <p:spPr/>
        <p:txBody>
          <a:bodyPr/>
          <a:lstStyle>
            <a:lvl1pPr>
              <a:defRPr sz="3200"/>
            </a:lvl1pPr>
          </a:lstStyle>
          <a:p>
            <a:r>
              <a:rPr lang="en-US"/>
              <a:t>Click to edit title</a:t>
            </a:r>
          </a:p>
        </p:txBody>
      </p:sp>
      <p:sp>
        <p:nvSpPr>
          <p:cNvPr id="3" name="Footer Placeholder 2">
            <a:extLst>
              <a:ext uri="{FF2B5EF4-FFF2-40B4-BE49-F238E27FC236}">
                <a16:creationId xmlns:a16="http://schemas.microsoft.com/office/drawing/2014/main" id="{2C8F20F8-F4FF-8849-C769-3706074CF4BC}"/>
              </a:ext>
            </a:extLst>
          </p:cNvPr>
          <p:cNvSpPr>
            <a:spLocks noGrp="1"/>
          </p:cNvSpPr>
          <p:nvPr>
            <p:ph type="ftr" sz="quarter" idx="10"/>
          </p:nvPr>
        </p:nvSpPr>
        <p:spPr/>
        <p:txBody>
          <a:bodyPr/>
          <a:lstStyle/>
          <a:p>
            <a:r>
              <a:rPr lang="en-US"/>
              <a:t>2026 Penicillin Allergy Learning Module (PALM) | Mayo Clinic | Harvard | Mass General Brigham</a:t>
            </a:r>
          </a:p>
        </p:txBody>
      </p:sp>
      <p:sp>
        <p:nvSpPr>
          <p:cNvPr id="13" name="Content Placeholder 3">
            <a:extLst>
              <a:ext uri="{FF2B5EF4-FFF2-40B4-BE49-F238E27FC236}">
                <a16:creationId xmlns:a16="http://schemas.microsoft.com/office/drawing/2014/main" id="{C94C3B98-F0FD-F75F-BFB9-F06359D2711C}"/>
              </a:ext>
            </a:extLst>
          </p:cNvPr>
          <p:cNvSpPr>
            <a:spLocks noGrp="1"/>
          </p:cNvSpPr>
          <p:nvPr>
            <p:ph sz="half" idx="2" hasCustomPrompt="1"/>
          </p:nvPr>
        </p:nvSpPr>
        <p:spPr>
          <a:xfrm>
            <a:off x="342900" y="4744285"/>
            <a:ext cx="3529189" cy="1372353"/>
          </a:xfrm>
        </p:spPr>
        <p:txBody>
          <a:bodyPr/>
          <a:lstStyle/>
          <a:p>
            <a:pPr lvl="0"/>
            <a:r>
              <a:rPr lang="en-US"/>
              <a:t>Title 1</a:t>
            </a:r>
          </a:p>
          <a:p>
            <a:pPr lvl="0"/>
            <a:r>
              <a:rPr lang="en-US"/>
              <a:t>Title 2</a:t>
            </a:r>
          </a:p>
          <a:p>
            <a:pPr lvl="0"/>
            <a:r>
              <a:rPr lang="en-US"/>
              <a:t>Entity</a:t>
            </a:r>
          </a:p>
        </p:txBody>
      </p:sp>
      <p:sp>
        <p:nvSpPr>
          <p:cNvPr id="14" name="Text Placeholder 2">
            <a:extLst>
              <a:ext uri="{FF2B5EF4-FFF2-40B4-BE49-F238E27FC236}">
                <a16:creationId xmlns:a16="http://schemas.microsoft.com/office/drawing/2014/main" id="{74C24EBD-AB3E-F601-C4E9-8A9450BE1D1B}"/>
              </a:ext>
            </a:extLst>
          </p:cNvPr>
          <p:cNvSpPr>
            <a:spLocks noGrp="1"/>
          </p:cNvSpPr>
          <p:nvPr>
            <p:ph type="body" idx="1" hasCustomPrompt="1"/>
          </p:nvPr>
        </p:nvSpPr>
        <p:spPr>
          <a:xfrm>
            <a:off x="342900" y="4388359"/>
            <a:ext cx="3529189" cy="310771"/>
          </a:xfrm>
        </p:spPr>
        <p:txBody>
          <a:bodyPr anchor="t"/>
          <a:lstStyle>
            <a:lvl1pPr marL="0" indent="0">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Leader’s Name</a:t>
            </a:r>
          </a:p>
        </p:txBody>
      </p:sp>
      <p:sp>
        <p:nvSpPr>
          <p:cNvPr id="19" name="Content Placeholder 3">
            <a:extLst>
              <a:ext uri="{FF2B5EF4-FFF2-40B4-BE49-F238E27FC236}">
                <a16:creationId xmlns:a16="http://schemas.microsoft.com/office/drawing/2014/main" id="{1F5A645F-5CA3-E8B3-07B3-70BDD5BFDD74}"/>
              </a:ext>
            </a:extLst>
          </p:cNvPr>
          <p:cNvSpPr>
            <a:spLocks noGrp="1"/>
          </p:cNvSpPr>
          <p:nvPr>
            <p:ph sz="half" idx="14" hasCustomPrompt="1"/>
          </p:nvPr>
        </p:nvSpPr>
        <p:spPr>
          <a:xfrm>
            <a:off x="4779433" y="4744285"/>
            <a:ext cx="2751917" cy="1372353"/>
          </a:xfrm>
        </p:spPr>
        <p:txBody>
          <a:bodyPr/>
          <a:lstStyle/>
          <a:p>
            <a:pPr lvl="0"/>
            <a:r>
              <a:rPr lang="en-US"/>
              <a:t>Title 1</a:t>
            </a:r>
          </a:p>
          <a:p>
            <a:pPr lvl="0"/>
            <a:r>
              <a:rPr lang="en-US"/>
              <a:t>Title 2</a:t>
            </a:r>
          </a:p>
          <a:p>
            <a:pPr lvl="0"/>
            <a:r>
              <a:rPr lang="en-US"/>
              <a:t>Entity</a:t>
            </a:r>
          </a:p>
        </p:txBody>
      </p:sp>
      <p:sp>
        <p:nvSpPr>
          <p:cNvPr id="20" name="Text Placeholder 2">
            <a:extLst>
              <a:ext uri="{FF2B5EF4-FFF2-40B4-BE49-F238E27FC236}">
                <a16:creationId xmlns:a16="http://schemas.microsoft.com/office/drawing/2014/main" id="{0993D55A-3375-A8AB-CDA4-725F0D9A4EBC}"/>
              </a:ext>
            </a:extLst>
          </p:cNvPr>
          <p:cNvSpPr>
            <a:spLocks noGrp="1"/>
          </p:cNvSpPr>
          <p:nvPr>
            <p:ph type="body" idx="15" hasCustomPrompt="1"/>
          </p:nvPr>
        </p:nvSpPr>
        <p:spPr>
          <a:xfrm>
            <a:off x="4779433" y="4388359"/>
            <a:ext cx="2751917" cy="310771"/>
          </a:xfrm>
        </p:spPr>
        <p:txBody>
          <a:bodyPr anchor="t"/>
          <a:lstStyle>
            <a:lvl1pPr marL="0" indent="0">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Leader’s Name</a:t>
            </a:r>
          </a:p>
        </p:txBody>
      </p:sp>
      <p:sp>
        <p:nvSpPr>
          <p:cNvPr id="21" name="Content Placeholder 3">
            <a:extLst>
              <a:ext uri="{FF2B5EF4-FFF2-40B4-BE49-F238E27FC236}">
                <a16:creationId xmlns:a16="http://schemas.microsoft.com/office/drawing/2014/main" id="{BE113ED7-5021-05F9-9B9F-E10DB22893E7}"/>
              </a:ext>
            </a:extLst>
          </p:cNvPr>
          <p:cNvSpPr>
            <a:spLocks noGrp="1"/>
          </p:cNvSpPr>
          <p:nvPr>
            <p:ph sz="half" idx="16" hasCustomPrompt="1"/>
          </p:nvPr>
        </p:nvSpPr>
        <p:spPr>
          <a:xfrm>
            <a:off x="9125656" y="4744285"/>
            <a:ext cx="2740628" cy="1372353"/>
          </a:xfrm>
        </p:spPr>
        <p:txBody>
          <a:bodyPr/>
          <a:lstStyle/>
          <a:p>
            <a:pPr lvl="0"/>
            <a:r>
              <a:rPr lang="en-US"/>
              <a:t>Title 1</a:t>
            </a:r>
          </a:p>
          <a:p>
            <a:pPr lvl="0"/>
            <a:r>
              <a:rPr lang="en-US"/>
              <a:t>Title 2</a:t>
            </a:r>
          </a:p>
          <a:p>
            <a:pPr lvl="0"/>
            <a:r>
              <a:rPr lang="en-US"/>
              <a:t>Entity</a:t>
            </a:r>
          </a:p>
        </p:txBody>
      </p:sp>
      <p:sp>
        <p:nvSpPr>
          <p:cNvPr id="22" name="Text Placeholder 2">
            <a:extLst>
              <a:ext uri="{FF2B5EF4-FFF2-40B4-BE49-F238E27FC236}">
                <a16:creationId xmlns:a16="http://schemas.microsoft.com/office/drawing/2014/main" id="{0A3DF3FD-AE7B-242F-C2F3-DA90791AC7E0}"/>
              </a:ext>
            </a:extLst>
          </p:cNvPr>
          <p:cNvSpPr>
            <a:spLocks noGrp="1"/>
          </p:cNvSpPr>
          <p:nvPr>
            <p:ph type="body" idx="17" hasCustomPrompt="1"/>
          </p:nvPr>
        </p:nvSpPr>
        <p:spPr>
          <a:xfrm>
            <a:off x="9125656" y="4388359"/>
            <a:ext cx="2740628" cy="310771"/>
          </a:xfrm>
        </p:spPr>
        <p:txBody>
          <a:bodyPr anchor="t"/>
          <a:lstStyle>
            <a:lvl1pPr marL="0" indent="0">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Leader’s Name</a:t>
            </a:r>
          </a:p>
        </p:txBody>
      </p:sp>
    </p:spTree>
    <p:extLst>
      <p:ext uri="{BB962C8B-B14F-4D97-AF65-F5344CB8AC3E}">
        <p14:creationId xmlns:p14="http://schemas.microsoft.com/office/powerpoint/2010/main" val="3936779131"/>
      </p:ext>
    </p:extLst>
  </p:cSld>
  <p:clrMapOvr>
    <a:masterClrMapping/>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MGB leadership + 4 columns">
    <p:spTree>
      <p:nvGrpSpPr>
        <p:cNvPr id="1" name=""/>
        <p:cNvGrpSpPr/>
        <p:nvPr/>
      </p:nvGrpSpPr>
      <p:grpSpPr>
        <a:xfrm>
          <a:off x="0" y="0"/>
          <a:ext cx="0" cy="0"/>
          <a:chOff x="0" y="0"/>
          <a:chExt cx="0" cy="0"/>
        </a:xfrm>
      </p:grpSpPr>
      <p:sp>
        <p:nvSpPr>
          <p:cNvPr id="8" name="Picture Placeholder 14">
            <a:extLst>
              <a:ext uri="{FF2B5EF4-FFF2-40B4-BE49-F238E27FC236}">
                <a16:creationId xmlns:a16="http://schemas.microsoft.com/office/drawing/2014/main" id="{DCD66F39-7239-2A25-CF15-D8B7F801B955}"/>
              </a:ext>
            </a:extLst>
          </p:cNvPr>
          <p:cNvSpPr>
            <a:spLocks noGrp="1"/>
          </p:cNvSpPr>
          <p:nvPr>
            <p:ph type="pic" sz="quarter" idx="18"/>
          </p:nvPr>
        </p:nvSpPr>
        <p:spPr>
          <a:xfrm>
            <a:off x="9508230" y="1489075"/>
            <a:ext cx="2347137" cy="2650218"/>
          </a:xfrm>
          <a:prstGeom prst="roundRect">
            <a:avLst>
              <a:gd name="adj" fmla="val 4506"/>
            </a:avLst>
          </a:prstGeom>
          <a:solidFill>
            <a:schemeClr val="bg1">
              <a:lumMod val="85000"/>
            </a:schemeClr>
          </a:solidFill>
        </p:spPr>
        <p:txBody>
          <a:bodyPr/>
          <a:lstStyle/>
          <a:p>
            <a:r>
              <a:rPr lang="en-US"/>
              <a:t>Click icon to add picture</a:t>
            </a:r>
          </a:p>
        </p:txBody>
      </p:sp>
      <p:sp>
        <p:nvSpPr>
          <p:cNvPr id="10" name="Picture Placeholder 14">
            <a:extLst>
              <a:ext uri="{FF2B5EF4-FFF2-40B4-BE49-F238E27FC236}">
                <a16:creationId xmlns:a16="http://schemas.microsoft.com/office/drawing/2014/main" id="{79889B2F-D5AC-69D8-6412-7F824DC02D8F}"/>
              </a:ext>
            </a:extLst>
          </p:cNvPr>
          <p:cNvSpPr>
            <a:spLocks noGrp="1"/>
          </p:cNvSpPr>
          <p:nvPr>
            <p:ph type="pic" sz="quarter" idx="11"/>
          </p:nvPr>
        </p:nvSpPr>
        <p:spPr>
          <a:xfrm>
            <a:off x="342900" y="1489075"/>
            <a:ext cx="2347136" cy="2650218"/>
          </a:xfrm>
          <a:prstGeom prst="roundRect">
            <a:avLst>
              <a:gd name="adj" fmla="val 4506"/>
            </a:avLst>
          </a:prstGeom>
          <a:solidFill>
            <a:schemeClr val="bg1">
              <a:lumMod val="85000"/>
            </a:schemeClr>
          </a:solidFill>
        </p:spPr>
        <p:txBody>
          <a:bodyPr/>
          <a:lstStyle/>
          <a:p>
            <a:r>
              <a:rPr lang="en-US"/>
              <a:t>Click icon to add picture</a:t>
            </a:r>
          </a:p>
        </p:txBody>
      </p:sp>
      <p:sp>
        <p:nvSpPr>
          <p:cNvPr id="11" name="Picture Placeholder 14">
            <a:extLst>
              <a:ext uri="{FF2B5EF4-FFF2-40B4-BE49-F238E27FC236}">
                <a16:creationId xmlns:a16="http://schemas.microsoft.com/office/drawing/2014/main" id="{F2D15B1D-219D-7BD2-4D04-1B051BD0C5A9}"/>
              </a:ext>
            </a:extLst>
          </p:cNvPr>
          <p:cNvSpPr>
            <a:spLocks noGrp="1"/>
          </p:cNvSpPr>
          <p:nvPr>
            <p:ph type="pic" sz="quarter" idx="12"/>
          </p:nvPr>
        </p:nvSpPr>
        <p:spPr>
          <a:xfrm>
            <a:off x="3395920" y="1489075"/>
            <a:ext cx="2347137" cy="2650218"/>
          </a:xfrm>
          <a:prstGeom prst="roundRect">
            <a:avLst>
              <a:gd name="adj" fmla="val 4506"/>
            </a:avLst>
          </a:prstGeom>
          <a:solidFill>
            <a:schemeClr val="bg1">
              <a:lumMod val="85000"/>
            </a:schemeClr>
          </a:solidFill>
        </p:spPr>
        <p:txBody>
          <a:bodyPr/>
          <a:lstStyle/>
          <a:p>
            <a:r>
              <a:rPr lang="en-US"/>
              <a:t>Click icon to add picture</a:t>
            </a:r>
          </a:p>
        </p:txBody>
      </p:sp>
      <p:sp>
        <p:nvSpPr>
          <p:cNvPr id="12" name="Picture Placeholder 14">
            <a:extLst>
              <a:ext uri="{FF2B5EF4-FFF2-40B4-BE49-F238E27FC236}">
                <a16:creationId xmlns:a16="http://schemas.microsoft.com/office/drawing/2014/main" id="{5EE566B0-9F6B-2926-DCA8-44E7FFF75370}"/>
              </a:ext>
            </a:extLst>
          </p:cNvPr>
          <p:cNvSpPr>
            <a:spLocks noGrp="1"/>
          </p:cNvSpPr>
          <p:nvPr>
            <p:ph type="pic" sz="quarter" idx="13"/>
          </p:nvPr>
        </p:nvSpPr>
        <p:spPr>
          <a:xfrm>
            <a:off x="6448941" y="1489075"/>
            <a:ext cx="2347137" cy="2650218"/>
          </a:xfrm>
          <a:prstGeom prst="roundRect">
            <a:avLst>
              <a:gd name="adj" fmla="val 4506"/>
            </a:avLst>
          </a:prstGeom>
          <a:solidFill>
            <a:schemeClr val="bg1">
              <a:lumMod val="85000"/>
            </a:schemeClr>
          </a:solidFill>
        </p:spPr>
        <p:txBody>
          <a:bodyPr/>
          <a:lstStyle/>
          <a:p>
            <a:r>
              <a:rPr lang="en-US"/>
              <a:t>Click icon to add picture</a:t>
            </a:r>
          </a:p>
        </p:txBody>
      </p:sp>
      <p:sp>
        <p:nvSpPr>
          <p:cNvPr id="2" name="Title 1">
            <a:extLst>
              <a:ext uri="{FF2B5EF4-FFF2-40B4-BE49-F238E27FC236}">
                <a16:creationId xmlns:a16="http://schemas.microsoft.com/office/drawing/2014/main" id="{9C3056A7-D588-4A4A-9743-81A8FDEA06E7}"/>
              </a:ext>
            </a:extLst>
          </p:cNvPr>
          <p:cNvSpPr>
            <a:spLocks noGrp="1"/>
          </p:cNvSpPr>
          <p:nvPr>
            <p:ph type="title" hasCustomPrompt="1"/>
          </p:nvPr>
        </p:nvSpPr>
        <p:spPr/>
        <p:txBody>
          <a:bodyPr/>
          <a:lstStyle>
            <a:lvl1pPr>
              <a:defRPr sz="3200"/>
            </a:lvl1pPr>
          </a:lstStyle>
          <a:p>
            <a:r>
              <a:rPr lang="en-US"/>
              <a:t>New leadership with four columns</a:t>
            </a:r>
          </a:p>
        </p:txBody>
      </p:sp>
      <p:sp>
        <p:nvSpPr>
          <p:cNvPr id="3" name="Footer Placeholder 2">
            <a:extLst>
              <a:ext uri="{FF2B5EF4-FFF2-40B4-BE49-F238E27FC236}">
                <a16:creationId xmlns:a16="http://schemas.microsoft.com/office/drawing/2014/main" id="{2C8F20F8-F4FF-8849-C769-3706074CF4BC}"/>
              </a:ext>
            </a:extLst>
          </p:cNvPr>
          <p:cNvSpPr>
            <a:spLocks noGrp="1"/>
          </p:cNvSpPr>
          <p:nvPr>
            <p:ph type="ftr" sz="quarter" idx="10"/>
          </p:nvPr>
        </p:nvSpPr>
        <p:spPr/>
        <p:txBody>
          <a:bodyPr/>
          <a:lstStyle/>
          <a:p>
            <a:r>
              <a:rPr lang="en-US"/>
              <a:t>2026 Penicillin Allergy Learning Module (PALM) | Mayo Clinic | Harvard | Mass General Brigham</a:t>
            </a:r>
          </a:p>
        </p:txBody>
      </p:sp>
      <p:sp>
        <p:nvSpPr>
          <p:cNvPr id="13" name="Content Placeholder 3">
            <a:extLst>
              <a:ext uri="{FF2B5EF4-FFF2-40B4-BE49-F238E27FC236}">
                <a16:creationId xmlns:a16="http://schemas.microsoft.com/office/drawing/2014/main" id="{C94C3B98-F0FD-F75F-BFB9-F06359D2711C}"/>
              </a:ext>
            </a:extLst>
          </p:cNvPr>
          <p:cNvSpPr>
            <a:spLocks noGrp="1"/>
          </p:cNvSpPr>
          <p:nvPr>
            <p:ph sz="half" idx="2" hasCustomPrompt="1"/>
          </p:nvPr>
        </p:nvSpPr>
        <p:spPr>
          <a:xfrm>
            <a:off x="342900" y="4744285"/>
            <a:ext cx="2513189" cy="1372353"/>
          </a:xfrm>
        </p:spPr>
        <p:txBody>
          <a:bodyPr/>
          <a:lstStyle/>
          <a:p>
            <a:pPr lvl="0"/>
            <a:r>
              <a:rPr lang="en-US"/>
              <a:t>Title 1</a:t>
            </a:r>
          </a:p>
          <a:p>
            <a:pPr lvl="0"/>
            <a:r>
              <a:rPr lang="en-US"/>
              <a:t>Title 2</a:t>
            </a:r>
          </a:p>
          <a:p>
            <a:pPr lvl="0"/>
            <a:r>
              <a:rPr lang="en-US"/>
              <a:t>Entity</a:t>
            </a:r>
          </a:p>
        </p:txBody>
      </p:sp>
      <p:sp>
        <p:nvSpPr>
          <p:cNvPr id="14" name="Text Placeholder 2">
            <a:extLst>
              <a:ext uri="{FF2B5EF4-FFF2-40B4-BE49-F238E27FC236}">
                <a16:creationId xmlns:a16="http://schemas.microsoft.com/office/drawing/2014/main" id="{74C24EBD-AB3E-F601-C4E9-8A9450BE1D1B}"/>
              </a:ext>
            </a:extLst>
          </p:cNvPr>
          <p:cNvSpPr>
            <a:spLocks noGrp="1"/>
          </p:cNvSpPr>
          <p:nvPr>
            <p:ph type="body" idx="1" hasCustomPrompt="1"/>
          </p:nvPr>
        </p:nvSpPr>
        <p:spPr>
          <a:xfrm>
            <a:off x="342900" y="4388359"/>
            <a:ext cx="2513189" cy="310771"/>
          </a:xfrm>
        </p:spPr>
        <p:txBody>
          <a:bodyPr anchor="t"/>
          <a:lstStyle>
            <a:lvl1pPr marL="0" indent="0">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Leader’s Name</a:t>
            </a:r>
          </a:p>
        </p:txBody>
      </p:sp>
      <p:sp>
        <p:nvSpPr>
          <p:cNvPr id="19" name="Content Placeholder 3">
            <a:extLst>
              <a:ext uri="{FF2B5EF4-FFF2-40B4-BE49-F238E27FC236}">
                <a16:creationId xmlns:a16="http://schemas.microsoft.com/office/drawing/2014/main" id="{1F5A645F-5CA3-E8B3-07B3-70BDD5BFDD74}"/>
              </a:ext>
            </a:extLst>
          </p:cNvPr>
          <p:cNvSpPr>
            <a:spLocks noGrp="1"/>
          </p:cNvSpPr>
          <p:nvPr>
            <p:ph sz="half" idx="14" hasCustomPrompt="1"/>
          </p:nvPr>
        </p:nvSpPr>
        <p:spPr>
          <a:xfrm>
            <a:off x="3395920" y="4744285"/>
            <a:ext cx="2513189" cy="1372353"/>
          </a:xfrm>
        </p:spPr>
        <p:txBody>
          <a:bodyPr/>
          <a:lstStyle/>
          <a:p>
            <a:pPr lvl="0"/>
            <a:r>
              <a:rPr lang="en-US"/>
              <a:t>Title 1</a:t>
            </a:r>
          </a:p>
          <a:p>
            <a:pPr lvl="0"/>
            <a:r>
              <a:rPr lang="en-US"/>
              <a:t>Title 2</a:t>
            </a:r>
          </a:p>
          <a:p>
            <a:pPr lvl="0"/>
            <a:r>
              <a:rPr lang="en-US"/>
              <a:t>Entity</a:t>
            </a:r>
          </a:p>
        </p:txBody>
      </p:sp>
      <p:sp>
        <p:nvSpPr>
          <p:cNvPr id="20" name="Text Placeholder 2">
            <a:extLst>
              <a:ext uri="{FF2B5EF4-FFF2-40B4-BE49-F238E27FC236}">
                <a16:creationId xmlns:a16="http://schemas.microsoft.com/office/drawing/2014/main" id="{0993D55A-3375-A8AB-CDA4-725F0D9A4EBC}"/>
              </a:ext>
            </a:extLst>
          </p:cNvPr>
          <p:cNvSpPr>
            <a:spLocks noGrp="1"/>
          </p:cNvSpPr>
          <p:nvPr>
            <p:ph type="body" idx="15" hasCustomPrompt="1"/>
          </p:nvPr>
        </p:nvSpPr>
        <p:spPr>
          <a:xfrm>
            <a:off x="3395920" y="4388359"/>
            <a:ext cx="2513189" cy="310771"/>
          </a:xfrm>
        </p:spPr>
        <p:txBody>
          <a:bodyPr anchor="t"/>
          <a:lstStyle>
            <a:lvl1pPr marL="0" indent="0">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Leader’s Name</a:t>
            </a:r>
          </a:p>
        </p:txBody>
      </p:sp>
      <p:sp>
        <p:nvSpPr>
          <p:cNvPr id="21" name="Content Placeholder 3">
            <a:extLst>
              <a:ext uri="{FF2B5EF4-FFF2-40B4-BE49-F238E27FC236}">
                <a16:creationId xmlns:a16="http://schemas.microsoft.com/office/drawing/2014/main" id="{BE113ED7-5021-05F9-9B9F-E10DB22893E7}"/>
              </a:ext>
            </a:extLst>
          </p:cNvPr>
          <p:cNvSpPr>
            <a:spLocks noGrp="1"/>
          </p:cNvSpPr>
          <p:nvPr>
            <p:ph sz="half" idx="16" hasCustomPrompt="1"/>
          </p:nvPr>
        </p:nvSpPr>
        <p:spPr>
          <a:xfrm>
            <a:off x="6448940" y="4744285"/>
            <a:ext cx="2513189" cy="1372353"/>
          </a:xfrm>
        </p:spPr>
        <p:txBody>
          <a:bodyPr/>
          <a:lstStyle/>
          <a:p>
            <a:pPr lvl="0"/>
            <a:r>
              <a:rPr lang="en-US"/>
              <a:t>Title 1</a:t>
            </a:r>
          </a:p>
          <a:p>
            <a:pPr lvl="0"/>
            <a:r>
              <a:rPr lang="en-US"/>
              <a:t>Title 2</a:t>
            </a:r>
          </a:p>
          <a:p>
            <a:pPr lvl="0"/>
            <a:r>
              <a:rPr lang="en-US"/>
              <a:t>Entity</a:t>
            </a:r>
          </a:p>
        </p:txBody>
      </p:sp>
      <p:sp>
        <p:nvSpPr>
          <p:cNvPr id="22" name="Text Placeholder 2">
            <a:extLst>
              <a:ext uri="{FF2B5EF4-FFF2-40B4-BE49-F238E27FC236}">
                <a16:creationId xmlns:a16="http://schemas.microsoft.com/office/drawing/2014/main" id="{0A3DF3FD-AE7B-242F-C2F3-DA90791AC7E0}"/>
              </a:ext>
            </a:extLst>
          </p:cNvPr>
          <p:cNvSpPr>
            <a:spLocks noGrp="1"/>
          </p:cNvSpPr>
          <p:nvPr>
            <p:ph type="body" idx="17" hasCustomPrompt="1"/>
          </p:nvPr>
        </p:nvSpPr>
        <p:spPr>
          <a:xfrm>
            <a:off x="6448940" y="4388359"/>
            <a:ext cx="2513189" cy="310771"/>
          </a:xfrm>
        </p:spPr>
        <p:txBody>
          <a:bodyPr anchor="t"/>
          <a:lstStyle>
            <a:lvl1pPr marL="0" indent="0">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Leader’s Name</a:t>
            </a:r>
          </a:p>
        </p:txBody>
      </p:sp>
      <p:sp>
        <p:nvSpPr>
          <p:cNvPr id="9" name="Content Placeholder 3">
            <a:extLst>
              <a:ext uri="{FF2B5EF4-FFF2-40B4-BE49-F238E27FC236}">
                <a16:creationId xmlns:a16="http://schemas.microsoft.com/office/drawing/2014/main" id="{3FA059F8-77C8-23D0-9E34-2FC3EA50286A}"/>
              </a:ext>
            </a:extLst>
          </p:cNvPr>
          <p:cNvSpPr>
            <a:spLocks noGrp="1"/>
          </p:cNvSpPr>
          <p:nvPr>
            <p:ph sz="half" idx="19" hasCustomPrompt="1"/>
          </p:nvPr>
        </p:nvSpPr>
        <p:spPr>
          <a:xfrm>
            <a:off x="9501963" y="4744285"/>
            <a:ext cx="2347137" cy="1372353"/>
          </a:xfrm>
        </p:spPr>
        <p:txBody>
          <a:bodyPr/>
          <a:lstStyle/>
          <a:p>
            <a:pPr lvl="0"/>
            <a:r>
              <a:rPr lang="en-US"/>
              <a:t>Title 1</a:t>
            </a:r>
          </a:p>
          <a:p>
            <a:pPr lvl="0"/>
            <a:r>
              <a:rPr lang="en-US"/>
              <a:t>Title 2</a:t>
            </a:r>
          </a:p>
          <a:p>
            <a:pPr lvl="0"/>
            <a:r>
              <a:rPr lang="en-US"/>
              <a:t>Entity</a:t>
            </a:r>
          </a:p>
        </p:txBody>
      </p:sp>
      <p:sp>
        <p:nvSpPr>
          <p:cNvPr id="15" name="Text Placeholder 2">
            <a:extLst>
              <a:ext uri="{FF2B5EF4-FFF2-40B4-BE49-F238E27FC236}">
                <a16:creationId xmlns:a16="http://schemas.microsoft.com/office/drawing/2014/main" id="{02376D42-83F7-EF20-3283-BF6015A19C2C}"/>
              </a:ext>
            </a:extLst>
          </p:cNvPr>
          <p:cNvSpPr>
            <a:spLocks noGrp="1"/>
          </p:cNvSpPr>
          <p:nvPr>
            <p:ph type="body" idx="20" hasCustomPrompt="1"/>
          </p:nvPr>
        </p:nvSpPr>
        <p:spPr>
          <a:xfrm>
            <a:off x="9501963" y="4388359"/>
            <a:ext cx="2347137" cy="310771"/>
          </a:xfrm>
        </p:spPr>
        <p:txBody>
          <a:bodyPr anchor="t"/>
          <a:lstStyle>
            <a:lvl1pPr marL="0" indent="0">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Leader’s Name</a:t>
            </a:r>
          </a:p>
        </p:txBody>
      </p:sp>
    </p:spTree>
    <p:extLst>
      <p:ext uri="{BB962C8B-B14F-4D97-AF65-F5344CB8AC3E}">
        <p14:creationId xmlns:p14="http://schemas.microsoft.com/office/powerpoint/2010/main" val="4050646809"/>
      </p:ext>
    </p:extLst>
  </p:cSld>
  <p:clrMapOvr>
    <a:masterClrMapping/>
  </p:clrMapOvr>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MGB New leadership (2) + 1 column descri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056A7-D588-4A4A-9743-81A8FDEA06E7}"/>
              </a:ext>
            </a:extLst>
          </p:cNvPr>
          <p:cNvSpPr>
            <a:spLocks noGrp="1"/>
          </p:cNvSpPr>
          <p:nvPr>
            <p:ph type="title" hasCustomPrompt="1"/>
          </p:nvPr>
        </p:nvSpPr>
        <p:spPr/>
        <p:txBody>
          <a:bodyPr/>
          <a:lstStyle>
            <a:lvl1pPr>
              <a:defRPr sz="3200"/>
            </a:lvl1pPr>
          </a:lstStyle>
          <a:p>
            <a:r>
              <a:rPr lang="en-US"/>
              <a:t>New leadership with one column description</a:t>
            </a:r>
          </a:p>
        </p:txBody>
      </p:sp>
      <p:sp>
        <p:nvSpPr>
          <p:cNvPr id="3" name="Footer Placeholder 2">
            <a:extLst>
              <a:ext uri="{FF2B5EF4-FFF2-40B4-BE49-F238E27FC236}">
                <a16:creationId xmlns:a16="http://schemas.microsoft.com/office/drawing/2014/main" id="{2C8F20F8-F4FF-8849-C769-3706074CF4BC}"/>
              </a:ext>
            </a:extLst>
          </p:cNvPr>
          <p:cNvSpPr>
            <a:spLocks noGrp="1"/>
          </p:cNvSpPr>
          <p:nvPr>
            <p:ph type="ftr" sz="quarter" idx="10"/>
          </p:nvPr>
        </p:nvSpPr>
        <p:spPr/>
        <p:txBody>
          <a:bodyPr/>
          <a:lstStyle/>
          <a:p>
            <a:r>
              <a:rPr lang="en-US"/>
              <a:t>2026 Penicillin Allergy Learning Module (PALM) | Mayo Clinic | Harvard | Mass General Brigham</a:t>
            </a:r>
          </a:p>
        </p:txBody>
      </p:sp>
      <p:sp>
        <p:nvSpPr>
          <p:cNvPr id="4" name="Picture Placeholder 14">
            <a:extLst>
              <a:ext uri="{FF2B5EF4-FFF2-40B4-BE49-F238E27FC236}">
                <a16:creationId xmlns:a16="http://schemas.microsoft.com/office/drawing/2014/main" id="{315D8A61-CD22-BE66-CEE4-1B35825A5C5C}"/>
              </a:ext>
            </a:extLst>
          </p:cNvPr>
          <p:cNvSpPr>
            <a:spLocks noGrp="1"/>
          </p:cNvSpPr>
          <p:nvPr>
            <p:ph type="pic" sz="quarter" idx="18"/>
          </p:nvPr>
        </p:nvSpPr>
        <p:spPr>
          <a:xfrm>
            <a:off x="9097512" y="1489075"/>
            <a:ext cx="2751588" cy="2650218"/>
          </a:xfrm>
          <a:prstGeom prst="roundRect">
            <a:avLst>
              <a:gd name="adj" fmla="val 4506"/>
            </a:avLst>
          </a:prstGeom>
          <a:solidFill>
            <a:schemeClr val="bg1">
              <a:lumMod val="85000"/>
            </a:schemeClr>
          </a:solidFill>
        </p:spPr>
        <p:txBody>
          <a:bodyPr/>
          <a:lstStyle/>
          <a:p>
            <a:r>
              <a:rPr lang="en-US"/>
              <a:t>Click icon to add picture</a:t>
            </a:r>
          </a:p>
        </p:txBody>
      </p:sp>
      <p:sp>
        <p:nvSpPr>
          <p:cNvPr id="5" name="Picture Placeholder 14">
            <a:extLst>
              <a:ext uri="{FF2B5EF4-FFF2-40B4-BE49-F238E27FC236}">
                <a16:creationId xmlns:a16="http://schemas.microsoft.com/office/drawing/2014/main" id="{921F831A-497B-3D9D-33C1-50152BF9130F}"/>
              </a:ext>
            </a:extLst>
          </p:cNvPr>
          <p:cNvSpPr>
            <a:spLocks noGrp="1"/>
          </p:cNvSpPr>
          <p:nvPr>
            <p:ph type="pic" sz="quarter" idx="13"/>
          </p:nvPr>
        </p:nvSpPr>
        <p:spPr>
          <a:xfrm>
            <a:off x="5521281" y="1489075"/>
            <a:ext cx="2738712" cy="2650218"/>
          </a:xfrm>
          <a:prstGeom prst="roundRect">
            <a:avLst>
              <a:gd name="adj" fmla="val 4506"/>
            </a:avLst>
          </a:prstGeom>
          <a:solidFill>
            <a:schemeClr val="bg1">
              <a:lumMod val="85000"/>
            </a:schemeClr>
          </a:solidFill>
        </p:spPr>
        <p:txBody>
          <a:bodyPr/>
          <a:lstStyle/>
          <a:p>
            <a:r>
              <a:rPr lang="en-US"/>
              <a:t>Click icon to add picture</a:t>
            </a:r>
          </a:p>
        </p:txBody>
      </p:sp>
      <p:sp>
        <p:nvSpPr>
          <p:cNvPr id="6" name="Content Placeholder 3">
            <a:extLst>
              <a:ext uri="{FF2B5EF4-FFF2-40B4-BE49-F238E27FC236}">
                <a16:creationId xmlns:a16="http://schemas.microsoft.com/office/drawing/2014/main" id="{43C93E39-D44D-5DB4-4D39-100FE2D56595}"/>
              </a:ext>
            </a:extLst>
          </p:cNvPr>
          <p:cNvSpPr>
            <a:spLocks noGrp="1"/>
          </p:cNvSpPr>
          <p:nvPr>
            <p:ph sz="half" idx="16" hasCustomPrompt="1"/>
          </p:nvPr>
        </p:nvSpPr>
        <p:spPr>
          <a:xfrm>
            <a:off x="5589410" y="4744285"/>
            <a:ext cx="2513189" cy="1372353"/>
          </a:xfrm>
        </p:spPr>
        <p:txBody>
          <a:bodyPr/>
          <a:lstStyle/>
          <a:p>
            <a:pPr lvl="0"/>
            <a:r>
              <a:rPr lang="en-US"/>
              <a:t>Title 1</a:t>
            </a:r>
          </a:p>
          <a:p>
            <a:pPr lvl="0"/>
            <a:r>
              <a:rPr lang="en-US"/>
              <a:t>Title 2</a:t>
            </a:r>
          </a:p>
          <a:p>
            <a:pPr lvl="0"/>
            <a:r>
              <a:rPr lang="en-US"/>
              <a:t>Entity</a:t>
            </a:r>
          </a:p>
        </p:txBody>
      </p:sp>
      <p:sp>
        <p:nvSpPr>
          <p:cNvPr id="7" name="Text Placeholder 2">
            <a:extLst>
              <a:ext uri="{FF2B5EF4-FFF2-40B4-BE49-F238E27FC236}">
                <a16:creationId xmlns:a16="http://schemas.microsoft.com/office/drawing/2014/main" id="{099E09B4-327B-0706-270E-8AE15C62E51F}"/>
              </a:ext>
            </a:extLst>
          </p:cNvPr>
          <p:cNvSpPr>
            <a:spLocks noGrp="1"/>
          </p:cNvSpPr>
          <p:nvPr>
            <p:ph type="body" idx="17" hasCustomPrompt="1"/>
          </p:nvPr>
        </p:nvSpPr>
        <p:spPr>
          <a:xfrm>
            <a:off x="5589410" y="4388359"/>
            <a:ext cx="2513189" cy="310771"/>
          </a:xfrm>
        </p:spPr>
        <p:txBody>
          <a:bodyPr anchor="t"/>
          <a:lstStyle>
            <a:lvl1pPr marL="0" indent="0">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Leader’s Name</a:t>
            </a:r>
          </a:p>
        </p:txBody>
      </p:sp>
      <p:sp>
        <p:nvSpPr>
          <p:cNvPr id="8" name="Content Placeholder 3">
            <a:extLst>
              <a:ext uri="{FF2B5EF4-FFF2-40B4-BE49-F238E27FC236}">
                <a16:creationId xmlns:a16="http://schemas.microsoft.com/office/drawing/2014/main" id="{7B32274D-DD83-8BB7-A262-8AAC038B9128}"/>
              </a:ext>
            </a:extLst>
          </p:cNvPr>
          <p:cNvSpPr>
            <a:spLocks noGrp="1"/>
          </p:cNvSpPr>
          <p:nvPr>
            <p:ph sz="half" idx="19" hasCustomPrompt="1"/>
          </p:nvPr>
        </p:nvSpPr>
        <p:spPr>
          <a:xfrm>
            <a:off x="9097512" y="4744285"/>
            <a:ext cx="2347137" cy="1372353"/>
          </a:xfrm>
        </p:spPr>
        <p:txBody>
          <a:bodyPr/>
          <a:lstStyle/>
          <a:p>
            <a:pPr lvl="0"/>
            <a:r>
              <a:rPr lang="en-US"/>
              <a:t>Title 1</a:t>
            </a:r>
          </a:p>
          <a:p>
            <a:pPr lvl="0"/>
            <a:r>
              <a:rPr lang="en-US"/>
              <a:t>Title 2</a:t>
            </a:r>
          </a:p>
          <a:p>
            <a:pPr lvl="0"/>
            <a:r>
              <a:rPr lang="en-US"/>
              <a:t>Entity</a:t>
            </a:r>
          </a:p>
        </p:txBody>
      </p:sp>
      <p:sp>
        <p:nvSpPr>
          <p:cNvPr id="9" name="Text Placeholder 2">
            <a:extLst>
              <a:ext uri="{FF2B5EF4-FFF2-40B4-BE49-F238E27FC236}">
                <a16:creationId xmlns:a16="http://schemas.microsoft.com/office/drawing/2014/main" id="{3D0E6516-F092-2D57-1559-BE12F369D7F9}"/>
              </a:ext>
            </a:extLst>
          </p:cNvPr>
          <p:cNvSpPr>
            <a:spLocks noGrp="1"/>
          </p:cNvSpPr>
          <p:nvPr>
            <p:ph type="body" idx="20" hasCustomPrompt="1"/>
          </p:nvPr>
        </p:nvSpPr>
        <p:spPr>
          <a:xfrm>
            <a:off x="9097512" y="4388359"/>
            <a:ext cx="2347137" cy="310771"/>
          </a:xfrm>
        </p:spPr>
        <p:txBody>
          <a:bodyPr anchor="t"/>
          <a:lstStyle>
            <a:lvl1pPr marL="0" indent="0">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Leader’s Name</a:t>
            </a:r>
          </a:p>
        </p:txBody>
      </p:sp>
      <p:sp>
        <p:nvSpPr>
          <p:cNvPr id="10" name="Content Placeholder 3">
            <a:extLst>
              <a:ext uri="{FF2B5EF4-FFF2-40B4-BE49-F238E27FC236}">
                <a16:creationId xmlns:a16="http://schemas.microsoft.com/office/drawing/2014/main" id="{7A94D80B-B14D-FEDD-2C85-54857657630F}"/>
              </a:ext>
            </a:extLst>
          </p:cNvPr>
          <p:cNvSpPr>
            <a:spLocks noGrp="1"/>
          </p:cNvSpPr>
          <p:nvPr>
            <p:ph sz="half" idx="2" hasCustomPrompt="1"/>
          </p:nvPr>
        </p:nvSpPr>
        <p:spPr>
          <a:xfrm>
            <a:off x="342899" y="1907822"/>
            <a:ext cx="4488745" cy="3837341"/>
          </a:xfrm>
        </p:spPr>
        <p:txBody>
          <a:bodyPr/>
          <a:lstStyle>
            <a:lvl1pPr>
              <a:defRPr sz="2400"/>
            </a:lvl1pPr>
            <a:lvl2pPr>
              <a:defRPr sz="2400"/>
            </a:lvl2pPr>
          </a:lstStyle>
          <a:p>
            <a:r>
              <a:rPr lang="en-US" sz="2400"/>
              <a:t>This is an example of how body copy should be treated in template. Text can be sized up or down as the need should arise, but the best bet is to keep primary copy at this size.</a:t>
            </a:r>
          </a:p>
          <a:p>
            <a:pPr marL="251460" indent="-251460">
              <a:buClr>
                <a:schemeClr val="tx1"/>
              </a:buClr>
              <a:buFont typeface="Arial" panose="020B0604020202020204" pitchFamily="34" charset="0"/>
              <a:buChar char="•"/>
            </a:pPr>
            <a:r>
              <a:rPr lang="en-US" sz="2400"/>
              <a:t>Lorem ipsum dolor sit</a:t>
            </a:r>
          </a:p>
          <a:p>
            <a:pPr marL="251460" indent="-251460">
              <a:buClr>
                <a:schemeClr val="tx1"/>
              </a:buClr>
              <a:buFont typeface="Arial" panose="020B0604020202020204" pitchFamily="34" charset="0"/>
              <a:buChar char="•"/>
            </a:pPr>
            <a:r>
              <a:rPr lang="en-US" sz="2400"/>
              <a:t>Lorem ipsum dolor sit </a:t>
            </a:r>
            <a:r>
              <a:rPr lang="en-US" sz="2400" err="1"/>
              <a:t>consect</a:t>
            </a:r>
            <a:br>
              <a:rPr lang="en-US" sz="2400"/>
            </a:br>
            <a:r>
              <a:rPr lang="en-US" sz="2400" err="1"/>
              <a:t>etuer</a:t>
            </a:r>
            <a:r>
              <a:rPr lang="en-US" sz="2400"/>
              <a:t> </a:t>
            </a:r>
            <a:r>
              <a:rPr lang="en-US" sz="2400" err="1"/>
              <a:t>adip</a:t>
            </a:r>
            <a:r>
              <a:rPr lang="en-US" sz="2400"/>
              <a:t> </a:t>
            </a:r>
            <a:r>
              <a:rPr lang="en-US" sz="2400" err="1"/>
              <a:t>iscing</a:t>
            </a:r>
            <a:r>
              <a:rPr lang="en-US" sz="2400"/>
              <a:t> </a:t>
            </a:r>
            <a:r>
              <a:rPr lang="en-US" sz="2400" err="1"/>
              <a:t>elit</a:t>
            </a:r>
            <a:endParaRPr lang="en-US" sz="2400"/>
          </a:p>
          <a:p>
            <a:pPr marL="251460" indent="-251460">
              <a:buClr>
                <a:schemeClr val="tx1"/>
              </a:buClr>
              <a:buFont typeface="Arial" panose="020B0604020202020204" pitchFamily="34" charset="0"/>
              <a:buChar char="•"/>
            </a:pPr>
            <a:r>
              <a:rPr lang="en-US" sz="2400" err="1"/>
              <a:t>Consectetuer</a:t>
            </a:r>
            <a:r>
              <a:rPr lang="en-US" sz="2400"/>
              <a:t> </a:t>
            </a:r>
            <a:r>
              <a:rPr lang="en-US" sz="2400" err="1"/>
              <a:t>adipiscing</a:t>
            </a:r>
            <a:r>
              <a:rPr lang="en-US" sz="2400"/>
              <a:t> </a:t>
            </a:r>
            <a:r>
              <a:rPr lang="en-US" sz="2400" err="1"/>
              <a:t>elit</a:t>
            </a:r>
            <a:endParaRPr lang="en-US" sz="2400"/>
          </a:p>
        </p:txBody>
      </p:sp>
      <p:sp>
        <p:nvSpPr>
          <p:cNvPr id="11" name="Text Placeholder 2">
            <a:extLst>
              <a:ext uri="{FF2B5EF4-FFF2-40B4-BE49-F238E27FC236}">
                <a16:creationId xmlns:a16="http://schemas.microsoft.com/office/drawing/2014/main" id="{284C08BA-7BBB-32EE-B773-47DF236FC0EF}"/>
              </a:ext>
            </a:extLst>
          </p:cNvPr>
          <p:cNvSpPr>
            <a:spLocks noGrp="1"/>
          </p:cNvSpPr>
          <p:nvPr>
            <p:ph type="body" idx="1" hasCustomPrompt="1"/>
          </p:nvPr>
        </p:nvSpPr>
        <p:spPr>
          <a:xfrm>
            <a:off x="342900" y="1479550"/>
            <a:ext cx="3611880" cy="310771"/>
          </a:xfrm>
        </p:spPr>
        <p:txBody>
          <a:bodyPr anchor="ctr" anchorCtr="0"/>
          <a:lstStyle>
            <a:lvl1pPr marL="0" indent="0">
              <a:buNone/>
              <a:defRPr sz="24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Optional headline</a:t>
            </a:r>
          </a:p>
        </p:txBody>
      </p:sp>
    </p:spTree>
    <p:extLst>
      <p:ext uri="{BB962C8B-B14F-4D97-AF65-F5344CB8AC3E}">
        <p14:creationId xmlns:p14="http://schemas.microsoft.com/office/powerpoint/2010/main" val="3888992525"/>
      </p:ext>
    </p:extLst>
  </p:cSld>
  <p:clrMapOvr>
    <a:masterClrMapping/>
  </p:clrMapOvr>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MGB New leadership + 1 column descri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056A7-D588-4A4A-9743-81A8FDEA06E7}"/>
              </a:ext>
            </a:extLst>
          </p:cNvPr>
          <p:cNvSpPr>
            <a:spLocks noGrp="1"/>
          </p:cNvSpPr>
          <p:nvPr>
            <p:ph type="title" hasCustomPrompt="1"/>
          </p:nvPr>
        </p:nvSpPr>
        <p:spPr/>
        <p:txBody>
          <a:bodyPr/>
          <a:lstStyle>
            <a:lvl1pPr>
              <a:defRPr sz="3200"/>
            </a:lvl1pPr>
          </a:lstStyle>
          <a:p>
            <a:r>
              <a:rPr lang="en-US"/>
              <a:t>New leadership with one column description</a:t>
            </a:r>
          </a:p>
        </p:txBody>
      </p:sp>
      <p:sp>
        <p:nvSpPr>
          <p:cNvPr id="3" name="Footer Placeholder 2">
            <a:extLst>
              <a:ext uri="{FF2B5EF4-FFF2-40B4-BE49-F238E27FC236}">
                <a16:creationId xmlns:a16="http://schemas.microsoft.com/office/drawing/2014/main" id="{2C8F20F8-F4FF-8849-C769-3706074CF4BC}"/>
              </a:ext>
            </a:extLst>
          </p:cNvPr>
          <p:cNvSpPr>
            <a:spLocks noGrp="1"/>
          </p:cNvSpPr>
          <p:nvPr>
            <p:ph type="ftr" sz="quarter" idx="10"/>
          </p:nvPr>
        </p:nvSpPr>
        <p:spPr/>
        <p:txBody>
          <a:bodyPr/>
          <a:lstStyle/>
          <a:p>
            <a:r>
              <a:rPr lang="en-US"/>
              <a:t>2026 Penicillin Allergy Learning Module (PALM) | Mayo Clinic | Harvard | Mass General Brigham</a:t>
            </a:r>
          </a:p>
        </p:txBody>
      </p:sp>
      <p:sp>
        <p:nvSpPr>
          <p:cNvPr id="9" name="Picture Placeholder 14">
            <a:extLst>
              <a:ext uri="{FF2B5EF4-FFF2-40B4-BE49-F238E27FC236}">
                <a16:creationId xmlns:a16="http://schemas.microsoft.com/office/drawing/2014/main" id="{A54CAAEE-AC6B-E70A-D7CC-F7819AB97892}"/>
              </a:ext>
            </a:extLst>
          </p:cNvPr>
          <p:cNvSpPr>
            <a:spLocks noGrp="1"/>
          </p:cNvSpPr>
          <p:nvPr>
            <p:ph type="pic" sz="quarter" idx="13"/>
          </p:nvPr>
        </p:nvSpPr>
        <p:spPr>
          <a:xfrm>
            <a:off x="350520" y="1489075"/>
            <a:ext cx="4791886" cy="4256088"/>
          </a:xfrm>
          <a:prstGeom prst="roundRect">
            <a:avLst>
              <a:gd name="adj" fmla="val 4506"/>
            </a:avLst>
          </a:prstGeom>
          <a:solidFill>
            <a:schemeClr val="bg1">
              <a:lumMod val="85000"/>
            </a:schemeClr>
          </a:solidFill>
        </p:spPr>
        <p:txBody>
          <a:bodyPr/>
          <a:lstStyle/>
          <a:p>
            <a:r>
              <a:rPr lang="en-US"/>
              <a:t>Click icon to add picture</a:t>
            </a:r>
          </a:p>
        </p:txBody>
      </p:sp>
      <p:sp>
        <p:nvSpPr>
          <p:cNvPr id="10" name="Content Placeholder 3">
            <a:extLst>
              <a:ext uri="{FF2B5EF4-FFF2-40B4-BE49-F238E27FC236}">
                <a16:creationId xmlns:a16="http://schemas.microsoft.com/office/drawing/2014/main" id="{15EA549E-7D98-B7B1-D7B0-A1AFA1FDC77C}"/>
              </a:ext>
            </a:extLst>
          </p:cNvPr>
          <p:cNvSpPr>
            <a:spLocks noGrp="1"/>
          </p:cNvSpPr>
          <p:nvPr>
            <p:ph sz="half" idx="16" hasCustomPrompt="1"/>
          </p:nvPr>
        </p:nvSpPr>
        <p:spPr>
          <a:xfrm>
            <a:off x="5851117" y="1865549"/>
            <a:ext cx="2513189" cy="1372353"/>
          </a:xfrm>
        </p:spPr>
        <p:txBody>
          <a:bodyPr/>
          <a:lstStyle/>
          <a:p>
            <a:pPr lvl="0"/>
            <a:r>
              <a:rPr lang="en-US"/>
              <a:t>Title 1</a:t>
            </a:r>
          </a:p>
          <a:p>
            <a:pPr lvl="0"/>
            <a:r>
              <a:rPr lang="en-US"/>
              <a:t>Title 2</a:t>
            </a:r>
          </a:p>
          <a:p>
            <a:pPr lvl="0"/>
            <a:r>
              <a:rPr lang="en-US"/>
              <a:t>Entity</a:t>
            </a:r>
          </a:p>
        </p:txBody>
      </p:sp>
      <p:sp>
        <p:nvSpPr>
          <p:cNvPr id="11" name="Text Placeholder 2">
            <a:extLst>
              <a:ext uri="{FF2B5EF4-FFF2-40B4-BE49-F238E27FC236}">
                <a16:creationId xmlns:a16="http://schemas.microsoft.com/office/drawing/2014/main" id="{E578925A-D6ED-20DD-DBCD-0FEF138A1AD4}"/>
              </a:ext>
            </a:extLst>
          </p:cNvPr>
          <p:cNvSpPr>
            <a:spLocks noGrp="1"/>
          </p:cNvSpPr>
          <p:nvPr>
            <p:ph type="body" idx="17" hasCustomPrompt="1"/>
          </p:nvPr>
        </p:nvSpPr>
        <p:spPr>
          <a:xfrm>
            <a:off x="5851117" y="1509623"/>
            <a:ext cx="2513189" cy="310771"/>
          </a:xfrm>
        </p:spPr>
        <p:txBody>
          <a:bodyPr anchor="t"/>
          <a:lstStyle>
            <a:lvl1pPr marL="0" indent="0">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Leader’s Name</a:t>
            </a:r>
          </a:p>
        </p:txBody>
      </p:sp>
      <p:sp>
        <p:nvSpPr>
          <p:cNvPr id="12" name="Content Placeholder 3">
            <a:extLst>
              <a:ext uri="{FF2B5EF4-FFF2-40B4-BE49-F238E27FC236}">
                <a16:creationId xmlns:a16="http://schemas.microsoft.com/office/drawing/2014/main" id="{669329F0-908F-D2F8-D863-42C1CFC9AC08}"/>
              </a:ext>
            </a:extLst>
          </p:cNvPr>
          <p:cNvSpPr>
            <a:spLocks noGrp="1"/>
          </p:cNvSpPr>
          <p:nvPr>
            <p:ph sz="half" idx="18" hasCustomPrompt="1"/>
          </p:nvPr>
        </p:nvSpPr>
        <p:spPr>
          <a:xfrm>
            <a:off x="5838825" y="3308353"/>
            <a:ext cx="5559277" cy="1900250"/>
          </a:xfrm>
        </p:spPr>
        <p:txBody>
          <a:bodyPr/>
          <a:lstStyle>
            <a:lvl1pPr>
              <a:defRPr sz="2400"/>
            </a:lvl1pPr>
            <a:lvl2pPr>
              <a:defRPr sz="2400"/>
            </a:lvl2pPr>
          </a:lstStyle>
          <a:p>
            <a:r>
              <a:rPr lang="en-US" sz="2400"/>
              <a:t>This is an example of how body copy should be treated in template. Text can be sized up or down as the need should arise, but the best bet is to keep primary copy at this size</a:t>
            </a:r>
          </a:p>
        </p:txBody>
      </p:sp>
    </p:spTree>
    <p:extLst>
      <p:ext uri="{BB962C8B-B14F-4D97-AF65-F5344CB8AC3E}">
        <p14:creationId xmlns:p14="http://schemas.microsoft.com/office/powerpoint/2010/main" val="268826857"/>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MGB Community snapshot">
    <p:spTree>
      <p:nvGrpSpPr>
        <p:cNvPr id="1" name=""/>
        <p:cNvGrpSpPr/>
        <p:nvPr/>
      </p:nvGrpSpPr>
      <p:grpSpPr>
        <a:xfrm>
          <a:off x="0" y="0"/>
          <a:ext cx="0" cy="0"/>
          <a:chOff x="0" y="0"/>
          <a:chExt cx="0" cy="0"/>
        </a:xfrm>
      </p:grpSpPr>
      <p:sp>
        <p:nvSpPr>
          <p:cNvPr id="5" name="Picture Placeholder 14">
            <a:extLst>
              <a:ext uri="{FF2B5EF4-FFF2-40B4-BE49-F238E27FC236}">
                <a16:creationId xmlns:a16="http://schemas.microsoft.com/office/drawing/2014/main" id="{5AE5DAE9-20AC-8626-B978-25148C075795}"/>
              </a:ext>
            </a:extLst>
          </p:cNvPr>
          <p:cNvSpPr>
            <a:spLocks noGrp="1"/>
          </p:cNvSpPr>
          <p:nvPr>
            <p:ph type="pic" sz="quarter" idx="13"/>
          </p:nvPr>
        </p:nvSpPr>
        <p:spPr>
          <a:xfrm>
            <a:off x="255181" y="213113"/>
            <a:ext cx="11681638" cy="6405400"/>
          </a:xfrm>
          <a:prstGeom prst="roundRect">
            <a:avLst>
              <a:gd name="adj" fmla="val 3636"/>
            </a:avLst>
          </a:prstGeom>
          <a:solidFill>
            <a:schemeClr val="bg1">
              <a:lumMod val="85000"/>
            </a:schemeClr>
          </a:solidFill>
        </p:spPr>
        <p:txBody>
          <a:bodyPr anchor="ctr" anchorCtr="0"/>
          <a:lstStyle>
            <a:lvl1pPr algn="ctr">
              <a:defRPr/>
            </a:lvl1pPr>
          </a:lstStyle>
          <a:p>
            <a:r>
              <a:rPr lang="en-US"/>
              <a:t>Click icon to add picture</a:t>
            </a:r>
          </a:p>
        </p:txBody>
      </p:sp>
      <p:sp>
        <p:nvSpPr>
          <p:cNvPr id="2" name="Footer Placeholder 1">
            <a:extLst>
              <a:ext uri="{FF2B5EF4-FFF2-40B4-BE49-F238E27FC236}">
                <a16:creationId xmlns:a16="http://schemas.microsoft.com/office/drawing/2014/main" id="{FAFC2592-4D7C-5BAA-B6EB-1931D8B6350A}"/>
              </a:ext>
            </a:extLst>
          </p:cNvPr>
          <p:cNvSpPr>
            <a:spLocks noGrp="1"/>
          </p:cNvSpPr>
          <p:nvPr>
            <p:ph type="ftr" sz="quarter" idx="10"/>
          </p:nvPr>
        </p:nvSpPr>
        <p:spPr/>
        <p:txBody>
          <a:bodyPr/>
          <a:lstStyle/>
          <a:p>
            <a:r>
              <a:rPr lang="en-US"/>
              <a:t>2026 Penicillin Allergy Learning Module (PALM) | Mayo Clinic | Harvard | Mass General Brigham</a:t>
            </a:r>
          </a:p>
        </p:txBody>
      </p:sp>
      <p:sp>
        <p:nvSpPr>
          <p:cNvPr id="3" name="Title 2">
            <a:extLst>
              <a:ext uri="{FF2B5EF4-FFF2-40B4-BE49-F238E27FC236}">
                <a16:creationId xmlns:a16="http://schemas.microsoft.com/office/drawing/2014/main" id="{2AC706AC-5DF2-6A68-AE89-0EB14E1E3DDC}"/>
              </a:ext>
            </a:extLst>
          </p:cNvPr>
          <p:cNvSpPr>
            <a:spLocks noGrp="1"/>
          </p:cNvSpPr>
          <p:nvPr>
            <p:ph type="title" hasCustomPrompt="1"/>
          </p:nvPr>
        </p:nvSpPr>
        <p:spPr>
          <a:xfrm>
            <a:off x="621119" y="495301"/>
            <a:ext cx="11315700" cy="438150"/>
          </a:xfrm>
        </p:spPr>
        <p:txBody>
          <a:bodyPr/>
          <a:lstStyle>
            <a:lvl1pPr>
              <a:defRPr>
                <a:solidFill>
                  <a:schemeClr val="bg1"/>
                </a:solidFill>
              </a:defRPr>
            </a:lvl1pPr>
          </a:lstStyle>
          <a:p>
            <a:r>
              <a:rPr lang="en-US">
                <a:solidFill>
                  <a:schemeClr val="bg1"/>
                </a:solidFill>
              </a:rPr>
              <a:t>Community snapshot</a:t>
            </a:r>
            <a:endParaRPr lang="en-US"/>
          </a:p>
        </p:txBody>
      </p:sp>
    </p:spTree>
    <p:extLst>
      <p:ext uri="{BB962C8B-B14F-4D97-AF65-F5344CB8AC3E}">
        <p14:creationId xmlns:p14="http://schemas.microsoft.com/office/powerpoint/2010/main" val="269307471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056A7-D588-4A4A-9743-81A8FDEA06E7}"/>
              </a:ext>
            </a:extLst>
          </p:cNvPr>
          <p:cNvSpPr>
            <a:spLocks noGrp="1"/>
          </p:cNvSpPr>
          <p:nvPr>
            <p:ph type="title" hasCustomPrompt="1"/>
          </p:nvPr>
        </p:nvSpPr>
        <p:spPr/>
        <p:txBody>
          <a:bodyPr/>
          <a:lstStyle>
            <a:lvl1pPr>
              <a:defRPr sz="3200"/>
            </a:lvl1pPr>
          </a:lstStyle>
          <a:p>
            <a:r>
              <a:rPr lang="en-US"/>
              <a:t>Icons and text</a:t>
            </a:r>
          </a:p>
        </p:txBody>
      </p:sp>
      <p:sp>
        <p:nvSpPr>
          <p:cNvPr id="3" name="Footer Placeholder 2">
            <a:extLst>
              <a:ext uri="{FF2B5EF4-FFF2-40B4-BE49-F238E27FC236}">
                <a16:creationId xmlns:a16="http://schemas.microsoft.com/office/drawing/2014/main" id="{2C8F20F8-F4FF-8849-C769-3706074CF4BC}"/>
              </a:ext>
            </a:extLst>
          </p:cNvPr>
          <p:cNvSpPr>
            <a:spLocks noGrp="1"/>
          </p:cNvSpPr>
          <p:nvPr>
            <p:ph type="ftr" sz="quarter" idx="10"/>
          </p:nvPr>
        </p:nvSpPr>
        <p:spPr/>
        <p:txBody>
          <a:bodyPr/>
          <a:lstStyle/>
          <a:p>
            <a:r>
              <a:rPr lang="en-US"/>
              <a:t>2026 Penicillin Allergy Learning Module (PALM) | Mayo Clinic | Harvard | Mass General Brigham</a:t>
            </a:r>
          </a:p>
        </p:txBody>
      </p:sp>
      <p:sp>
        <p:nvSpPr>
          <p:cNvPr id="12" name="Content Placeholder 3">
            <a:extLst>
              <a:ext uri="{FF2B5EF4-FFF2-40B4-BE49-F238E27FC236}">
                <a16:creationId xmlns:a16="http://schemas.microsoft.com/office/drawing/2014/main" id="{A30F6550-3736-77A5-127E-22F5E67031E7}"/>
              </a:ext>
            </a:extLst>
          </p:cNvPr>
          <p:cNvSpPr>
            <a:spLocks noGrp="1"/>
          </p:cNvSpPr>
          <p:nvPr>
            <p:ph sz="half" idx="16" hasCustomPrompt="1"/>
          </p:nvPr>
        </p:nvSpPr>
        <p:spPr>
          <a:xfrm>
            <a:off x="355685" y="2742823"/>
            <a:ext cx="3269594" cy="615553"/>
          </a:xfrm>
        </p:spPr>
        <p:txBody>
          <a:bodyPr>
            <a:spAutoFit/>
          </a:bodyPr>
          <a:lstStyle>
            <a:lvl1pPr>
              <a:defRPr sz="2400"/>
            </a:lvl1pPr>
          </a:lstStyle>
          <a:p>
            <a:r>
              <a:rPr lang="en-US" sz="2000"/>
              <a:t>Key message goes here lorem ipsum dolor </a:t>
            </a:r>
            <a:r>
              <a:rPr lang="en-US" sz="2000" err="1"/>
              <a:t>amet</a:t>
            </a:r>
            <a:endParaRPr lang="en-US" sz="2000"/>
          </a:p>
        </p:txBody>
      </p:sp>
      <p:sp>
        <p:nvSpPr>
          <p:cNvPr id="13" name="Text Placeholder 2">
            <a:extLst>
              <a:ext uri="{FF2B5EF4-FFF2-40B4-BE49-F238E27FC236}">
                <a16:creationId xmlns:a16="http://schemas.microsoft.com/office/drawing/2014/main" id="{79A7D9C5-938E-5D6C-0681-65FC8FDACD1C}"/>
              </a:ext>
            </a:extLst>
          </p:cNvPr>
          <p:cNvSpPr>
            <a:spLocks noGrp="1"/>
          </p:cNvSpPr>
          <p:nvPr>
            <p:ph type="body" idx="17" hasCustomPrompt="1"/>
          </p:nvPr>
        </p:nvSpPr>
        <p:spPr>
          <a:xfrm>
            <a:off x="355685" y="2276328"/>
            <a:ext cx="2513189" cy="310771"/>
          </a:xfrm>
        </p:spPr>
        <p:txBody>
          <a:bodyPr anchor="t">
            <a:spAutoFit/>
          </a:bodyPr>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z="2000" b="1"/>
              <a:t>Icon header here</a:t>
            </a:r>
          </a:p>
        </p:txBody>
      </p:sp>
      <p:sp>
        <p:nvSpPr>
          <p:cNvPr id="18" name="Content Placeholder 3">
            <a:extLst>
              <a:ext uri="{FF2B5EF4-FFF2-40B4-BE49-F238E27FC236}">
                <a16:creationId xmlns:a16="http://schemas.microsoft.com/office/drawing/2014/main" id="{1A86D77B-6C33-5F30-119F-15EE8159FD83}"/>
              </a:ext>
            </a:extLst>
          </p:cNvPr>
          <p:cNvSpPr>
            <a:spLocks noGrp="1"/>
          </p:cNvSpPr>
          <p:nvPr>
            <p:ph sz="half" idx="18" hasCustomPrompt="1"/>
          </p:nvPr>
        </p:nvSpPr>
        <p:spPr>
          <a:xfrm>
            <a:off x="4603835" y="2742823"/>
            <a:ext cx="3269594" cy="615553"/>
          </a:xfrm>
        </p:spPr>
        <p:txBody>
          <a:bodyPr>
            <a:spAutoFit/>
          </a:bodyPr>
          <a:lstStyle>
            <a:lvl1pPr>
              <a:defRPr sz="2400"/>
            </a:lvl1pPr>
          </a:lstStyle>
          <a:p>
            <a:r>
              <a:rPr lang="en-US" sz="2000"/>
              <a:t>Key message goes here lorem ipsum dolor </a:t>
            </a:r>
            <a:r>
              <a:rPr lang="en-US" sz="2000" err="1"/>
              <a:t>amet</a:t>
            </a:r>
            <a:endParaRPr lang="en-US" sz="2000"/>
          </a:p>
        </p:txBody>
      </p:sp>
      <p:sp>
        <p:nvSpPr>
          <p:cNvPr id="19" name="Text Placeholder 2">
            <a:extLst>
              <a:ext uri="{FF2B5EF4-FFF2-40B4-BE49-F238E27FC236}">
                <a16:creationId xmlns:a16="http://schemas.microsoft.com/office/drawing/2014/main" id="{6D7A4DC2-1EC2-C213-0CA6-AC24485E4873}"/>
              </a:ext>
            </a:extLst>
          </p:cNvPr>
          <p:cNvSpPr>
            <a:spLocks noGrp="1"/>
          </p:cNvSpPr>
          <p:nvPr>
            <p:ph type="body" idx="19" hasCustomPrompt="1"/>
          </p:nvPr>
        </p:nvSpPr>
        <p:spPr>
          <a:xfrm>
            <a:off x="4603835" y="2276328"/>
            <a:ext cx="2513189" cy="310771"/>
          </a:xfrm>
        </p:spPr>
        <p:txBody>
          <a:bodyPr anchor="t">
            <a:spAutoFit/>
          </a:bodyPr>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z="2000" b="1"/>
              <a:t>Icon header here</a:t>
            </a:r>
          </a:p>
        </p:txBody>
      </p:sp>
      <p:sp>
        <p:nvSpPr>
          <p:cNvPr id="20" name="Content Placeholder 3">
            <a:extLst>
              <a:ext uri="{FF2B5EF4-FFF2-40B4-BE49-F238E27FC236}">
                <a16:creationId xmlns:a16="http://schemas.microsoft.com/office/drawing/2014/main" id="{10EF6AE7-24CD-B278-4464-BFA7F098D804}"/>
              </a:ext>
            </a:extLst>
          </p:cNvPr>
          <p:cNvSpPr>
            <a:spLocks noGrp="1"/>
          </p:cNvSpPr>
          <p:nvPr>
            <p:ph sz="half" idx="20" hasCustomPrompt="1"/>
          </p:nvPr>
        </p:nvSpPr>
        <p:spPr>
          <a:xfrm>
            <a:off x="8661485" y="2742823"/>
            <a:ext cx="3269594" cy="615553"/>
          </a:xfrm>
        </p:spPr>
        <p:txBody>
          <a:bodyPr>
            <a:spAutoFit/>
          </a:bodyPr>
          <a:lstStyle>
            <a:lvl1pPr>
              <a:defRPr sz="2400"/>
            </a:lvl1pPr>
          </a:lstStyle>
          <a:p>
            <a:r>
              <a:rPr lang="en-US" sz="2000"/>
              <a:t>Key message goes here lorem ipsum dolor </a:t>
            </a:r>
            <a:r>
              <a:rPr lang="en-US" sz="2000" err="1"/>
              <a:t>amet</a:t>
            </a:r>
            <a:endParaRPr lang="en-US" sz="2000"/>
          </a:p>
        </p:txBody>
      </p:sp>
      <p:sp>
        <p:nvSpPr>
          <p:cNvPr id="21" name="Text Placeholder 2">
            <a:extLst>
              <a:ext uri="{FF2B5EF4-FFF2-40B4-BE49-F238E27FC236}">
                <a16:creationId xmlns:a16="http://schemas.microsoft.com/office/drawing/2014/main" id="{EE134516-47B0-9D09-E248-D1CE08FF1F69}"/>
              </a:ext>
            </a:extLst>
          </p:cNvPr>
          <p:cNvSpPr>
            <a:spLocks noGrp="1"/>
          </p:cNvSpPr>
          <p:nvPr>
            <p:ph type="body" idx="21" hasCustomPrompt="1"/>
          </p:nvPr>
        </p:nvSpPr>
        <p:spPr>
          <a:xfrm>
            <a:off x="8661485" y="2276328"/>
            <a:ext cx="2513189" cy="310771"/>
          </a:xfrm>
        </p:spPr>
        <p:txBody>
          <a:bodyPr anchor="t">
            <a:spAutoFit/>
          </a:bodyPr>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z="2000" b="1"/>
              <a:t>Icon header here</a:t>
            </a:r>
          </a:p>
        </p:txBody>
      </p:sp>
      <p:sp>
        <p:nvSpPr>
          <p:cNvPr id="22" name="Content Placeholder 3">
            <a:extLst>
              <a:ext uri="{FF2B5EF4-FFF2-40B4-BE49-F238E27FC236}">
                <a16:creationId xmlns:a16="http://schemas.microsoft.com/office/drawing/2014/main" id="{5FF12122-7C74-2FFC-2AE1-B63E862AD80B}"/>
              </a:ext>
            </a:extLst>
          </p:cNvPr>
          <p:cNvSpPr>
            <a:spLocks noGrp="1"/>
          </p:cNvSpPr>
          <p:nvPr>
            <p:ph sz="half" idx="22" hasCustomPrompt="1"/>
          </p:nvPr>
        </p:nvSpPr>
        <p:spPr>
          <a:xfrm>
            <a:off x="355685" y="5352673"/>
            <a:ext cx="3269594" cy="615553"/>
          </a:xfrm>
        </p:spPr>
        <p:txBody>
          <a:bodyPr>
            <a:spAutoFit/>
          </a:bodyPr>
          <a:lstStyle>
            <a:lvl1pPr>
              <a:defRPr sz="2400"/>
            </a:lvl1pPr>
          </a:lstStyle>
          <a:p>
            <a:r>
              <a:rPr lang="en-US" sz="2000"/>
              <a:t>Key message goes here lorem ipsum dolor </a:t>
            </a:r>
            <a:r>
              <a:rPr lang="en-US" sz="2000" err="1"/>
              <a:t>amet</a:t>
            </a:r>
            <a:endParaRPr lang="en-US" sz="2000"/>
          </a:p>
        </p:txBody>
      </p:sp>
      <p:sp>
        <p:nvSpPr>
          <p:cNvPr id="23" name="Text Placeholder 2">
            <a:extLst>
              <a:ext uri="{FF2B5EF4-FFF2-40B4-BE49-F238E27FC236}">
                <a16:creationId xmlns:a16="http://schemas.microsoft.com/office/drawing/2014/main" id="{5773C291-FF44-5DDA-D193-9F02D7FE4628}"/>
              </a:ext>
            </a:extLst>
          </p:cNvPr>
          <p:cNvSpPr>
            <a:spLocks noGrp="1"/>
          </p:cNvSpPr>
          <p:nvPr>
            <p:ph type="body" idx="23" hasCustomPrompt="1"/>
          </p:nvPr>
        </p:nvSpPr>
        <p:spPr>
          <a:xfrm>
            <a:off x="355685" y="4886178"/>
            <a:ext cx="2513189" cy="310771"/>
          </a:xfrm>
        </p:spPr>
        <p:txBody>
          <a:bodyPr anchor="t">
            <a:spAutoFit/>
          </a:bodyPr>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z="2000" b="1"/>
              <a:t>Icon header here</a:t>
            </a:r>
          </a:p>
        </p:txBody>
      </p:sp>
      <p:sp>
        <p:nvSpPr>
          <p:cNvPr id="24" name="Text Placeholder 2">
            <a:extLst>
              <a:ext uri="{FF2B5EF4-FFF2-40B4-BE49-F238E27FC236}">
                <a16:creationId xmlns:a16="http://schemas.microsoft.com/office/drawing/2014/main" id="{79033525-9D3F-938D-CEA0-05EA870A486C}"/>
              </a:ext>
            </a:extLst>
          </p:cNvPr>
          <p:cNvSpPr>
            <a:spLocks noGrp="1"/>
          </p:cNvSpPr>
          <p:nvPr>
            <p:ph type="body" idx="24" hasCustomPrompt="1"/>
          </p:nvPr>
        </p:nvSpPr>
        <p:spPr>
          <a:xfrm>
            <a:off x="4603835" y="4886178"/>
            <a:ext cx="2513189" cy="310771"/>
          </a:xfrm>
        </p:spPr>
        <p:txBody>
          <a:bodyPr anchor="t">
            <a:spAutoFit/>
          </a:bodyPr>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z="2000" b="1"/>
              <a:t>Icon header here</a:t>
            </a:r>
          </a:p>
        </p:txBody>
      </p:sp>
      <p:sp>
        <p:nvSpPr>
          <p:cNvPr id="25" name="Content Placeholder 3">
            <a:extLst>
              <a:ext uri="{FF2B5EF4-FFF2-40B4-BE49-F238E27FC236}">
                <a16:creationId xmlns:a16="http://schemas.microsoft.com/office/drawing/2014/main" id="{93A46297-5F14-5936-B0C5-F20C7C1F33F7}"/>
              </a:ext>
            </a:extLst>
          </p:cNvPr>
          <p:cNvSpPr>
            <a:spLocks noGrp="1"/>
          </p:cNvSpPr>
          <p:nvPr>
            <p:ph sz="half" idx="25" hasCustomPrompt="1"/>
          </p:nvPr>
        </p:nvSpPr>
        <p:spPr>
          <a:xfrm>
            <a:off x="8661485" y="5352673"/>
            <a:ext cx="3269594" cy="615553"/>
          </a:xfrm>
        </p:spPr>
        <p:txBody>
          <a:bodyPr>
            <a:spAutoFit/>
          </a:bodyPr>
          <a:lstStyle>
            <a:lvl1pPr>
              <a:defRPr sz="2400"/>
            </a:lvl1pPr>
          </a:lstStyle>
          <a:p>
            <a:r>
              <a:rPr lang="en-US" sz="2000"/>
              <a:t>Key message goes here lorem ipsum dolor </a:t>
            </a:r>
            <a:r>
              <a:rPr lang="en-US" sz="2000" err="1"/>
              <a:t>amet</a:t>
            </a:r>
            <a:endParaRPr lang="en-US" sz="2000"/>
          </a:p>
        </p:txBody>
      </p:sp>
      <p:sp>
        <p:nvSpPr>
          <p:cNvPr id="26" name="Text Placeholder 2">
            <a:extLst>
              <a:ext uri="{FF2B5EF4-FFF2-40B4-BE49-F238E27FC236}">
                <a16:creationId xmlns:a16="http://schemas.microsoft.com/office/drawing/2014/main" id="{3B58D4D0-0578-1706-25E3-E79CE4089A93}"/>
              </a:ext>
            </a:extLst>
          </p:cNvPr>
          <p:cNvSpPr>
            <a:spLocks noGrp="1"/>
          </p:cNvSpPr>
          <p:nvPr>
            <p:ph type="body" idx="26" hasCustomPrompt="1"/>
          </p:nvPr>
        </p:nvSpPr>
        <p:spPr>
          <a:xfrm>
            <a:off x="8661485" y="4886178"/>
            <a:ext cx="2513189" cy="310771"/>
          </a:xfrm>
        </p:spPr>
        <p:txBody>
          <a:bodyPr anchor="t">
            <a:spAutoFit/>
          </a:bodyPr>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z="2000" b="1"/>
              <a:t>Icon header here</a:t>
            </a:r>
          </a:p>
        </p:txBody>
      </p:sp>
      <p:sp>
        <p:nvSpPr>
          <p:cNvPr id="27" name="Content Placeholder 3">
            <a:extLst>
              <a:ext uri="{FF2B5EF4-FFF2-40B4-BE49-F238E27FC236}">
                <a16:creationId xmlns:a16="http://schemas.microsoft.com/office/drawing/2014/main" id="{A38494F0-AC5B-C782-9F09-92CC4B8FCE0E}"/>
              </a:ext>
            </a:extLst>
          </p:cNvPr>
          <p:cNvSpPr>
            <a:spLocks noGrp="1"/>
          </p:cNvSpPr>
          <p:nvPr>
            <p:ph sz="half" idx="27" hasCustomPrompt="1"/>
          </p:nvPr>
        </p:nvSpPr>
        <p:spPr>
          <a:xfrm>
            <a:off x="4603835" y="5352673"/>
            <a:ext cx="3269594" cy="615553"/>
          </a:xfrm>
        </p:spPr>
        <p:txBody>
          <a:bodyPr>
            <a:spAutoFit/>
          </a:bodyPr>
          <a:lstStyle>
            <a:lvl1pPr>
              <a:defRPr sz="2400"/>
            </a:lvl1pPr>
          </a:lstStyle>
          <a:p>
            <a:r>
              <a:rPr lang="en-US" sz="2000"/>
              <a:t>Key message goes here lorem ipsum dolor </a:t>
            </a:r>
            <a:r>
              <a:rPr lang="en-US" sz="2000" err="1"/>
              <a:t>amet</a:t>
            </a:r>
            <a:endParaRPr lang="en-US" sz="2000"/>
          </a:p>
        </p:txBody>
      </p:sp>
    </p:spTree>
    <p:extLst>
      <p:ext uri="{BB962C8B-B14F-4D97-AF65-F5344CB8AC3E}">
        <p14:creationId xmlns:p14="http://schemas.microsoft.com/office/powerpoint/2010/main" val="3465494318"/>
      </p:ext>
    </p:extLst>
  </p:cSld>
  <p:clrMapOvr>
    <a:masterClrMapping/>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wo content o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9C4BC3F-D36A-4333-B1D9-A713B6650EE6}"/>
              </a:ext>
            </a:extLst>
          </p:cNvPr>
          <p:cNvSpPr>
            <a:spLocks noGrp="1"/>
          </p:cNvSpPr>
          <p:nvPr>
            <p:ph sz="half" idx="1" hasCustomPrompt="1"/>
          </p:nvPr>
        </p:nvSpPr>
        <p:spPr>
          <a:xfrm>
            <a:off x="350520" y="1719072"/>
            <a:ext cx="7052310" cy="4023360"/>
          </a:xfrm>
        </p:spPr>
        <p:txBody>
          <a:bodyPr/>
          <a:lstStyle>
            <a:lvl1pPr>
              <a:defRPr sz="1800"/>
            </a:lvl1pPr>
            <a:lvl2pPr>
              <a:defRPr sz="1800"/>
            </a:lvl2pPr>
            <a:lvl3pPr>
              <a:defRPr sz="1800"/>
            </a:lvl3pPr>
            <a:lvl4pPr>
              <a:defRPr sz="1800"/>
            </a:lvl4pPr>
            <a:lvl5pPr>
              <a:defRPr sz="1800"/>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7" name="Content Placeholder 3">
            <a:extLst>
              <a:ext uri="{FF2B5EF4-FFF2-40B4-BE49-F238E27FC236}">
                <a16:creationId xmlns:a16="http://schemas.microsoft.com/office/drawing/2014/main" id="{E195327D-A4B7-F745-A0BE-0958545B2B09}"/>
              </a:ext>
            </a:extLst>
          </p:cNvPr>
          <p:cNvSpPr>
            <a:spLocks noGrp="1"/>
          </p:cNvSpPr>
          <p:nvPr>
            <p:ph sz="half" idx="10" hasCustomPrompt="1"/>
          </p:nvPr>
        </p:nvSpPr>
        <p:spPr>
          <a:xfrm>
            <a:off x="8343900" y="1719072"/>
            <a:ext cx="3200400" cy="4023360"/>
          </a:xfrm>
        </p:spPr>
        <p:txBody>
          <a:bodyPr/>
          <a:lstStyle>
            <a:lvl1pPr>
              <a:defRPr sz="1800"/>
            </a:lvl1pPr>
            <a:lvl2pPr>
              <a:defRPr sz="1800"/>
            </a:lvl2pPr>
            <a:lvl3pPr>
              <a:defRPr sz="1800"/>
            </a:lvl3pPr>
            <a:lvl4pPr>
              <a:defRPr sz="1800"/>
            </a:lvl4pPr>
            <a:lvl5pPr>
              <a:defRPr sz="1800"/>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5" name="Title 4">
            <a:extLst>
              <a:ext uri="{FF2B5EF4-FFF2-40B4-BE49-F238E27FC236}">
                <a16:creationId xmlns:a16="http://schemas.microsoft.com/office/drawing/2014/main" id="{ECBECED5-E724-994C-A697-E6EB072DB612}"/>
              </a:ext>
            </a:extLst>
          </p:cNvPr>
          <p:cNvSpPr>
            <a:spLocks noGrp="1"/>
          </p:cNvSpPr>
          <p:nvPr>
            <p:ph type="title" hasCustomPrompt="1"/>
          </p:nvPr>
        </p:nvSpPr>
        <p:spPr/>
        <p:txBody>
          <a:bodyPr/>
          <a:lstStyle>
            <a:lvl1pPr>
              <a:defRPr sz="3200"/>
            </a:lvl1pPr>
          </a:lstStyle>
          <a:p>
            <a:r>
              <a:rPr lang="en-US"/>
              <a:t>Click to edit title</a:t>
            </a:r>
          </a:p>
        </p:txBody>
      </p:sp>
      <p:sp>
        <p:nvSpPr>
          <p:cNvPr id="2" name="Footer Placeholder 1">
            <a:extLst>
              <a:ext uri="{FF2B5EF4-FFF2-40B4-BE49-F238E27FC236}">
                <a16:creationId xmlns:a16="http://schemas.microsoft.com/office/drawing/2014/main" id="{B640A2DB-A3E0-FE7A-57C7-F3B74F5A54AC}"/>
              </a:ext>
            </a:extLst>
          </p:cNvPr>
          <p:cNvSpPr>
            <a:spLocks noGrp="1"/>
          </p:cNvSpPr>
          <p:nvPr>
            <p:ph type="ftr" sz="quarter" idx="11"/>
          </p:nvPr>
        </p:nvSpPr>
        <p:spPr/>
        <p:txBody>
          <a:bodyPr/>
          <a:lstStyle/>
          <a:p>
            <a:r>
              <a:rPr lang="en-US"/>
              <a:t>2026 Penicillin Allergy Learning Module (PALM) | Mayo Clinic | Harvard | Mass General Brigham</a:t>
            </a:r>
          </a:p>
        </p:txBody>
      </p:sp>
    </p:spTree>
    <p:extLst>
      <p:ext uri="{BB962C8B-B14F-4D97-AF65-F5344CB8AC3E}">
        <p14:creationId xmlns:p14="http://schemas.microsoft.com/office/powerpoint/2010/main" val="3357973046"/>
      </p:ext>
    </p:extLst>
  </p:cSld>
  <p:clrMapOvr>
    <a:masterClrMapping/>
  </p:clrMapOvr>
  <p:extLst>
    <p:ext uri="{DCECCB84-F9BA-43D5-87BE-67443E8EF086}">
      <p15:sldGuideLst xmlns:p15="http://schemas.microsoft.com/office/powerpoint/2012/main">
        <p15:guide id="3" pos="2421">
          <p15:clr>
            <a:srgbClr val="FBAE40"/>
          </p15:clr>
        </p15:guide>
        <p15:guide id="4" pos="2829">
          <p15:clr>
            <a:srgbClr val="FBAE40"/>
          </p15:clr>
        </p15:guide>
        <p15:guide id="5" pos="4849">
          <p15:clr>
            <a:srgbClr val="FBAE40"/>
          </p15:clr>
        </p15:guide>
        <p15:guide id="6" pos="5258">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hree chart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9C4BC3F-D36A-4333-B1D9-A713B6650EE6}"/>
              </a:ext>
            </a:extLst>
          </p:cNvPr>
          <p:cNvSpPr>
            <a:spLocks noGrp="1"/>
          </p:cNvSpPr>
          <p:nvPr>
            <p:ph sz="half" idx="1" hasCustomPrompt="1"/>
          </p:nvPr>
        </p:nvSpPr>
        <p:spPr>
          <a:xfrm>
            <a:off x="350837" y="2227342"/>
            <a:ext cx="3200400" cy="2670961"/>
          </a:xfrm>
        </p:spPr>
        <p:txBody>
          <a:bodyPr/>
          <a:lstStyle>
            <a:lvl1pPr>
              <a:defRPr sz="1800"/>
            </a:lvl1pPr>
            <a:lvl2pPr>
              <a:defRPr sz="1800"/>
            </a:lvl2pPr>
            <a:lvl3pPr>
              <a:defRPr sz="1800"/>
            </a:lvl3pPr>
            <a:lvl4pPr>
              <a:defRPr sz="1800"/>
            </a:lvl4pPr>
            <a:lvl5pPr>
              <a:defRPr sz="1800"/>
            </a:lvl5pPr>
          </a:lstStyle>
          <a:p>
            <a:pPr lvl="0"/>
            <a:r>
              <a:rPr lang="en-US"/>
              <a:t>Table or chart placeholder</a:t>
            </a:r>
          </a:p>
        </p:txBody>
      </p:sp>
      <p:sp>
        <p:nvSpPr>
          <p:cNvPr id="4" name="Content Placeholder 3">
            <a:extLst>
              <a:ext uri="{FF2B5EF4-FFF2-40B4-BE49-F238E27FC236}">
                <a16:creationId xmlns:a16="http://schemas.microsoft.com/office/drawing/2014/main" id="{AE283BAA-2DD0-4F73-A72D-9AF490563F45}"/>
              </a:ext>
            </a:extLst>
          </p:cNvPr>
          <p:cNvSpPr>
            <a:spLocks noGrp="1"/>
          </p:cNvSpPr>
          <p:nvPr>
            <p:ph sz="half" idx="2" hasCustomPrompt="1"/>
          </p:nvPr>
        </p:nvSpPr>
        <p:spPr>
          <a:xfrm>
            <a:off x="4491990" y="2227342"/>
            <a:ext cx="3200400" cy="2670961"/>
          </a:xfrm>
        </p:spPr>
        <p:txBody>
          <a:bodyPr/>
          <a:lstStyle>
            <a:lvl1pPr>
              <a:defRPr sz="1800"/>
            </a:lvl1pPr>
            <a:lvl2pPr>
              <a:defRPr sz="1800"/>
            </a:lvl2pPr>
            <a:lvl3pPr>
              <a:defRPr sz="1800"/>
            </a:lvl3pPr>
            <a:lvl4pPr>
              <a:defRPr sz="1800"/>
            </a:lvl4pPr>
            <a:lvl5pPr>
              <a:defRPr sz="1800"/>
            </a:lvl5pPr>
          </a:lstStyle>
          <a:p>
            <a:pPr lvl="0"/>
            <a:r>
              <a:rPr lang="en-US"/>
              <a:t>Table or chart placeholder</a:t>
            </a:r>
          </a:p>
        </p:txBody>
      </p:sp>
      <p:sp>
        <p:nvSpPr>
          <p:cNvPr id="7" name="Content Placeholder 3">
            <a:extLst>
              <a:ext uri="{FF2B5EF4-FFF2-40B4-BE49-F238E27FC236}">
                <a16:creationId xmlns:a16="http://schemas.microsoft.com/office/drawing/2014/main" id="{E195327D-A4B7-F745-A0BE-0958545B2B09}"/>
              </a:ext>
            </a:extLst>
          </p:cNvPr>
          <p:cNvSpPr>
            <a:spLocks noGrp="1"/>
          </p:cNvSpPr>
          <p:nvPr>
            <p:ph sz="half" idx="10" hasCustomPrompt="1"/>
          </p:nvPr>
        </p:nvSpPr>
        <p:spPr>
          <a:xfrm>
            <a:off x="8343900" y="2227342"/>
            <a:ext cx="3200400" cy="2670961"/>
          </a:xfrm>
        </p:spPr>
        <p:txBody>
          <a:bodyPr/>
          <a:lstStyle>
            <a:lvl1pPr>
              <a:defRPr sz="1800"/>
            </a:lvl1pPr>
            <a:lvl2pPr>
              <a:defRPr sz="1800"/>
            </a:lvl2pPr>
            <a:lvl3pPr>
              <a:defRPr sz="1800"/>
            </a:lvl3pPr>
            <a:lvl4pPr>
              <a:defRPr sz="1800"/>
            </a:lvl4pPr>
            <a:lvl5pPr>
              <a:defRPr sz="1800"/>
            </a:lvl5pPr>
          </a:lstStyle>
          <a:p>
            <a:pPr lvl="0"/>
            <a:r>
              <a:rPr lang="en-US"/>
              <a:t>Table or chart placeholder</a:t>
            </a:r>
          </a:p>
        </p:txBody>
      </p:sp>
      <p:sp>
        <p:nvSpPr>
          <p:cNvPr id="6" name="Text Placeholder 2">
            <a:extLst>
              <a:ext uri="{FF2B5EF4-FFF2-40B4-BE49-F238E27FC236}">
                <a16:creationId xmlns:a16="http://schemas.microsoft.com/office/drawing/2014/main" id="{1B7D6A64-436E-B549-A738-5BD4E26E780C}"/>
              </a:ext>
            </a:extLst>
          </p:cNvPr>
          <p:cNvSpPr>
            <a:spLocks noGrp="1"/>
          </p:cNvSpPr>
          <p:nvPr>
            <p:ph type="body" idx="11" hasCustomPrompt="1"/>
          </p:nvPr>
        </p:nvSpPr>
        <p:spPr>
          <a:xfrm>
            <a:off x="350839" y="1719072"/>
            <a:ext cx="3200400" cy="273193"/>
          </a:xfrm>
        </p:spPr>
        <p:txBody>
          <a:bodyPr anchor="b"/>
          <a:lstStyle>
            <a:lvl1pPr marL="0" indent="0">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Chart title</a:t>
            </a:r>
          </a:p>
        </p:txBody>
      </p:sp>
      <p:sp>
        <p:nvSpPr>
          <p:cNvPr id="9" name="Text Placeholder 2">
            <a:extLst>
              <a:ext uri="{FF2B5EF4-FFF2-40B4-BE49-F238E27FC236}">
                <a16:creationId xmlns:a16="http://schemas.microsoft.com/office/drawing/2014/main" id="{C9952872-2D99-6A44-AF8E-4C81084A6F5D}"/>
              </a:ext>
            </a:extLst>
          </p:cNvPr>
          <p:cNvSpPr>
            <a:spLocks noGrp="1"/>
          </p:cNvSpPr>
          <p:nvPr>
            <p:ph type="body" idx="12" hasCustomPrompt="1"/>
          </p:nvPr>
        </p:nvSpPr>
        <p:spPr>
          <a:xfrm>
            <a:off x="4491990" y="1719072"/>
            <a:ext cx="3200400" cy="273193"/>
          </a:xfrm>
        </p:spPr>
        <p:txBody>
          <a:bodyPr anchor="b"/>
          <a:lstStyle>
            <a:lvl1pPr marL="0" indent="0">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Chart title</a:t>
            </a:r>
          </a:p>
        </p:txBody>
      </p:sp>
      <p:sp>
        <p:nvSpPr>
          <p:cNvPr id="10" name="Text Placeholder 2">
            <a:extLst>
              <a:ext uri="{FF2B5EF4-FFF2-40B4-BE49-F238E27FC236}">
                <a16:creationId xmlns:a16="http://schemas.microsoft.com/office/drawing/2014/main" id="{1F3B5EBD-761F-0640-A0DD-A2788D2EC789}"/>
              </a:ext>
            </a:extLst>
          </p:cNvPr>
          <p:cNvSpPr>
            <a:spLocks noGrp="1"/>
          </p:cNvSpPr>
          <p:nvPr>
            <p:ph type="body" idx="13" hasCustomPrompt="1"/>
          </p:nvPr>
        </p:nvSpPr>
        <p:spPr>
          <a:xfrm>
            <a:off x="8343900" y="1719072"/>
            <a:ext cx="3200400" cy="273193"/>
          </a:xfrm>
        </p:spPr>
        <p:txBody>
          <a:bodyPr anchor="b"/>
          <a:lstStyle>
            <a:lvl1pPr marL="0" indent="0">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Chart title</a:t>
            </a:r>
          </a:p>
        </p:txBody>
      </p:sp>
      <p:sp>
        <p:nvSpPr>
          <p:cNvPr id="13" name="Text Placeholder 11">
            <a:extLst>
              <a:ext uri="{FF2B5EF4-FFF2-40B4-BE49-F238E27FC236}">
                <a16:creationId xmlns:a16="http://schemas.microsoft.com/office/drawing/2014/main" id="{EBDA8CCF-CB0C-BA45-8FC4-6297C0E0A914}"/>
              </a:ext>
            </a:extLst>
          </p:cNvPr>
          <p:cNvSpPr>
            <a:spLocks noGrp="1"/>
          </p:cNvSpPr>
          <p:nvPr>
            <p:ph type="body" sz="quarter" idx="15" hasCustomPrompt="1"/>
          </p:nvPr>
        </p:nvSpPr>
        <p:spPr>
          <a:xfrm>
            <a:off x="4491990" y="5158431"/>
            <a:ext cx="3200400" cy="586732"/>
          </a:xfrm>
        </p:spPr>
        <p:txBody>
          <a:bodyPr/>
          <a:lstStyle>
            <a:lvl1pPr>
              <a:defRPr sz="1600">
                <a:solidFill>
                  <a:schemeClr val="tx1"/>
                </a:solidFill>
              </a:defRPr>
            </a:lvl1pPr>
            <a:lvl2pPr marL="4763" indent="0">
              <a:buNone/>
              <a:defRPr sz="1600"/>
            </a:lvl2pPr>
            <a:lvl3pPr>
              <a:defRPr sz="1600"/>
            </a:lvl3pPr>
            <a:lvl4pPr>
              <a:defRPr sz="1600"/>
            </a:lvl4pPr>
            <a:lvl5pPr>
              <a:defRPr sz="1600"/>
            </a:lvl5pPr>
          </a:lstStyle>
          <a:p>
            <a:pPr lvl="0"/>
            <a:r>
              <a:rPr lang="en-US"/>
              <a:t>Body copy. Keep the messaging clear, concise and to the point.</a:t>
            </a:r>
          </a:p>
        </p:txBody>
      </p:sp>
      <p:sp>
        <p:nvSpPr>
          <p:cNvPr id="14" name="Text Placeholder 11">
            <a:extLst>
              <a:ext uri="{FF2B5EF4-FFF2-40B4-BE49-F238E27FC236}">
                <a16:creationId xmlns:a16="http://schemas.microsoft.com/office/drawing/2014/main" id="{BA7599CD-99BD-894F-B372-42E0EEA2CEA1}"/>
              </a:ext>
            </a:extLst>
          </p:cNvPr>
          <p:cNvSpPr>
            <a:spLocks noGrp="1"/>
          </p:cNvSpPr>
          <p:nvPr>
            <p:ph type="body" sz="quarter" idx="16" hasCustomPrompt="1"/>
          </p:nvPr>
        </p:nvSpPr>
        <p:spPr>
          <a:xfrm>
            <a:off x="8343900" y="5158431"/>
            <a:ext cx="3200400" cy="586732"/>
          </a:xfrm>
        </p:spPr>
        <p:txBody>
          <a:bodyPr/>
          <a:lstStyle>
            <a:lvl1pPr>
              <a:defRPr sz="1600">
                <a:solidFill>
                  <a:schemeClr val="tx1"/>
                </a:solidFill>
              </a:defRPr>
            </a:lvl1pPr>
            <a:lvl2pPr marL="4763" indent="0">
              <a:buNone/>
              <a:defRPr sz="1600"/>
            </a:lvl2pPr>
            <a:lvl3pPr>
              <a:defRPr sz="1600"/>
            </a:lvl3pPr>
            <a:lvl4pPr>
              <a:defRPr sz="1600"/>
            </a:lvl4pPr>
            <a:lvl5pPr>
              <a:defRPr sz="1600"/>
            </a:lvl5pPr>
          </a:lstStyle>
          <a:p>
            <a:pPr lvl="0"/>
            <a:r>
              <a:rPr lang="en-US"/>
              <a:t>Body copy. Keep the messaging clear, concise and to the point.</a:t>
            </a:r>
          </a:p>
        </p:txBody>
      </p:sp>
      <p:sp>
        <p:nvSpPr>
          <p:cNvPr id="12" name="Text Placeholder 11">
            <a:extLst>
              <a:ext uri="{FF2B5EF4-FFF2-40B4-BE49-F238E27FC236}">
                <a16:creationId xmlns:a16="http://schemas.microsoft.com/office/drawing/2014/main" id="{4FDCCCC4-4E98-AF48-BBF9-0C662158A29D}"/>
              </a:ext>
            </a:extLst>
          </p:cNvPr>
          <p:cNvSpPr>
            <a:spLocks noGrp="1"/>
          </p:cNvSpPr>
          <p:nvPr>
            <p:ph type="body" sz="quarter" idx="14" hasCustomPrompt="1"/>
          </p:nvPr>
        </p:nvSpPr>
        <p:spPr>
          <a:xfrm>
            <a:off x="350520" y="5158431"/>
            <a:ext cx="3200400" cy="586732"/>
          </a:xfrm>
        </p:spPr>
        <p:txBody>
          <a:bodyPr/>
          <a:lstStyle>
            <a:lvl1pPr>
              <a:defRPr sz="1600">
                <a:solidFill>
                  <a:schemeClr val="tx1"/>
                </a:solidFill>
              </a:defRPr>
            </a:lvl1pPr>
            <a:lvl2pPr marL="4763" indent="0">
              <a:buNone/>
              <a:defRPr sz="1600"/>
            </a:lvl2pPr>
            <a:lvl3pPr>
              <a:defRPr sz="1600"/>
            </a:lvl3pPr>
            <a:lvl4pPr>
              <a:defRPr sz="1600"/>
            </a:lvl4pPr>
            <a:lvl5pPr>
              <a:defRPr sz="1600"/>
            </a:lvl5pPr>
          </a:lstStyle>
          <a:p>
            <a:pPr lvl="0"/>
            <a:r>
              <a:rPr lang="en-US"/>
              <a:t>Body copy. Keep the messaging clear, concise and to the point.</a:t>
            </a:r>
          </a:p>
        </p:txBody>
      </p:sp>
      <p:sp>
        <p:nvSpPr>
          <p:cNvPr id="5" name="Title 4">
            <a:extLst>
              <a:ext uri="{FF2B5EF4-FFF2-40B4-BE49-F238E27FC236}">
                <a16:creationId xmlns:a16="http://schemas.microsoft.com/office/drawing/2014/main" id="{0182F045-38A8-AF47-A713-4B59F2866823}"/>
              </a:ext>
            </a:extLst>
          </p:cNvPr>
          <p:cNvSpPr>
            <a:spLocks noGrp="1"/>
          </p:cNvSpPr>
          <p:nvPr>
            <p:ph type="title"/>
          </p:nvPr>
        </p:nvSpPr>
        <p:spPr/>
        <p:txBody>
          <a:bodyPr/>
          <a:lstStyle>
            <a:lvl1pPr>
              <a:defRPr sz="3200"/>
            </a:lvl1pPr>
          </a:lstStyle>
          <a:p>
            <a:r>
              <a:rPr lang="en-US"/>
              <a:t>Click to edit Master title style</a:t>
            </a:r>
          </a:p>
        </p:txBody>
      </p:sp>
      <p:sp>
        <p:nvSpPr>
          <p:cNvPr id="2" name="Footer Placeholder 1">
            <a:extLst>
              <a:ext uri="{FF2B5EF4-FFF2-40B4-BE49-F238E27FC236}">
                <a16:creationId xmlns:a16="http://schemas.microsoft.com/office/drawing/2014/main" id="{06EA8AA5-C719-F709-395B-7AC517CF4980}"/>
              </a:ext>
            </a:extLst>
          </p:cNvPr>
          <p:cNvSpPr>
            <a:spLocks noGrp="1"/>
          </p:cNvSpPr>
          <p:nvPr>
            <p:ph type="ftr" sz="quarter" idx="17"/>
          </p:nvPr>
        </p:nvSpPr>
        <p:spPr/>
        <p:txBody>
          <a:bodyPr/>
          <a:lstStyle/>
          <a:p>
            <a:r>
              <a:rPr lang="en-US"/>
              <a:t>2026 Penicillin Allergy Learning Module (PALM) | Mayo Clinic | Harvard | Mass General Brigham</a:t>
            </a:r>
          </a:p>
        </p:txBody>
      </p:sp>
    </p:spTree>
    <p:extLst>
      <p:ext uri="{BB962C8B-B14F-4D97-AF65-F5344CB8AC3E}">
        <p14:creationId xmlns:p14="http://schemas.microsoft.com/office/powerpoint/2010/main" val="2135120139"/>
      </p:ext>
    </p:extLst>
  </p:cSld>
  <p:clrMapOvr>
    <a:masterClrMapping/>
  </p:clrMapOvr>
  <p:extLst>
    <p:ext uri="{DCECCB84-F9BA-43D5-87BE-67443E8EF086}">
      <p15:sldGuideLst xmlns:p15="http://schemas.microsoft.com/office/powerpoint/2012/main">
        <p15:guide id="1" orient="horz" pos="1397">
          <p15:clr>
            <a:srgbClr val="FBAE40"/>
          </p15:clr>
        </p15:guide>
        <p15:guide id="3" pos="2421">
          <p15:clr>
            <a:srgbClr val="FBAE40"/>
          </p15:clr>
        </p15:guide>
        <p15:guide id="4" pos="4849">
          <p15:clr>
            <a:srgbClr val="FBAE40"/>
          </p15:clr>
        </p15:guide>
        <p15:guide id="6" orient="horz" pos="3086">
          <p15:clr>
            <a:srgbClr val="FBAE40"/>
          </p15:clr>
        </p15:guide>
        <p15:guide id="7" orient="horz" pos="3246">
          <p15:clr>
            <a:srgbClr val="FBAE40"/>
          </p15:clr>
        </p15:guide>
        <p15:guide id="10" pos="5250">
          <p15:clr>
            <a:srgbClr val="FBAE40"/>
          </p15:clr>
        </p15:guide>
        <p15:guide id="11" pos="2829">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ent / two charts">
    <p:spTree>
      <p:nvGrpSpPr>
        <p:cNvPr id="1" name=""/>
        <p:cNvGrpSpPr/>
        <p:nvPr/>
      </p:nvGrpSpPr>
      <p:grpSpPr>
        <a:xfrm>
          <a:off x="0" y="0"/>
          <a:ext cx="0" cy="0"/>
          <a:chOff x="0" y="0"/>
          <a:chExt cx="0" cy="0"/>
        </a:xfrm>
      </p:grpSpPr>
      <p:sp>
        <p:nvSpPr>
          <p:cNvPr id="6" name="Content Placeholder 3">
            <a:extLst>
              <a:ext uri="{FF2B5EF4-FFF2-40B4-BE49-F238E27FC236}">
                <a16:creationId xmlns:a16="http://schemas.microsoft.com/office/drawing/2014/main" id="{CB66F7F6-8B6A-B445-A778-7A10C4FCF713}"/>
              </a:ext>
            </a:extLst>
          </p:cNvPr>
          <p:cNvSpPr>
            <a:spLocks noGrp="1"/>
          </p:cNvSpPr>
          <p:nvPr>
            <p:ph sz="half" idx="2" hasCustomPrompt="1"/>
          </p:nvPr>
        </p:nvSpPr>
        <p:spPr>
          <a:xfrm>
            <a:off x="4491989" y="2227342"/>
            <a:ext cx="3200400" cy="2670961"/>
          </a:xfrm>
        </p:spPr>
        <p:txBody>
          <a:bodyPr/>
          <a:lstStyle>
            <a:lvl1pPr>
              <a:defRPr sz="1800"/>
            </a:lvl1pPr>
            <a:lvl2pPr>
              <a:defRPr sz="1800"/>
            </a:lvl2pPr>
            <a:lvl3pPr>
              <a:defRPr sz="1800"/>
            </a:lvl3pPr>
            <a:lvl4pPr>
              <a:defRPr sz="1800"/>
            </a:lvl4pPr>
            <a:lvl5pPr>
              <a:defRPr sz="1800"/>
            </a:lvl5pPr>
          </a:lstStyle>
          <a:p>
            <a:pPr lvl="0"/>
            <a:r>
              <a:rPr lang="en-US"/>
              <a:t>Table or chart placeholder</a:t>
            </a:r>
          </a:p>
        </p:txBody>
      </p:sp>
      <p:sp>
        <p:nvSpPr>
          <p:cNvPr id="8" name="Content Placeholder 3">
            <a:extLst>
              <a:ext uri="{FF2B5EF4-FFF2-40B4-BE49-F238E27FC236}">
                <a16:creationId xmlns:a16="http://schemas.microsoft.com/office/drawing/2014/main" id="{C6C0EC67-5E7D-4248-962B-AE294DEFEA5C}"/>
              </a:ext>
            </a:extLst>
          </p:cNvPr>
          <p:cNvSpPr>
            <a:spLocks noGrp="1"/>
          </p:cNvSpPr>
          <p:nvPr>
            <p:ph sz="half" idx="10" hasCustomPrompt="1"/>
          </p:nvPr>
        </p:nvSpPr>
        <p:spPr>
          <a:xfrm>
            <a:off x="8343900" y="2227342"/>
            <a:ext cx="3200400" cy="2670961"/>
          </a:xfrm>
        </p:spPr>
        <p:txBody>
          <a:bodyPr/>
          <a:lstStyle>
            <a:lvl1pPr>
              <a:defRPr sz="1800"/>
            </a:lvl1pPr>
            <a:lvl2pPr>
              <a:defRPr sz="1800"/>
            </a:lvl2pPr>
            <a:lvl3pPr>
              <a:defRPr sz="1800"/>
            </a:lvl3pPr>
            <a:lvl4pPr>
              <a:defRPr sz="1800"/>
            </a:lvl4pPr>
            <a:lvl5pPr>
              <a:defRPr sz="1800"/>
            </a:lvl5pPr>
          </a:lstStyle>
          <a:p>
            <a:pPr lvl="0"/>
            <a:r>
              <a:rPr lang="en-US"/>
              <a:t>Table or chart placeholder</a:t>
            </a:r>
          </a:p>
        </p:txBody>
      </p:sp>
      <p:sp>
        <p:nvSpPr>
          <p:cNvPr id="9" name="Text Placeholder 2">
            <a:extLst>
              <a:ext uri="{FF2B5EF4-FFF2-40B4-BE49-F238E27FC236}">
                <a16:creationId xmlns:a16="http://schemas.microsoft.com/office/drawing/2014/main" id="{CEF9940F-D9D9-B343-B51A-10E10791BBBA}"/>
              </a:ext>
            </a:extLst>
          </p:cNvPr>
          <p:cNvSpPr>
            <a:spLocks noGrp="1"/>
          </p:cNvSpPr>
          <p:nvPr>
            <p:ph type="body" idx="12" hasCustomPrompt="1"/>
          </p:nvPr>
        </p:nvSpPr>
        <p:spPr>
          <a:xfrm>
            <a:off x="4491989" y="1719072"/>
            <a:ext cx="3200400" cy="273193"/>
          </a:xfrm>
        </p:spPr>
        <p:txBody>
          <a:bodyPr anchor="b"/>
          <a:lstStyle>
            <a:lvl1pPr marL="0" indent="0">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Optional chart title</a:t>
            </a:r>
          </a:p>
        </p:txBody>
      </p:sp>
      <p:sp>
        <p:nvSpPr>
          <p:cNvPr id="10" name="Text Placeholder 2">
            <a:extLst>
              <a:ext uri="{FF2B5EF4-FFF2-40B4-BE49-F238E27FC236}">
                <a16:creationId xmlns:a16="http://schemas.microsoft.com/office/drawing/2014/main" id="{8F6B0467-EE62-FA42-87FD-561619A6F8F5}"/>
              </a:ext>
            </a:extLst>
          </p:cNvPr>
          <p:cNvSpPr>
            <a:spLocks noGrp="1"/>
          </p:cNvSpPr>
          <p:nvPr>
            <p:ph type="body" idx="13" hasCustomPrompt="1"/>
          </p:nvPr>
        </p:nvSpPr>
        <p:spPr>
          <a:xfrm>
            <a:off x="8343900" y="1719072"/>
            <a:ext cx="3200400" cy="273193"/>
          </a:xfrm>
        </p:spPr>
        <p:txBody>
          <a:bodyPr anchor="b"/>
          <a:lstStyle>
            <a:lvl1pPr marL="0" indent="0">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Optional chart title</a:t>
            </a:r>
          </a:p>
        </p:txBody>
      </p:sp>
      <p:sp>
        <p:nvSpPr>
          <p:cNvPr id="11" name="Text Placeholder 11">
            <a:extLst>
              <a:ext uri="{FF2B5EF4-FFF2-40B4-BE49-F238E27FC236}">
                <a16:creationId xmlns:a16="http://schemas.microsoft.com/office/drawing/2014/main" id="{9FF451F5-7748-C949-A955-B66D566CC117}"/>
              </a:ext>
            </a:extLst>
          </p:cNvPr>
          <p:cNvSpPr>
            <a:spLocks noGrp="1"/>
          </p:cNvSpPr>
          <p:nvPr>
            <p:ph type="body" sz="quarter" idx="15" hasCustomPrompt="1"/>
          </p:nvPr>
        </p:nvSpPr>
        <p:spPr>
          <a:xfrm>
            <a:off x="4491989" y="5158432"/>
            <a:ext cx="3200400" cy="586732"/>
          </a:xfrm>
        </p:spPr>
        <p:txBody>
          <a:bodyPr/>
          <a:lstStyle>
            <a:lvl1pPr>
              <a:defRPr sz="1600">
                <a:solidFill>
                  <a:schemeClr val="tx1"/>
                </a:solidFill>
              </a:defRPr>
            </a:lvl1pPr>
            <a:lvl2pPr marL="4763" indent="0">
              <a:buNone/>
              <a:defRPr sz="1600"/>
            </a:lvl2pPr>
            <a:lvl3pPr>
              <a:defRPr sz="1600"/>
            </a:lvl3pPr>
            <a:lvl4pPr>
              <a:defRPr sz="1600"/>
            </a:lvl4pPr>
            <a:lvl5pPr>
              <a:defRPr sz="1600"/>
            </a:lvl5pPr>
          </a:lstStyle>
          <a:p>
            <a:pPr lvl="0"/>
            <a:r>
              <a:rPr lang="en-US"/>
              <a:t>Body copy. Keep the messaging clear, concise and to the point.</a:t>
            </a:r>
          </a:p>
        </p:txBody>
      </p:sp>
      <p:sp>
        <p:nvSpPr>
          <p:cNvPr id="12" name="Text Placeholder 11">
            <a:extLst>
              <a:ext uri="{FF2B5EF4-FFF2-40B4-BE49-F238E27FC236}">
                <a16:creationId xmlns:a16="http://schemas.microsoft.com/office/drawing/2014/main" id="{E6F2712F-0BAD-3D43-AA96-DAC8654C441C}"/>
              </a:ext>
            </a:extLst>
          </p:cNvPr>
          <p:cNvSpPr>
            <a:spLocks noGrp="1"/>
          </p:cNvSpPr>
          <p:nvPr>
            <p:ph type="body" sz="quarter" idx="16" hasCustomPrompt="1"/>
          </p:nvPr>
        </p:nvSpPr>
        <p:spPr>
          <a:xfrm>
            <a:off x="8343900" y="5158432"/>
            <a:ext cx="3200400" cy="586732"/>
          </a:xfrm>
        </p:spPr>
        <p:txBody>
          <a:bodyPr/>
          <a:lstStyle>
            <a:lvl1pPr>
              <a:defRPr sz="1600">
                <a:solidFill>
                  <a:schemeClr val="tx1"/>
                </a:solidFill>
              </a:defRPr>
            </a:lvl1pPr>
            <a:lvl2pPr marL="4763" indent="0">
              <a:buNone/>
              <a:defRPr sz="1600"/>
            </a:lvl2pPr>
            <a:lvl3pPr>
              <a:defRPr sz="1600"/>
            </a:lvl3pPr>
            <a:lvl4pPr>
              <a:defRPr sz="1600"/>
            </a:lvl4pPr>
            <a:lvl5pPr>
              <a:defRPr sz="1600"/>
            </a:lvl5pPr>
          </a:lstStyle>
          <a:p>
            <a:pPr lvl="0"/>
            <a:r>
              <a:rPr lang="en-US"/>
              <a:t>Body copy. Keep the messaging clear, concise and to the point.</a:t>
            </a:r>
          </a:p>
        </p:txBody>
      </p:sp>
      <p:sp>
        <p:nvSpPr>
          <p:cNvPr id="7" name="Title 6">
            <a:extLst>
              <a:ext uri="{FF2B5EF4-FFF2-40B4-BE49-F238E27FC236}">
                <a16:creationId xmlns:a16="http://schemas.microsoft.com/office/drawing/2014/main" id="{707704E5-505F-E644-8B15-34742134EA48}"/>
              </a:ext>
            </a:extLst>
          </p:cNvPr>
          <p:cNvSpPr>
            <a:spLocks noGrp="1"/>
          </p:cNvSpPr>
          <p:nvPr>
            <p:ph type="title"/>
          </p:nvPr>
        </p:nvSpPr>
        <p:spPr/>
        <p:txBody>
          <a:bodyPr/>
          <a:lstStyle>
            <a:lvl1pPr>
              <a:defRPr sz="3200"/>
            </a:lvl1pPr>
          </a:lstStyle>
          <a:p>
            <a:r>
              <a:rPr lang="en-US"/>
              <a:t>Click to edit Master title style</a:t>
            </a:r>
          </a:p>
        </p:txBody>
      </p:sp>
      <p:sp>
        <p:nvSpPr>
          <p:cNvPr id="5" name="Content Placeholder 4">
            <a:extLst>
              <a:ext uri="{FF2B5EF4-FFF2-40B4-BE49-F238E27FC236}">
                <a16:creationId xmlns:a16="http://schemas.microsoft.com/office/drawing/2014/main" id="{CF50F76B-FA29-B84B-8387-E972C0238586}"/>
              </a:ext>
            </a:extLst>
          </p:cNvPr>
          <p:cNvSpPr>
            <a:spLocks noGrp="1"/>
          </p:cNvSpPr>
          <p:nvPr>
            <p:ph sz="quarter" idx="18"/>
          </p:nvPr>
        </p:nvSpPr>
        <p:spPr>
          <a:xfrm>
            <a:off x="350520" y="1729029"/>
            <a:ext cx="3195638" cy="40161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Footer Placeholder 1">
            <a:extLst>
              <a:ext uri="{FF2B5EF4-FFF2-40B4-BE49-F238E27FC236}">
                <a16:creationId xmlns:a16="http://schemas.microsoft.com/office/drawing/2014/main" id="{D138484E-7343-7041-332B-E7EAE92B0410}"/>
              </a:ext>
            </a:extLst>
          </p:cNvPr>
          <p:cNvSpPr>
            <a:spLocks noGrp="1"/>
          </p:cNvSpPr>
          <p:nvPr>
            <p:ph type="ftr" sz="quarter" idx="19"/>
          </p:nvPr>
        </p:nvSpPr>
        <p:spPr/>
        <p:txBody>
          <a:bodyPr/>
          <a:lstStyle/>
          <a:p>
            <a:r>
              <a:rPr lang="en-US"/>
              <a:t>2026 Penicillin Allergy Learning Module (PALM) | Mayo Clinic | Harvard | Mass General Brigham</a:t>
            </a:r>
          </a:p>
        </p:txBody>
      </p:sp>
    </p:spTree>
    <p:extLst>
      <p:ext uri="{BB962C8B-B14F-4D97-AF65-F5344CB8AC3E}">
        <p14:creationId xmlns:p14="http://schemas.microsoft.com/office/powerpoint/2010/main" val="2351762731"/>
      </p:ext>
    </p:extLst>
  </p:cSld>
  <p:clrMapOvr>
    <a:masterClrMapping/>
  </p:clrMapOvr>
  <p:extLst>
    <p:ext uri="{DCECCB84-F9BA-43D5-87BE-67443E8EF086}">
      <p15:sldGuideLst xmlns:p15="http://schemas.microsoft.com/office/powerpoint/2012/main">
        <p15:guide id="4" pos="2421">
          <p15:clr>
            <a:srgbClr val="FBAE40"/>
          </p15:clr>
        </p15:guide>
        <p15:guide id="5" pos="2826">
          <p15:clr>
            <a:srgbClr val="FBAE40"/>
          </p15:clr>
        </p15:guide>
        <p15:guide id="6" pos="4849">
          <p15:clr>
            <a:srgbClr val="FBAE40"/>
          </p15:clr>
        </p15:guide>
        <p15:guide id="8" pos="5254">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D978A-4E91-7243-A687-476C0D745A32}"/>
              </a:ext>
            </a:extLst>
          </p:cNvPr>
          <p:cNvSpPr>
            <a:spLocks noGrp="1"/>
          </p:cNvSpPr>
          <p:nvPr>
            <p:ph type="title" hasCustomPrompt="1"/>
          </p:nvPr>
        </p:nvSpPr>
        <p:spPr/>
        <p:txBody>
          <a:bodyPr/>
          <a:lstStyle>
            <a:lvl1pPr>
              <a:defRPr sz="3200"/>
            </a:lvl1pPr>
          </a:lstStyle>
          <a:p>
            <a:r>
              <a:rPr lang="en-US"/>
              <a:t>Click to edit table title</a:t>
            </a:r>
          </a:p>
        </p:txBody>
      </p:sp>
      <p:sp>
        <p:nvSpPr>
          <p:cNvPr id="4" name="Table Placeholder 3">
            <a:extLst>
              <a:ext uri="{FF2B5EF4-FFF2-40B4-BE49-F238E27FC236}">
                <a16:creationId xmlns:a16="http://schemas.microsoft.com/office/drawing/2014/main" id="{8DD65DAE-F216-2E49-ACAE-54335084F531}"/>
              </a:ext>
            </a:extLst>
          </p:cNvPr>
          <p:cNvSpPr>
            <a:spLocks noGrp="1"/>
          </p:cNvSpPr>
          <p:nvPr>
            <p:ph type="tbl" sz="quarter" idx="10"/>
          </p:nvPr>
        </p:nvSpPr>
        <p:spPr>
          <a:xfrm>
            <a:off x="350520" y="1719072"/>
            <a:ext cx="10902950" cy="4026091"/>
          </a:xfrm>
        </p:spPr>
        <p:txBody>
          <a:bodyPr/>
          <a:lstStyle/>
          <a:p>
            <a:r>
              <a:rPr lang="en-US"/>
              <a:t>Click icon to add table</a:t>
            </a:r>
          </a:p>
        </p:txBody>
      </p:sp>
      <p:sp>
        <p:nvSpPr>
          <p:cNvPr id="3" name="Footer Placeholder 2">
            <a:extLst>
              <a:ext uri="{FF2B5EF4-FFF2-40B4-BE49-F238E27FC236}">
                <a16:creationId xmlns:a16="http://schemas.microsoft.com/office/drawing/2014/main" id="{E32E2DDA-A74F-BF70-8D84-1087D6DC45B0}"/>
              </a:ext>
            </a:extLst>
          </p:cNvPr>
          <p:cNvSpPr>
            <a:spLocks noGrp="1"/>
          </p:cNvSpPr>
          <p:nvPr>
            <p:ph type="ftr" sz="quarter" idx="11"/>
          </p:nvPr>
        </p:nvSpPr>
        <p:spPr/>
        <p:txBody>
          <a:bodyPr/>
          <a:lstStyle/>
          <a:p>
            <a:r>
              <a:rPr lang="en-US"/>
              <a:t>2026 Penicillin Allergy Learning Module (PALM) | Mayo Clinic | Harvard | Mass General Brigham</a:t>
            </a:r>
          </a:p>
        </p:txBody>
      </p:sp>
    </p:spTree>
    <p:extLst>
      <p:ext uri="{BB962C8B-B14F-4D97-AF65-F5344CB8AC3E}">
        <p14:creationId xmlns:p14="http://schemas.microsoft.com/office/powerpoint/2010/main" val="521454282"/>
      </p:ext>
    </p:extLst>
  </p:cSld>
  <p:clrMapOvr>
    <a:masterClrMapping/>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056A7-D588-4A4A-9743-81A8FDEA06E7}"/>
              </a:ext>
            </a:extLst>
          </p:cNvPr>
          <p:cNvSpPr>
            <a:spLocks noGrp="1"/>
          </p:cNvSpPr>
          <p:nvPr>
            <p:ph type="title" hasCustomPrompt="1"/>
          </p:nvPr>
        </p:nvSpPr>
        <p:spPr/>
        <p:txBody>
          <a:bodyPr/>
          <a:lstStyle>
            <a:lvl1pPr>
              <a:defRPr sz="3200"/>
            </a:lvl1pPr>
          </a:lstStyle>
          <a:p>
            <a:r>
              <a:rPr lang="en-US"/>
              <a:t>Click to edit title</a:t>
            </a:r>
          </a:p>
        </p:txBody>
      </p:sp>
      <p:sp>
        <p:nvSpPr>
          <p:cNvPr id="3" name="Footer Placeholder 2">
            <a:extLst>
              <a:ext uri="{FF2B5EF4-FFF2-40B4-BE49-F238E27FC236}">
                <a16:creationId xmlns:a16="http://schemas.microsoft.com/office/drawing/2014/main" id="{2C8F20F8-F4FF-8849-C769-3706074CF4BC}"/>
              </a:ext>
            </a:extLst>
          </p:cNvPr>
          <p:cNvSpPr>
            <a:spLocks noGrp="1"/>
          </p:cNvSpPr>
          <p:nvPr>
            <p:ph type="ftr" sz="quarter" idx="10"/>
          </p:nvPr>
        </p:nvSpPr>
        <p:spPr/>
        <p:txBody>
          <a:bodyPr/>
          <a:lstStyle/>
          <a:p>
            <a:r>
              <a:rPr lang="en-US"/>
              <a:t>2026 Penicillin Allergy Learning Module (PALM) | Mayo Clinic | Harvard | Mass General Brigham</a:t>
            </a:r>
          </a:p>
        </p:txBody>
      </p:sp>
    </p:spTree>
    <p:extLst>
      <p:ext uri="{BB962C8B-B14F-4D97-AF65-F5344CB8AC3E}">
        <p14:creationId xmlns:p14="http://schemas.microsoft.com/office/powerpoint/2010/main" val="241552551"/>
      </p:ext>
    </p:extLst>
  </p:cSld>
  <p:clrMapOvr>
    <a:masterClrMapping/>
  </p:clrMapOvr>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AFC2592-4D7C-5BAA-B6EB-1931D8B6350A}"/>
              </a:ext>
            </a:extLst>
          </p:cNvPr>
          <p:cNvSpPr>
            <a:spLocks noGrp="1"/>
          </p:cNvSpPr>
          <p:nvPr>
            <p:ph type="ftr" sz="quarter" idx="10"/>
          </p:nvPr>
        </p:nvSpPr>
        <p:spPr/>
        <p:txBody>
          <a:bodyPr/>
          <a:lstStyle/>
          <a:p>
            <a:r>
              <a:rPr lang="en-US"/>
              <a:t>2026 Penicillin Allergy Learning Module (PALM) | Mayo Clinic | Harvard | Mass General Brigham</a:t>
            </a:r>
          </a:p>
        </p:txBody>
      </p:sp>
      <p:sp>
        <p:nvSpPr>
          <p:cNvPr id="3" name="Title 2">
            <a:extLst>
              <a:ext uri="{FF2B5EF4-FFF2-40B4-BE49-F238E27FC236}">
                <a16:creationId xmlns:a16="http://schemas.microsoft.com/office/drawing/2014/main" id="{2AC706AC-5DF2-6A68-AE89-0EB14E1E3DD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6530221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cSld name="1_Three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9C4BC3F-D36A-4333-B1D9-A713B6650EE6}"/>
              </a:ext>
            </a:extLst>
          </p:cNvPr>
          <p:cNvSpPr>
            <a:spLocks noGrp="1"/>
          </p:cNvSpPr>
          <p:nvPr>
            <p:ph sz="half" idx="1" hasCustomPrompt="1"/>
          </p:nvPr>
        </p:nvSpPr>
        <p:spPr>
          <a:xfrm>
            <a:off x="350840" y="1719072"/>
            <a:ext cx="3200400" cy="4023360"/>
          </a:xfrm>
        </p:spPr>
        <p:txBody>
          <a:bodyPr/>
          <a:lstStyle>
            <a:lvl1pPr>
              <a:defRPr sz="1800"/>
            </a:lvl1pPr>
            <a:lvl2pPr>
              <a:defRPr sz="1800"/>
            </a:lvl2pPr>
            <a:lvl3pPr>
              <a:defRPr sz="1800"/>
            </a:lvl3pPr>
            <a:lvl4pPr>
              <a:defRPr sz="1800"/>
            </a:lvl4pPr>
            <a:lvl5pPr>
              <a:defRPr sz="1800"/>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E283BAA-2DD0-4F73-A72D-9AF490563F45}"/>
              </a:ext>
            </a:extLst>
          </p:cNvPr>
          <p:cNvSpPr>
            <a:spLocks noGrp="1"/>
          </p:cNvSpPr>
          <p:nvPr>
            <p:ph sz="half" idx="2" hasCustomPrompt="1"/>
          </p:nvPr>
        </p:nvSpPr>
        <p:spPr>
          <a:xfrm>
            <a:off x="4491989" y="1719072"/>
            <a:ext cx="3200400" cy="4023360"/>
          </a:xfrm>
        </p:spPr>
        <p:txBody>
          <a:bodyPr/>
          <a:lstStyle>
            <a:lvl1pPr>
              <a:defRPr sz="1800"/>
            </a:lvl1pPr>
            <a:lvl2pPr>
              <a:defRPr sz="1800"/>
            </a:lvl2pPr>
            <a:lvl3pPr>
              <a:defRPr sz="1800"/>
            </a:lvl3pPr>
            <a:lvl4pPr>
              <a:defRPr sz="1800"/>
            </a:lvl4pPr>
            <a:lvl5pPr>
              <a:defRPr sz="1800"/>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7" name="Content Placeholder 3">
            <a:extLst>
              <a:ext uri="{FF2B5EF4-FFF2-40B4-BE49-F238E27FC236}">
                <a16:creationId xmlns:a16="http://schemas.microsoft.com/office/drawing/2014/main" id="{E195327D-A4B7-F745-A0BE-0958545B2B09}"/>
              </a:ext>
            </a:extLst>
          </p:cNvPr>
          <p:cNvSpPr>
            <a:spLocks noGrp="1"/>
          </p:cNvSpPr>
          <p:nvPr>
            <p:ph sz="half" idx="10" hasCustomPrompt="1"/>
          </p:nvPr>
        </p:nvSpPr>
        <p:spPr>
          <a:xfrm>
            <a:off x="8343900" y="1719072"/>
            <a:ext cx="3200400" cy="4023360"/>
          </a:xfrm>
        </p:spPr>
        <p:txBody>
          <a:bodyPr/>
          <a:lstStyle>
            <a:lvl1pPr>
              <a:defRPr sz="1800"/>
            </a:lvl1pPr>
            <a:lvl2pPr>
              <a:defRPr sz="1800"/>
            </a:lvl2pPr>
            <a:lvl3pPr>
              <a:defRPr sz="1800"/>
            </a:lvl3pPr>
            <a:lvl4pPr>
              <a:defRPr sz="1800"/>
            </a:lvl4pPr>
            <a:lvl5pPr>
              <a:defRPr sz="1800"/>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5" name="Title 4">
            <a:extLst>
              <a:ext uri="{FF2B5EF4-FFF2-40B4-BE49-F238E27FC236}">
                <a16:creationId xmlns:a16="http://schemas.microsoft.com/office/drawing/2014/main" id="{ECBECED5-E724-994C-A697-E6EB072DB612}"/>
              </a:ext>
            </a:extLst>
          </p:cNvPr>
          <p:cNvSpPr>
            <a:spLocks noGrp="1"/>
          </p:cNvSpPr>
          <p:nvPr>
            <p:ph type="title" hasCustomPrompt="1"/>
          </p:nvPr>
        </p:nvSpPr>
        <p:spPr/>
        <p:txBody>
          <a:bodyPr/>
          <a:lstStyle/>
          <a:p>
            <a:r>
              <a:rPr lang="en-US"/>
              <a:t>Click to edit title</a:t>
            </a:r>
          </a:p>
        </p:txBody>
      </p:sp>
      <p:sp>
        <p:nvSpPr>
          <p:cNvPr id="6" name="Text Placeholder 11">
            <a:extLst>
              <a:ext uri="{FF2B5EF4-FFF2-40B4-BE49-F238E27FC236}">
                <a16:creationId xmlns:a16="http://schemas.microsoft.com/office/drawing/2014/main" id="{492594FB-1602-454E-A30E-06B1DBF3544C}"/>
              </a:ext>
            </a:extLst>
          </p:cNvPr>
          <p:cNvSpPr>
            <a:spLocks noGrp="1"/>
          </p:cNvSpPr>
          <p:nvPr>
            <p:ph type="body" sz="quarter" idx="14" hasCustomPrompt="1"/>
          </p:nvPr>
        </p:nvSpPr>
        <p:spPr>
          <a:xfrm>
            <a:off x="350520" y="5838568"/>
            <a:ext cx="7058029" cy="274981"/>
          </a:xfrm>
        </p:spPr>
        <p:txBody>
          <a:bodyPr anchor="b"/>
          <a:lstStyle>
            <a:lvl1pPr>
              <a:defRPr sz="800">
                <a:solidFill>
                  <a:schemeClr val="tx1"/>
                </a:solidFill>
              </a:defRPr>
            </a:lvl1pPr>
            <a:lvl2pPr marL="4763" indent="0">
              <a:buNone/>
              <a:defRPr sz="1600"/>
            </a:lvl2pPr>
            <a:lvl3pPr>
              <a:defRPr sz="1600"/>
            </a:lvl3pPr>
            <a:lvl4pPr>
              <a:defRPr sz="1600"/>
            </a:lvl4pPr>
            <a:lvl5pPr>
              <a:defRPr sz="1600"/>
            </a:lvl5pPr>
          </a:lstStyle>
          <a:p>
            <a:pPr lvl="0"/>
            <a:r>
              <a:rPr lang="en-US"/>
              <a:t>Click to add a footnote for this page or delete placeholder if not in use</a:t>
            </a:r>
          </a:p>
        </p:txBody>
      </p:sp>
      <p:sp>
        <p:nvSpPr>
          <p:cNvPr id="2" name="Footer Placeholder 1">
            <a:extLst>
              <a:ext uri="{FF2B5EF4-FFF2-40B4-BE49-F238E27FC236}">
                <a16:creationId xmlns:a16="http://schemas.microsoft.com/office/drawing/2014/main" id="{6B01DFA6-8F9A-4F40-94EB-5AC4A5BBC72C}"/>
              </a:ext>
            </a:extLst>
          </p:cNvPr>
          <p:cNvSpPr>
            <a:spLocks noGrp="1"/>
          </p:cNvSpPr>
          <p:nvPr>
            <p:ph type="ftr" sz="quarter" idx="15"/>
          </p:nvPr>
        </p:nvSpPr>
        <p:spPr/>
        <p:txBody>
          <a:bodyPr/>
          <a:lstStyle/>
          <a:p>
            <a:r>
              <a:rPr lang="en-US"/>
              <a:t>2026 Penicillin Allergy Learning Module (PALM) | Mayo Clinic | Harvard | Mass General Brigham</a:t>
            </a:r>
          </a:p>
        </p:txBody>
      </p:sp>
    </p:spTree>
    <p:extLst>
      <p:ext uri="{BB962C8B-B14F-4D97-AF65-F5344CB8AC3E}">
        <p14:creationId xmlns:p14="http://schemas.microsoft.com/office/powerpoint/2010/main" val="3700619460"/>
      </p:ext>
    </p:extLst>
  </p:cSld>
  <p:clrMapOvr>
    <a:masterClrMapping/>
  </p:clrMapOvr>
  <p:extLst>
    <p:ext uri="{DCECCB84-F9BA-43D5-87BE-67443E8EF086}">
      <p15:sldGuideLst xmlns:p15="http://schemas.microsoft.com/office/powerpoint/2012/main">
        <p15:guide id="2" pos="397">
          <p15:clr>
            <a:srgbClr val="FBAE40"/>
          </p15:clr>
        </p15:guide>
        <p15:guide id="3" pos="2421">
          <p15:clr>
            <a:srgbClr val="FBAE40"/>
          </p15:clr>
        </p15:guide>
        <p15:guide id="4" pos="2829">
          <p15:clr>
            <a:srgbClr val="FBAE40"/>
          </p15:clr>
        </p15:guide>
        <p15:guide id="5" pos="4849">
          <p15:clr>
            <a:srgbClr val="FBAE40"/>
          </p15:clr>
        </p15:guide>
        <p15:guide id="6" pos="5258">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MGB Back slide white">
    <p:bg>
      <p:bgPr>
        <a:solidFill>
          <a:schemeClr val="bg1"/>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8020C179-BE0C-9D49-90D3-2A15CB49F2C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3197352" y="3027076"/>
            <a:ext cx="5797296" cy="803849"/>
          </a:xfrm>
          <a:prstGeom prst="rect">
            <a:avLst/>
          </a:prstGeom>
        </p:spPr>
      </p:pic>
    </p:spTree>
    <p:extLst>
      <p:ext uri="{BB962C8B-B14F-4D97-AF65-F5344CB8AC3E}">
        <p14:creationId xmlns:p14="http://schemas.microsoft.com/office/powerpoint/2010/main" val="203758599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p:cSld name="MGB Back slide light teal">
    <p:bg>
      <p:bgPr>
        <a:solidFill>
          <a:schemeClr val="tx2"/>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8020C179-BE0C-9D49-90D3-2A15CB49F2C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3197352" y="3027076"/>
            <a:ext cx="5797296" cy="803849"/>
          </a:xfrm>
          <a:prstGeom prst="rect">
            <a:avLst/>
          </a:prstGeom>
        </p:spPr>
      </p:pic>
    </p:spTree>
    <p:extLst>
      <p:ext uri="{BB962C8B-B14F-4D97-AF65-F5344CB8AC3E}">
        <p14:creationId xmlns:p14="http://schemas.microsoft.com/office/powerpoint/2010/main" val="45833842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p:cSld name="MGB Back slide blue">
    <p:bg>
      <p:bgPr>
        <a:solidFill>
          <a:schemeClr val="tx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D0AFF98-2915-4976-6E0D-073E23430F78}"/>
              </a:ext>
            </a:extLst>
          </p:cNvPr>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3" name="Graphic 2">
            <a:extLst>
              <a:ext uri="{FF2B5EF4-FFF2-40B4-BE49-F238E27FC236}">
                <a16:creationId xmlns:a16="http://schemas.microsoft.com/office/drawing/2014/main" id="{FDB121D1-17F9-B178-BBEB-0AFD6AFCD59A}"/>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rcRect l="12015"/>
          <a:stretch/>
        </p:blipFill>
        <p:spPr>
          <a:xfrm>
            <a:off x="3893906" y="3027076"/>
            <a:ext cx="5100741" cy="803849"/>
          </a:xfrm>
          <a:prstGeom prst="rect">
            <a:avLst/>
          </a:prstGeom>
        </p:spPr>
      </p:pic>
      <p:pic>
        <p:nvPicPr>
          <p:cNvPr id="2" name="Graphic 1">
            <a:extLst>
              <a:ext uri="{FF2B5EF4-FFF2-40B4-BE49-F238E27FC236}">
                <a16:creationId xmlns:a16="http://schemas.microsoft.com/office/drawing/2014/main" id="{F030190E-FAEB-C9FD-E0E5-4845DAA75C3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r="87985"/>
          <a:stretch/>
        </p:blipFill>
        <p:spPr>
          <a:xfrm>
            <a:off x="3197352" y="3027076"/>
            <a:ext cx="696554" cy="803849"/>
          </a:xfrm>
          <a:prstGeom prst="rect">
            <a:avLst/>
          </a:prstGeom>
        </p:spPr>
      </p:pic>
    </p:spTree>
    <p:extLst>
      <p:ext uri="{BB962C8B-B14F-4D97-AF65-F5344CB8AC3E}">
        <p14:creationId xmlns:p14="http://schemas.microsoft.com/office/powerpoint/2010/main" val="425453763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p:cSld name="MGB_Plain Blue">
    <p:bg>
      <p:bgPr>
        <a:solidFill>
          <a:schemeClr val="tx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D0AFF98-2915-4976-6E0D-073E23430F78}"/>
              </a:ext>
            </a:extLst>
          </p:cNvPr>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aphicFrame>
        <p:nvGraphicFramePr>
          <p:cNvPr id="4" name="Table 3">
            <a:extLst>
              <a:ext uri="{FF2B5EF4-FFF2-40B4-BE49-F238E27FC236}">
                <a16:creationId xmlns:a16="http://schemas.microsoft.com/office/drawing/2014/main" id="{FAFBB0C2-8688-BEA5-DF4D-5877E5FC03E9}"/>
              </a:ext>
            </a:extLst>
          </p:cNvPr>
          <p:cNvGraphicFramePr/>
          <p:nvPr userDrawn="1">
            <p:extLst>
              <p:ext uri="{D42A27DB-BD31-4B8C-83A1-F6EECF244321}">
                <p14:modId xmlns:p14="http://schemas.microsoft.com/office/powerpoint/2010/main" val="157425512"/>
              </p:ext>
            </p:extLst>
          </p:nvPr>
        </p:nvGraphicFramePr>
        <p:xfrm>
          <a:off x="377693" y="1021476"/>
          <a:ext cx="11478130" cy="4998786"/>
        </p:xfrm>
        <a:graphic>
          <a:graphicData uri="http://schemas.openxmlformats.org/drawingml/2006/table">
            <a:tbl>
              <a:tblPr firstRow="1" bandRow="1">
                <a:tableStyleId>{5C22544A-7EE6-4342-B048-85BDC9FD1C3A}</a:tableStyleId>
              </a:tblPr>
              <a:tblGrid>
                <a:gridCol w="1147813">
                  <a:extLst>
                    <a:ext uri="{9D8B030D-6E8A-4147-A177-3AD203B41FA5}">
                      <a16:colId xmlns:a16="http://schemas.microsoft.com/office/drawing/2014/main" val="3264573769"/>
                    </a:ext>
                  </a:extLst>
                </a:gridCol>
                <a:gridCol w="1147813">
                  <a:extLst>
                    <a:ext uri="{9D8B030D-6E8A-4147-A177-3AD203B41FA5}">
                      <a16:colId xmlns:a16="http://schemas.microsoft.com/office/drawing/2014/main" val="1367356813"/>
                    </a:ext>
                  </a:extLst>
                </a:gridCol>
                <a:gridCol w="1147813">
                  <a:extLst>
                    <a:ext uri="{9D8B030D-6E8A-4147-A177-3AD203B41FA5}">
                      <a16:colId xmlns:a16="http://schemas.microsoft.com/office/drawing/2014/main" val="1394269763"/>
                    </a:ext>
                  </a:extLst>
                </a:gridCol>
                <a:gridCol w="1147813">
                  <a:extLst>
                    <a:ext uri="{9D8B030D-6E8A-4147-A177-3AD203B41FA5}">
                      <a16:colId xmlns:a16="http://schemas.microsoft.com/office/drawing/2014/main" val="2534594235"/>
                    </a:ext>
                  </a:extLst>
                </a:gridCol>
                <a:gridCol w="1147813">
                  <a:extLst>
                    <a:ext uri="{9D8B030D-6E8A-4147-A177-3AD203B41FA5}">
                      <a16:colId xmlns:a16="http://schemas.microsoft.com/office/drawing/2014/main" val="2223743119"/>
                    </a:ext>
                  </a:extLst>
                </a:gridCol>
                <a:gridCol w="1147813">
                  <a:extLst>
                    <a:ext uri="{9D8B030D-6E8A-4147-A177-3AD203B41FA5}">
                      <a16:colId xmlns:a16="http://schemas.microsoft.com/office/drawing/2014/main" val="3434248028"/>
                    </a:ext>
                  </a:extLst>
                </a:gridCol>
                <a:gridCol w="1147813">
                  <a:extLst>
                    <a:ext uri="{9D8B030D-6E8A-4147-A177-3AD203B41FA5}">
                      <a16:colId xmlns:a16="http://schemas.microsoft.com/office/drawing/2014/main" val="4211982883"/>
                    </a:ext>
                  </a:extLst>
                </a:gridCol>
                <a:gridCol w="1147813">
                  <a:extLst>
                    <a:ext uri="{9D8B030D-6E8A-4147-A177-3AD203B41FA5}">
                      <a16:colId xmlns:a16="http://schemas.microsoft.com/office/drawing/2014/main" val="3710382823"/>
                    </a:ext>
                  </a:extLst>
                </a:gridCol>
                <a:gridCol w="1147813">
                  <a:extLst>
                    <a:ext uri="{9D8B030D-6E8A-4147-A177-3AD203B41FA5}">
                      <a16:colId xmlns:a16="http://schemas.microsoft.com/office/drawing/2014/main" val="1074802666"/>
                    </a:ext>
                  </a:extLst>
                </a:gridCol>
                <a:gridCol w="1147813">
                  <a:extLst>
                    <a:ext uri="{9D8B030D-6E8A-4147-A177-3AD203B41FA5}">
                      <a16:colId xmlns:a16="http://schemas.microsoft.com/office/drawing/2014/main" val="23095962"/>
                    </a:ext>
                  </a:extLst>
                </a:gridCol>
              </a:tblGrid>
              <a:tr h="833131">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767718853"/>
                  </a:ext>
                </a:extLst>
              </a:tr>
              <a:tr h="833131">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743219964"/>
                  </a:ext>
                </a:extLst>
              </a:tr>
              <a:tr h="833131">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645136461"/>
                  </a:ext>
                </a:extLst>
              </a:tr>
              <a:tr h="833131">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83711069"/>
                  </a:ext>
                </a:extLst>
              </a:tr>
              <a:tr h="833131">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606229287"/>
                  </a:ext>
                </a:extLst>
              </a:tr>
              <a:tr h="833131">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426155430"/>
                  </a:ext>
                </a:extLst>
              </a:tr>
            </a:tbl>
          </a:graphicData>
        </a:graphic>
      </p:graphicFrame>
      <p:sp>
        <p:nvSpPr>
          <p:cNvPr id="6" name="Title 121">
            <a:extLst>
              <a:ext uri="{FF2B5EF4-FFF2-40B4-BE49-F238E27FC236}">
                <a16:creationId xmlns:a16="http://schemas.microsoft.com/office/drawing/2014/main" id="{07B67DAD-EF0B-23BD-B907-FEE3A3A36BB9}"/>
              </a:ext>
            </a:extLst>
          </p:cNvPr>
          <p:cNvSpPr txBox="1">
            <a:spLocks/>
          </p:cNvSpPr>
          <p:nvPr userDrawn="1"/>
        </p:nvSpPr>
        <p:spPr>
          <a:xfrm>
            <a:off x="342900" y="381000"/>
            <a:ext cx="11315700" cy="438150"/>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accent2"/>
                </a:solidFill>
                <a:latin typeface="+mj-lt"/>
                <a:ea typeface="+mj-ea"/>
                <a:cs typeface="+mj-cs"/>
              </a:defRPr>
            </a:lvl1pPr>
          </a:lstStyle>
          <a:p>
            <a:r>
              <a:rPr lang="en-US">
                <a:solidFill>
                  <a:schemeClr val="bg1"/>
                </a:solidFill>
              </a:rPr>
              <a:t>Icons</a:t>
            </a:r>
          </a:p>
        </p:txBody>
      </p:sp>
      <p:sp>
        <p:nvSpPr>
          <p:cNvPr id="7" name="TextBox 6">
            <a:extLst>
              <a:ext uri="{FF2B5EF4-FFF2-40B4-BE49-F238E27FC236}">
                <a16:creationId xmlns:a16="http://schemas.microsoft.com/office/drawing/2014/main" id="{563911A0-B7B9-D83A-78AA-6C602F32E5A6}"/>
              </a:ext>
            </a:extLst>
          </p:cNvPr>
          <p:cNvSpPr txBox="1"/>
          <p:nvPr userDrawn="1"/>
        </p:nvSpPr>
        <p:spPr>
          <a:xfrm>
            <a:off x="11504889" y="6362188"/>
            <a:ext cx="350934" cy="153888"/>
          </a:xfrm>
          <a:prstGeom prst="rect">
            <a:avLst/>
          </a:prstGeom>
          <a:noFill/>
        </p:spPr>
        <p:txBody>
          <a:bodyPr wrap="square" lIns="0" tIns="0" rIns="0" bIns="0" rtlCol="0">
            <a:spAutoFit/>
          </a:bodyPr>
          <a:lstStyle/>
          <a:p>
            <a:pPr algn="r"/>
            <a:fld id="{A9D3C46F-8465-6948-8418-CACF6F0DE93E}" type="slidenum">
              <a:rPr lang="en-US" sz="1000" smtClean="0">
                <a:solidFill>
                  <a:schemeClr val="bg1"/>
                </a:solidFill>
              </a:rPr>
              <a:pPr algn="r"/>
              <a:t>‹#›</a:t>
            </a:fld>
            <a:endParaRPr lang="en-US" sz="1000">
              <a:solidFill>
                <a:schemeClr val="bg1"/>
              </a:solidFill>
            </a:endParaRPr>
          </a:p>
        </p:txBody>
      </p:sp>
      <p:sp>
        <p:nvSpPr>
          <p:cNvPr id="8" name="Freeform 7">
            <a:extLst>
              <a:ext uri="{FF2B5EF4-FFF2-40B4-BE49-F238E27FC236}">
                <a16:creationId xmlns:a16="http://schemas.microsoft.com/office/drawing/2014/main" id="{68FC995F-60EF-5467-2748-4123E025F174}"/>
              </a:ext>
            </a:extLst>
          </p:cNvPr>
          <p:cNvSpPr/>
          <p:nvPr userDrawn="1"/>
        </p:nvSpPr>
        <p:spPr>
          <a:xfrm>
            <a:off x="354330" y="6246683"/>
            <a:ext cx="241400" cy="345756"/>
          </a:xfrm>
          <a:custGeom>
            <a:avLst/>
            <a:gdLst>
              <a:gd name="connsiteX0" fmla="*/ 241400 w 241400"/>
              <a:gd name="connsiteY0" fmla="*/ 281835 h 345756"/>
              <a:gd name="connsiteX1" fmla="*/ 241400 w 241400"/>
              <a:gd name="connsiteY1" fmla="*/ 311912 h 345756"/>
              <a:gd name="connsiteX2" fmla="*/ 151992 w 241400"/>
              <a:gd name="connsiteY2" fmla="*/ 333806 h 345756"/>
              <a:gd name="connsiteX3" fmla="*/ 89407 w 241400"/>
              <a:gd name="connsiteY3" fmla="*/ 333806 h 345756"/>
              <a:gd name="connsiteX4" fmla="*/ 0 w 241400"/>
              <a:gd name="connsiteY4" fmla="*/ 345756 h 345756"/>
              <a:gd name="connsiteX5" fmla="*/ 0 w 241400"/>
              <a:gd name="connsiteY5" fmla="*/ 315680 h 345756"/>
              <a:gd name="connsiteX6" fmla="*/ 89407 w 241400"/>
              <a:gd name="connsiteY6" fmla="*/ 303730 h 345756"/>
              <a:gd name="connsiteX7" fmla="*/ 151992 w 241400"/>
              <a:gd name="connsiteY7" fmla="*/ 303730 h 345756"/>
              <a:gd name="connsiteX8" fmla="*/ 241400 w 241400"/>
              <a:gd name="connsiteY8" fmla="*/ 281835 h 345756"/>
              <a:gd name="connsiteX9" fmla="*/ 241400 w 241400"/>
              <a:gd name="connsiteY9" fmla="*/ 231708 h 345756"/>
              <a:gd name="connsiteX10" fmla="*/ 241400 w 241400"/>
              <a:gd name="connsiteY10" fmla="*/ 261785 h 345756"/>
              <a:gd name="connsiteX11" fmla="*/ 151992 w 241400"/>
              <a:gd name="connsiteY11" fmla="*/ 283679 h 345756"/>
              <a:gd name="connsiteX12" fmla="*/ 89407 w 241400"/>
              <a:gd name="connsiteY12" fmla="*/ 283679 h 345756"/>
              <a:gd name="connsiteX13" fmla="*/ 0 w 241400"/>
              <a:gd name="connsiteY13" fmla="*/ 295631 h 345756"/>
              <a:gd name="connsiteX14" fmla="*/ 0 w 241400"/>
              <a:gd name="connsiteY14" fmla="*/ 265553 h 345756"/>
              <a:gd name="connsiteX15" fmla="*/ 89407 w 241400"/>
              <a:gd name="connsiteY15" fmla="*/ 253603 h 345756"/>
              <a:gd name="connsiteX16" fmla="*/ 151992 w 241400"/>
              <a:gd name="connsiteY16" fmla="*/ 253603 h 345756"/>
              <a:gd name="connsiteX17" fmla="*/ 241400 w 241400"/>
              <a:gd name="connsiteY17" fmla="*/ 231708 h 345756"/>
              <a:gd name="connsiteX18" fmla="*/ 208972 w 241400"/>
              <a:gd name="connsiteY18" fmla="*/ 129529 h 345756"/>
              <a:gd name="connsiteX19" fmla="*/ 241399 w 241400"/>
              <a:gd name="connsiteY19" fmla="*/ 129529 h 345756"/>
              <a:gd name="connsiteX20" fmla="*/ 241399 w 241400"/>
              <a:gd name="connsiteY20" fmla="*/ 211987 h 345756"/>
              <a:gd name="connsiteX21" fmla="*/ 208972 w 241400"/>
              <a:gd name="connsiteY21" fmla="*/ 228655 h 345756"/>
              <a:gd name="connsiteX22" fmla="*/ 139314 w 241400"/>
              <a:gd name="connsiteY22" fmla="*/ 129529 h 345756"/>
              <a:gd name="connsiteX23" fmla="*/ 171742 w 241400"/>
              <a:gd name="connsiteY23" fmla="*/ 129529 h 345756"/>
              <a:gd name="connsiteX24" fmla="*/ 171742 w 241400"/>
              <a:gd name="connsiteY24" fmla="*/ 234032 h 345756"/>
              <a:gd name="connsiteX25" fmla="*/ 139314 w 241400"/>
              <a:gd name="connsiteY25" fmla="*/ 234032 h 345756"/>
              <a:gd name="connsiteX26" fmla="*/ 139314 w 241400"/>
              <a:gd name="connsiteY26" fmla="*/ 184360 h 345756"/>
              <a:gd name="connsiteX27" fmla="*/ 69657 w 241400"/>
              <a:gd name="connsiteY27" fmla="*/ 129529 h 345756"/>
              <a:gd name="connsiteX28" fmla="*/ 102085 w 241400"/>
              <a:gd name="connsiteY28" fmla="*/ 129529 h 345756"/>
              <a:gd name="connsiteX29" fmla="*/ 102085 w 241400"/>
              <a:gd name="connsiteY29" fmla="*/ 234032 h 345756"/>
              <a:gd name="connsiteX30" fmla="*/ 69657 w 241400"/>
              <a:gd name="connsiteY30" fmla="*/ 234032 h 345756"/>
              <a:gd name="connsiteX31" fmla="*/ 69657 w 241400"/>
              <a:gd name="connsiteY31" fmla="*/ 184360 h 345756"/>
              <a:gd name="connsiteX32" fmla="*/ 0 w 241400"/>
              <a:gd name="connsiteY32" fmla="*/ 129529 h 345756"/>
              <a:gd name="connsiteX33" fmla="*/ 32428 w 241400"/>
              <a:gd name="connsiteY33" fmla="*/ 129529 h 345756"/>
              <a:gd name="connsiteX34" fmla="*/ 32428 w 241400"/>
              <a:gd name="connsiteY34" fmla="*/ 234032 h 345756"/>
              <a:gd name="connsiteX35" fmla="*/ 0 w 241400"/>
              <a:gd name="connsiteY35" fmla="*/ 234032 h 345756"/>
              <a:gd name="connsiteX36" fmla="*/ 0 w 241400"/>
              <a:gd name="connsiteY36" fmla="*/ 184360 h 345756"/>
              <a:gd name="connsiteX37" fmla="*/ 0 w 241400"/>
              <a:gd name="connsiteY37" fmla="*/ 80523 h 345756"/>
              <a:gd name="connsiteX38" fmla="*/ 241400 w 241400"/>
              <a:gd name="connsiteY38" fmla="*/ 80523 h 345756"/>
              <a:gd name="connsiteX39" fmla="*/ 241400 w 241400"/>
              <a:gd name="connsiteY39" fmla="*/ 109957 h 345756"/>
              <a:gd name="connsiteX40" fmla="*/ 120700 w 241400"/>
              <a:gd name="connsiteY40" fmla="*/ 109957 h 345756"/>
              <a:gd name="connsiteX41" fmla="*/ 0 w 241400"/>
              <a:gd name="connsiteY41" fmla="*/ 109957 h 345756"/>
              <a:gd name="connsiteX42" fmla="*/ 120700 w 241400"/>
              <a:gd name="connsiteY42" fmla="*/ 0 h 345756"/>
              <a:gd name="connsiteX43" fmla="*/ 241400 w 241400"/>
              <a:gd name="connsiteY43" fmla="*/ 40101 h 345756"/>
              <a:gd name="connsiteX44" fmla="*/ 241400 w 241400"/>
              <a:gd name="connsiteY44" fmla="*/ 70498 h 345756"/>
              <a:gd name="connsiteX45" fmla="*/ 120700 w 241400"/>
              <a:gd name="connsiteY45" fmla="*/ 30397 h 345756"/>
              <a:gd name="connsiteX46" fmla="*/ 0 w 241400"/>
              <a:gd name="connsiteY46" fmla="*/ 70498 h 345756"/>
              <a:gd name="connsiteX47" fmla="*/ 0 w 241400"/>
              <a:gd name="connsiteY47" fmla="*/ 40101 h 345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400" h="345756">
                <a:moveTo>
                  <a:pt x="241400" y="281835"/>
                </a:moveTo>
                <a:lnTo>
                  <a:pt x="241400" y="311912"/>
                </a:lnTo>
                <a:cubicBezTo>
                  <a:pt x="240758" y="313681"/>
                  <a:pt x="229057" y="333806"/>
                  <a:pt x="151992" y="333806"/>
                </a:cubicBezTo>
                <a:lnTo>
                  <a:pt x="89407" y="333806"/>
                </a:lnTo>
                <a:cubicBezTo>
                  <a:pt x="10361" y="334411"/>
                  <a:pt x="1505" y="344664"/>
                  <a:pt x="0" y="345756"/>
                </a:cubicBezTo>
                <a:lnTo>
                  <a:pt x="0" y="315680"/>
                </a:lnTo>
                <a:cubicBezTo>
                  <a:pt x="1505" y="314588"/>
                  <a:pt x="10361" y="304335"/>
                  <a:pt x="89407" y="303730"/>
                </a:cubicBezTo>
                <a:lnTo>
                  <a:pt x="151992" y="303730"/>
                </a:lnTo>
                <a:cubicBezTo>
                  <a:pt x="229057" y="303730"/>
                  <a:pt x="240758" y="283604"/>
                  <a:pt x="241400" y="281835"/>
                </a:cubicBezTo>
                <a:close/>
                <a:moveTo>
                  <a:pt x="241400" y="231708"/>
                </a:moveTo>
                <a:lnTo>
                  <a:pt x="241400" y="261785"/>
                </a:lnTo>
                <a:cubicBezTo>
                  <a:pt x="240758" y="263554"/>
                  <a:pt x="229057" y="283679"/>
                  <a:pt x="151992" y="283679"/>
                </a:cubicBezTo>
                <a:lnTo>
                  <a:pt x="89407" y="283679"/>
                </a:lnTo>
                <a:cubicBezTo>
                  <a:pt x="10361" y="284284"/>
                  <a:pt x="1505" y="294539"/>
                  <a:pt x="0" y="295631"/>
                </a:cubicBezTo>
                <a:lnTo>
                  <a:pt x="0" y="265553"/>
                </a:lnTo>
                <a:cubicBezTo>
                  <a:pt x="1505" y="264461"/>
                  <a:pt x="10361" y="254208"/>
                  <a:pt x="89407" y="253603"/>
                </a:cubicBezTo>
                <a:lnTo>
                  <a:pt x="151992" y="253603"/>
                </a:lnTo>
                <a:cubicBezTo>
                  <a:pt x="229057" y="253603"/>
                  <a:pt x="240758" y="233478"/>
                  <a:pt x="241400" y="231708"/>
                </a:cubicBezTo>
                <a:close/>
                <a:moveTo>
                  <a:pt x="208972" y="129529"/>
                </a:moveTo>
                <a:lnTo>
                  <a:pt x="241399" y="129529"/>
                </a:lnTo>
                <a:lnTo>
                  <a:pt x="241399" y="211987"/>
                </a:lnTo>
                <a:cubicBezTo>
                  <a:pt x="240971" y="213169"/>
                  <a:pt x="235558" y="222563"/>
                  <a:pt x="208972" y="228655"/>
                </a:cubicBezTo>
                <a:close/>
                <a:moveTo>
                  <a:pt x="139314" y="129529"/>
                </a:moveTo>
                <a:lnTo>
                  <a:pt x="171742" y="129529"/>
                </a:lnTo>
                <a:lnTo>
                  <a:pt x="171742" y="234032"/>
                </a:lnTo>
                <a:lnTo>
                  <a:pt x="139314" y="234032"/>
                </a:lnTo>
                <a:lnTo>
                  <a:pt x="139314" y="184360"/>
                </a:lnTo>
                <a:close/>
                <a:moveTo>
                  <a:pt x="69657" y="129529"/>
                </a:moveTo>
                <a:lnTo>
                  <a:pt x="102085" y="129529"/>
                </a:lnTo>
                <a:lnTo>
                  <a:pt x="102085" y="234032"/>
                </a:lnTo>
                <a:lnTo>
                  <a:pt x="69657" y="234032"/>
                </a:lnTo>
                <a:lnTo>
                  <a:pt x="69657" y="184360"/>
                </a:lnTo>
                <a:close/>
                <a:moveTo>
                  <a:pt x="0" y="129529"/>
                </a:moveTo>
                <a:lnTo>
                  <a:pt x="32428" y="129529"/>
                </a:lnTo>
                <a:lnTo>
                  <a:pt x="32428" y="234032"/>
                </a:lnTo>
                <a:lnTo>
                  <a:pt x="0" y="234032"/>
                </a:lnTo>
                <a:lnTo>
                  <a:pt x="0" y="184360"/>
                </a:lnTo>
                <a:close/>
                <a:moveTo>
                  <a:pt x="0" y="80523"/>
                </a:moveTo>
                <a:lnTo>
                  <a:pt x="241400" y="80523"/>
                </a:lnTo>
                <a:lnTo>
                  <a:pt x="241400" y="109957"/>
                </a:lnTo>
                <a:lnTo>
                  <a:pt x="120700" y="109957"/>
                </a:lnTo>
                <a:lnTo>
                  <a:pt x="0" y="109957"/>
                </a:lnTo>
                <a:close/>
                <a:moveTo>
                  <a:pt x="120700" y="0"/>
                </a:moveTo>
                <a:lnTo>
                  <a:pt x="241400" y="40101"/>
                </a:lnTo>
                <a:lnTo>
                  <a:pt x="241400" y="70498"/>
                </a:lnTo>
                <a:lnTo>
                  <a:pt x="120700" y="30397"/>
                </a:lnTo>
                <a:lnTo>
                  <a:pt x="0" y="70498"/>
                </a:lnTo>
                <a:lnTo>
                  <a:pt x="0" y="40101"/>
                </a:lnTo>
                <a:close/>
              </a:path>
            </a:pathLst>
          </a:custGeom>
          <a:solidFill>
            <a:schemeClr val="bg1"/>
          </a:solidFill>
          <a:ln w="171" cap="flat">
            <a:noFill/>
            <a:prstDash val="solid"/>
            <a:miter/>
          </a:ln>
        </p:spPr>
        <p:txBody>
          <a:bodyPr rtlCol="0" anchor="ctr"/>
          <a:lstStyle/>
          <a:p>
            <a:endParaRPr lang="en-US"/>
          </a:p>
        </p:txBody>
      </p:sp>
    </p:spTree>
    <p:extLst>
      <p:ext uri="{BB962C8B-B14F-4D97-AF65-F5344CB8AC3E}">
        <p14:creationId xmlns:p14="http://schemas.microsoft.com/office/powerpoint/2010/main" val="196329656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MGB Plain White">
    <p:bg>
      <p:bgPr>
        <a:solidFill>
          <a:schemeClr val="tx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D0AFF98-2915-4976-6E0D-073E23430F78}"/>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Title 121">
            <a:extLst>
              <a:ext uri="{FF2B5EF4-FFF2-40B4-BE49-F238E27FC236}">
                <a16:creationId xmlns:a16="http://schemas.microsoft.com/office/drawing/2014/main" id="{CD19E884-EA29-CEAE-C34C-9B361D7533E8}"/>
              </a:ext>
            </a:extLst>
          </p:cNvPr>
          <p:cNvSpPr>
            <a:spLocks noGrp="1"/>
          </p:cNvSpPr>
          <p:nvPr>
            <p:ph type="title"/>
          </p:nvPr>
        </p:nvSpPr>
        <p:spPr>
          <a:xfrm>
            <a:off x="350520" y="381001"/>
            <a:ext cx="11315700" cy="438150"/>
          </a:xfrm>
        </p:spPr>
        <p:txBody>
          <a:bodyPr/>
          <a:lstStyle/>
          <a:p>
            <a:r>
              <a:rPr lang="en-US"/>
              <a:t>Click to edit Master title style</a:t>
            </a:r>
          </a:p>
        </p:txBody>
      </p:sp>
      <p:sp>
        <p:nvSpPr>
          <p:cNvPr id="4" name="TextBox 3">
            <a:extLst>
              <a:ext uri="{FF2B5EF4-FFF2-40B4-BE49-F238E27FC236}">
                <a16:creationId xmlns:a16="http://schemas.microsoft.com/office/drawing/2014/main" id="{810DEB80-222E-E7A5-196D-29A882FEFD5C}"/>
              </a:ext>
            </a:extLst>
          </p:cNvPr>
          <p:cNvSpPr txBox="1"/>
          <p:nvPr userDrawn="1"/>
        </p:nvSpPr>
        <p:spPr>
          <a:xfrm>
            <a:off x="11504889" y="6362188"/>
            <a:ext cx="350934" cy="153888"/>
          </a:xfrm>
          <a:prstGeom prst="rect">
            <a:avLst/>
          </a:prstGeom>
          <a:noFill/>
        </p:spPr>
        <p:txBody>
          <a:bodyPr wrap="square" lIns="0" tIns="0" rIns="0" bIns="0" rtlCol="0">
            <a:spAutoFit/>
          </a:bodyPr>
          <a:lstStyle/>
          <a:p>
            <a:pPr algn="r"/>
            <a:fld id="{A9D3C46F-8465-6948-8418-CACF6F0DE93E}" type="slidenum">
              <a:rPr lang="en-US" sz="1000" smtClean="0">
                <a:solidFill>
                  <a:schemeClr val="tx1"/>
                </a:solidFill>
              </a:rPr>
              <a:pPr algn="r"/>
              <a:t>‹#›</a:t>
            </a:fld>
            <a:endParaRPr lang="en-US" sz="1000">
              <a:solidFill>
                <a:schemeClr val="tx1"/>
              </a:solidFill>
            </a:endParaRPr>
          </a:p>
        </p:txBody>
      </p:sp>
      <p:sp>
        <p:nvSpPr>
          <p:cNvPr id="6" name="Freeform 5">
            <a:extLst>
              <a:ext uri="{FF2B5EF4-FFF2-40B4-BE49-F238E27FC236}">
                <a16:creationId xmlns:a16="http://schemas.microsoft.com/office/drawing/2014/main" id="{0A08D3F5-D747-F168-FEA3-843ED7824054}"/>
              </a:ext>
            </a:extLst>
          </p:cNvPr>
          <p:cNvSpPr/>
          <p:nvPr userDrawn="1"/>
        </p:nvSpPr>
        <p:spPr>
          <a:xfrm>
            <a:off x="354330" y="6246683"/>
            <a:ext cx="241400" cy="345756"/>
          </a:xfrm>
          <a:custGeom>
            <a:avLst/>
            <a:gdLst>
              <a:gd name="connsiteX0" fmla="*/ 241400 w 241400"/>
              <a:gd name="connsiteY0" fmla="*/ 281835 h 345756"/>
              <a:gd name="connsiteX1" fmla="*/ 241400 w 241400"/>
              <a:gd name="connsiteY1" fmla="*/ 311912 h 345756"/>
              <a:gd name="connsiteX2" fmla="*/ 151992 w 241400"/>
              <a:gd name="connsiteY2" fmla="*/ 333806 h 345756"/>
              <a:gd name="connsiteX3" fmla="*/ 89407 w 241400"/>
              <a:gd name="connsiteY3" fmla="*/ 333806 h 345756"/>
              <a:gd name="connsiteX4" fmla="*/ 0 w 241400"/>
              <a:gd name="connsiteY4" fmla="*/ 345756 h 345756"/>
              <a:gd name="connsiteX5" fmla="*/ 0 w 241400"/>
              <a:gd name="connsiteY5" fmla="*/ 315680 h 345756"/>
              <a:gd name="connsiteX6" fmla="*/ 89407 w 241400"/>
              <a:gd name="connsiteY6" fmla="*/ 303730 h 345756"/>
              <a:gd name="connsiteX7" fmla="*/ 151992 w 241400"/>
              <a:gd name="connsiteY7" fmla="*/ 303730 h 345756"/>
              <a:gd name="connsiteX8" fmla="*/ 241400 w 241400"/>
              <a:gd name="connsiteY8" fmla="*/ 281835 h 345756"/>
              <a:gd name="connsiteX9" fmla="*/ 241400 w 241400"/>
              <a:gd name="connsiteY9" fmla="*/ 231708 h 345756"/>
              <a:gd name="connsiteX10" fmla="*/ 241400 w 241400"/>
              <a:gd name="connsiteY10" fmla="*/ 261785 h 345756"/>
              <a:gd name="connsiteX11" fmla="*/ 151992 w 241400"/>
              <a:gd name="connsiteY11" fmla="*/ 283679 h 345756"/>
              <a:gd name="connsiteX12" fmla="*/ 89407 w 241400"/>
              <a:gd name="connsiteY12" fmla="*/ 283679 h 345756"/>
              <a:gd name="connsiteX13" fmla="*/ 0 w 241400"/>
              <a:gd name="connsiteY13" fmla="*/ 295631 h 345756"/>
              <a:gd name="connsiteX14" fmla="*/ 0 w 241400"/>
              <a:gd name="connsiteY14" fmla="*/ 265553 h 345756"/>
              <a:gd name="connsiteX15" fmla="*/ 89407 w 241400"/>
              <a:gd name="connsiteY15" fmla="*/ 253603 h 345756"/>
              <a:gd name="connsiteX16" fmla="*/ 151992 w 241400"/>
              <a:gd name="connsiteY16" fmla="*/ 253603 h 345756"/>
              <a:gd name="connsiteX17" fmla="*/ 241400 w 241400"/>
              <a:gd name="connsiteY17" fmla="*/ 231708 h 345756"/>
              <a:gd name="connsiteX18" fmla="*/ 208972 w 241400"/>
              <a:gd name="connsiteY18" fmla="*/ 129529 h 345756"/>
              <a:gd name="connsiteX19" fmla="*/ 241399 w 241400"/>
              <a:gd name="connsiteY19" fmla="*/ 129529 h 345756"/>
              <a:gd name="connsiteX20" fmla="*/ 241399 w 241400"/>
              <a:gd name="connsiteY20" fmla="*/ 211987 h 345756"/>
              <a:gd name="connsiteX21" fmla="*/ 208972 w 241400"/>
              <a:gd name="connsiteY21" fmla="*/ 228655 h 345756"/>
              <a:gd name="connsiteX22" fmla="*/ 139314 w 241400"/>
              <a:gd name="connsiteY22" fmla="*/ 129529 h 345756"/>
              <a:gd name="connsiteX23" fmla="*/ 171742 w 241400"/>
              <a:gd name="connsiteY23" fmla="*/ 129529 h 345756"/>
              <a:gd name="connsiteX24" fmla="*/ 171742 w 241400"/>
              <a:gd name="connsiteY24" fmla="*/ 234032 h 345756"/>
              <a:gd name="connsiteX25" fmla="*/ 139314 w 241400"/>
              <a:gd name="connsiteY25" fmla="*/ 234032 h 345756"/>
              <a:gd name="connsiteX26" fmla="*/ 139314 w 241400"/>
              <a:gd name="connsiteY26" fmla="*/ 184360 h 345756"/>
              <a:gd name="connsiteX27" fmla="*/ 69657 w 241400"/>
              <a:gd name="connsiteY27" fmla="*/ 129529 h 345756"/>
              <a:gd name="connsiteX28" fmla="*/ 102085 w 241400"/>
              <a:gd name="connsiteY28" fmla="*/ 129529 h 345756"/>
              <a:gd name="connsiteX29" fmla="*/ 102085 w 241400"/>
              <a:gd name="connsiteY29" fmla="*/ 234032 h 345756"/>
              <a:gd name="connsiteX30" fmla="*/ 69657 w 241400"/>
              <a:gd name="connsiteY30" fmla="*/ 234032 h 345756"/>
              <a:gd name="connsiteX31" fmla="*/ 69657 w 241400"/>
              <a:gd name="connsiteY31" fmla="*/ 184360 h 345756"/>
              <a:gd name="connsiteX32" fmla="*/ 0 w 241400"/>
              <a:gd name="connsiteY32" fmla="*/ 129529 h 345756"/>
              <a:gd name="connsiteX33" fmla="*/ 32428 w 241400"/>
              <a:gd name="connsiteY33" fmla="*/ 129529 h 345756"/>
              <a:gd name="connsiteX34" fmla="*/ 32428 w 241400"/>
              <a:gd name="connsiteY34" fmla="*/ 234032 h 345756"/>
              <a:gd name="connsiteX35" fmla="*/ 0 w 241400"/>
              <a:gd name="connsiteY35" fmla="*/ 234032 h 345756"/>
              <a:gd name="connsiteX36" fmla="*/ 0 w 241400"/>
              <a:gd name="connsiteY36" fmla="*/ 184360 h 345756"/>
              <a:gd name="connsiteX37" fmla="*/ 0 w 241400"/>
              <a:gd name="connsiteY37" fmla="*/ 80523 h 345756"/>
              <a:gd name="connsiteX38" fmla="*/ 241400 w 241400"/>
              <a:gd name="connsiteY38" fmla="*/ 80523 h 345756"/>
              <a:gd name="connsiteX39" fmla="*/ 241400 w 241400"/>
              <a:gd name="connsiteY39" fmla="*/ 109957 h 345756"/>
              <a:gd name="connsiteX40" fmla="*/ 120700 w 241400"/>
              <a:gd name="connsiteY40" fmla="*/ 109957 h 345756"/>
              <a:gd name="connsiteX41" fmla="*/ 0 w 241400"/>
              <a:gd name="connsiteY41" fmla="*/ 109957 h 345756"/>
              <a:gd name="connsiteX42" fmla="*/ 120700 w 241400"/>
              <a:gd name="connsiteY42" fmla="*/ 0 h 345756"/>
              <a:gd name="connsiteX43" fmla="*/ 241400 w 241400"/>
              <a:gd name="connsiteY43" fmla="*/ 40101 h 345756"/>
              <a:gd name="connsiteX44" fmla="*/ 241400 w 241400"/>
              <a:gd name="connsiteY44" fmla="*/ 70498 h 345756"/>
              <a:gd name="connsiteX45" fmla="*/ 120700 w 241400"/>
              <a:gd name="connsiteY45" fmla="*/ 30397 h 345756"/>
              <a:gd name="connsiteX46" fmla="*/ 0 w 241400"/>
              <a:gd name="connsiteY46" fmla="*/ 70498 h 345756"/>
              <a:gd name="connsiteX47" fmla="*/ 0 w 241400"/>
              <a:gd name="connsiteY47" fmla="*/ 40101 h 345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400" h="345756">
                <a:moveTo>
                  <a:pt x="241400" y="281835"/>
                </a:moveTo>
                <a:lnTo>
                  <a:pt x="241400" y="311912"/>
                </a:lnTo>
                <a:cubicBezTo>
                  <a:pt x="240758" y="313681"/>
                  <a:pt x="229057" y="333806"/>
                  <a:pt x="151992" y="333806"/>
                </a:cubicBezTo>
                <a:lnTo>
                  <a:pt x="89407" y="333806"/>
                </a:lnTo>
                <a:cubicBezTo>
                  <a:pt x="10361" y="334411"/>
                  <a:pt x="1505" y="344664"/>
                  <a:pt x="0" y="345756"/>
                </a:cubicBezTo>
                <a:lnTo>
                  <a:pt x="0" y="315680"/>
                </a:lnTo>
                <a:cubicBezTo>
                  <a:pt x="1505" y="314588"/>
                  <a:pt x="10361" y="304335"/>
                  <a:pt x="89407" y="303730"/>
                </a:cubicBezTo>
                <a:lnTo>
                  <a:pt x="151992" y="303730"/>
                </a:lnTo>
                <a:cubicBezTo>
                  <a:pt x="229057" y="303730"/>
                  <a:pt x="240758" y="283604"/>
                  <a:pt x="241400" y="281835"/>
                </a:cubicBezTo>
                <a:close/>
                <a:moveTo>
                  <a:pt x="241400" y="231708"/>
                </a:moveTo>
                <a:lnTo>
                  <a:pt x="241400" y="261785"/>
                </a:lnTo>
                <a:cubicBezTo>
                  <a:pt x="240758" y="263554"/>
                  <a:pt x="229057" y="283679"/>
                  <a:pt x="151992" y="283679"/>
                </a:cubicBezTo>
                <a:lnTo>
                  <a:pt x="89407" y="283679"/>
                </a:lnTo>
                <a:cubicBezTo>
                  <a:pt x="10361" y="284284"/>
                  <a:pt x="1505" y="294539"/>
                  <a:pt x="0" y="295631"/>
                </a:cubicBezTo>
                <a:lnTo>
                  <a:pt x="0" y="265553"/>
                </a:lnTo>
                <a:cubicBezTo>
                  <a:pt x="1505" y="264461"/>
                  <a:pt x="10361" y="254208"/>
                  <a:pt x="89407" y="253603"/>
                </a:cubicBezTo>
                <a:lnTo>
                  <a:pt x="151992" y="253603"/>
                </a:lnTo>
                <a:cubicBezTo>
                  <a:pt x="229057" y="253603"/>
                  <a:pt x="240758" y="233478"/>
                  <a:pt x="241400" y="231708"/>
                </a:cubicBezTo>
                <a:close/>
                <a:moveTo>
                  <a:pt x="208972" y="129529"/>
                </a:moveTo>
                <a:lnTo>
                  <a:pt x="241399" y="129529"/>
                </a:lnTo>
                <a:lnTo>
                  <a:pt x="241399" y="211987"/>
                </a:lnTo>
                <a:cubicBezTo>
                  <a:pt x="240971" y="213169"/>
                  <a:pt x="235558" y="222563"/>
                  <a:pt x="208972" y="228655"/>
                </a:cubicBezTo>
                <a:close/>
                <a:moveTo>
                  <a:pt x="139314" y="129529"/>
                </a:moveTo>
                <a:lnTo>
                  <a:pt x="171742" y="129529"/>
                </a:lnTo>
                <a:lnTo>
                  <a:pt x="171742" y="234032"/>
                </a:lnTo>
                <a:lnTo>
                  <a:pt x="139314" y="234032"/>
                </a:lnTo>
                <a:lnTo>
                  <a:pt x="139314" y="184360"/>
                </a:lnTo>
                <a:close/>
                <a:moveTo>
                  <a:pt x="69657" y="129529"/>
                </a:moveTo>
                <a:lnTo>
                  <a:pt x="102085" y="129529"/>
                </a:lnTo>
                <a:lnTo>
                  <a:pt x="102085" y="234032"/>
                </a:lnTo>
                <a:lnTo>
                  <a:pt x="69657" y="234032"/>
                </a:lnTo>
                <a:lnTo>
                  <a:pt x="69657" y="184360"/>
                </a:lnTo>
                <a:close/>
                <a:moveTo>
                  <a:pt x="0" y="129529"/>
                </a:moveTo>
                <a:lnTo>
                  <a:pt x="32428" y="129529"/>
                </a:lnTo>
                <a:lnTo>
                  <a:pt x="32428" y="234032"/>
                </a:lnTo>
                <a:lnTo>
                  <a:pt x="0" y="234032"/>
                </a:lnTo>
                <a:lnTo>
                  <a:pt x="0" y="184360"/>
                </a:lnTo>
                <a:close/>
                <a:moveTo>
                  <a:pt x="0" y="80523"/>
                </a:moveTo>
                <a:lnTo>
                  <a:pt x="241400" y="80523"/>
                </a:lnTo>
                <a:lnTo>
                  <a:pt x="241400" y="109957"/>
                </a:lnTo>
                <a:lnTo>
                  <a:pt x="120700" y="109957"/>
                </a:lnTo>
                <a:lnTo>
                  <a:pt x="0" y="109957"/>
                </a:lnTo>
                <a:close/>
                <a:moveTo>
                  <a:pt x="120700" y="0"/>
                </a:moveTo>
                <a:lnTo>
                  <a:pt x="241400" y="40101"/>
                </a:lnTo>
                <a:lnTo>
                  <a:pt x="241400" y="70498"/>
                </a:lnTo>
                <a:lnTo>
                  <a:pt x="120700" y="30397"/>
                </a:lnTo>
                <a:lnTo>
                  <a:pt x="0" y="70498"/>
                </a:lnTo>
                <a:lnTo>
                  <a:pt x="0" y="40101"/>
                </a:lnTo>
                <a:close/>
              </a:path>
            </a:pathLst>
          </a:custGeom>
          <a:solidFill>
            <a:srgbClr val="009CA6"/>
          </a:solidFill>
          <a:ln w="171" cap="flat">
            <a:noFill/>
            <a:prstDash val="solid"/>
            <a:miter/>
          </a:ln>
        </p:spPr>
        <p:txBody>
          <a:bodyPr rtlCol="0" anchor="ctr"/>
          <a:lstStyle/>
          <a:p>
            <a:endParaRPr lang="en-US"/>
          </a:p>
        </p:txBody>
      </p:sp>
      <p:graphicFrame>
        <p:nvGraphicFramePr>
          <p:cNvPr id="7" name="Table 6">
            <a:extLst>
              <a:ext uri="{FF2B5EF4-FFF2-40B4-BE49-F238E27FC236}">
                <a16:creationId xmlns:a16="http://schemas.microsoft.com/office/drawing/2014/main" id="{6D2E29B9-33D5-82BA-D6FF-8A1CEEC87471}"/>
              </a:ext>
            </a:extLst>
          </p:cNvPr>
          <p:cNvGraphicFramePr/>
          <p:nvPr userDrawn="1">
            <p:extLst>
              <p:ext uri="{D42A27DB-BD31-4B8C-83A1-F6EECF244321}">
                <p14:modId xmlns:p14="http://schemas.microsoft.com/office/powerpoint/2010/main" val="1175891811"/>
              </p:ext>
            </p:extLst>
          </p:nvPr>
        </p:nvGraphicFramePr>
        <p:xfrm>
          <a:off x="377693" y="1021476"/>
          <a:ext cx="11478130" cy="4998786"/>
        </p:xfrm>
        <a:graphic>
          <a:graphicData uri="http://schemas.openxmlformats.org/drawingml/2006/table">
            <a:tbl>
              <a:tblPr firstRow="1" bandRow="1">
                <a:tableStyleId>{5C22544A-7EE6-4342-B048-85BDC9FD1C3A}</a:tableStyleId>
              </a:tblPr>
              <a:tblGrid>
                <a:gridCol w="1147813">
                  <a:extLst>
                    <a:ext uri="{9D8B030D-6E8A-4147-A177-3AD203B41FA5}">
                      <a16:colId xmlns:a16="http://schemas.microsoft.com/office/drawing/2014/main" val="3264573769"/>
                    </a:ext>
                  </a:extLst>
                </a:gridCol>
                <a:gridCol w="1147813">
                  <a:extLst>
                    <a:ext uri="{9D8B030D-6E8A-4147-A177-3AD203B41FA5}">
                      <a16:colId xmlns:a16="http://schemas.microsoft.com/office/drawing/2014/main" val="1367356813"/>
                    </a:ext>
                  </a:extLst>
                </a:gridCol>
                <a:gridCol w="1147813">
                  <a:extLst>
                    <a:ext uri="{9D8B030D-6E8A-4147-A177-3AD203B41FA5}">
                      <a16:colId xmlns:a16="http://schemas.microsoft.com/office/drawing/2014/main" val="1394269763"/>
                    </a:ext>
                  </a:extLst>
                </a:gridCol>
                <a:gridCol w="1147813">
                  <a:extLst>
                    <a:ext uri="{9D8B030D-6E8A-4147-A177-3AD203B41FA5}">
                      <a16:colId xmlns:a16="http://schemas.microsoft.com/office/drawing/2014/main" val="2534594235"/>
                    </a:ext>
                  </a:extLst>
                </a:gridCol>
                <a:gridCol w="1147813">
                  <a:extLst>
                    <a:ext uri="{9D8B030D-6E8A-4147-A177-3AD203B41FA5}">
                      <a16:colId xmlns:a16="http://schemas.microsoft.com/office/drawing/2014/main" val="2223743119"/>
                    </a:ext>
                  </a:extLst>
                </a:gridCol>
                <a:gridCol w="1147813">
                  <a:extLst>
                    <a:ext uri="{9D8B030D-6E8A-4147-A177-3AD203B41FA5}">
                      <a16:colId xmlns:a16="http://schemas.microsoft.com/office/drawing/2014/main" val="3434248028"/>
                    </a:ext>
                  </a:extLst>
                </a:gridCol>
                <a:gridCol w="1147813">
                  <a:extLst>
                    <a:ext uri="{9D8B030D-6E8A-4147-A177-3AD203B41FA5}">
                      <a16:colId xmlns:a16="http://schemas.microsoft.com/office/drawing/2014/main" val="4211982883"/>
                    </a:ext>
                  </a:extLst>
                </a:gridCol>
                <a:gridCol w="1147813">
                  <a:extLst>
                    <a:ext uri="{9D8B030D-6E8A-4147-A177-3AD203B41FA5}">
                      <a16:colId xmlns:a16="http://schemas.microsoft.com/office/drawing/2014/main" val="3710382823"/>
                    </a:ext>
                  </a:extLst>
                </a:gridCol>
                <a:gridCol w="1147813">
                  <a:extLst>
                    <a:ext uri="{9D8B030D-6E8A-4147-A177-3AD203B41FA5}">
                      <a16:colId xmlns:a16="http://schemas.microsoft.com/office/drawing/2014/main" val="1074802666"/>
                    </a:ext>
                  </a:extLst>
                </a:gridCol>
                <a:gridCol w="1147813">
                  <a:extLst>
                    <a:ext uri="{9D8B030D-6E8A-4147-A177-3AD203B41FA5}">
                      <a16:colId xmlns:a16="http://schemas.microsoft.com/office/drawing/2014/main" val="23095962"/>
                    </a:ext>
                  </a:extLst>
                </a:gridCol>
              </a:tblGrid>
              <a:tr h="833131">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767718853"/>
                  </a:ext>
                </a:extLst>
              </a:tr>
              <a:tr h="833131">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743219964"/>
                  </a:ext>
                </a:extLst>
              </a:tr>
              <a:tr h="833131">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645136461"/>
                  </a:ext>
                </a:extLst>
              </a:tr>
              <a:tr h="833131">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83711069"/>
                  </a:ext>
                </a:extLst>
              </a:tr>
              <a:tr h="833131">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606229287"/>
                  </a:ext>
                </a:extLst>
              </a:tr>
              <a:tr h="833131">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426155430"/>
                  </a:ext>
                </a:extLst>
              </a:tr>
            </a:tbl>
          </a:graphicData>
        </a:graphic>
      </p:graphicFrame>
    </p:spTree>
    <p:extLst>
      <p:ext uri="{BB962C8B-B14F-4D97-AF65-F5344CB8AC3E}">
        <p14:creationId xmlns:p14="http://schemas.microsoft.com/office/powerpoint/2010/main" val="15308095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MGB nterior Layout">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70E5473F-D95C-3441-AFDD-17B108761141}"/>
              </a:ext>
            </a:extLst>
          </p:cNvPr>
          <p:cNvSpPr>
            <a:spLocks noGrp="1"/>
          </p:cNvSpPr>
          <p:nvPr>
            <p:ph type="ftr" sz="quarter" idx="15"/>
          </p:nvPr>
        </p:nvSpPr>
        <p:spPr/>
        <p:txBody>
          <a:bodyPr/>
          <a:lstStyle/>
          <a:p>
            <a:r>
              <a:rPr lang="en-US"/>
              <a:t>2026 Penicillin Allergy Learning Module (PALM) | Mayo Clinic | Harvard | Mass General Brigham</a:t>
            </a:r>
          </a:p>
        </p:txBody>
      </p:sp>
      <p:pic>
        <p:nvPicPr>
          <p:cNvPr id="5" name="Picture 4">
            <a:extLst>
              <a:ext uri="{FF2B5EF4-FFF2-40B4-BE49-F238E27FC236}">
                <a16:creationId xmlns:a16="http://schemas.microsoft.com/office/drawing/2014/main" id="{1BA06D46-6603-EAC1-97F0-FAB2E7F669B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033496" y="1807283"/>
            <a:ext cx="6128935" cy="3447525"/>
          </a:xfrm>
          <a:prstGeom prst="rect">
            <a:avLst/>
          </a:prstGeom>
        </p:spPr>
      </p:pic>
      <p:sp>
        <p:nvSpPr>
          <p:cNvPr id="6" name="Rectangle 5">
            <a:extLst>
              <a:ext uri="{FF2B5EF4-FFF2-40B4-BE49-F238E27FC236}">
                <a16:creationId xmlns:a16="http://schemas.microsoft.com/office/drawing/2014/main" id="{D84ECE16-6F0A-F720-626A-625C2BE96414}"/>
              </a:ext>
            </a:extLst>
          </p:cNvPr>
          <p:cNvSpPr/>
          <p:nvPr userDrawn="1"/>
        </p:nvSpPr>
        <p:spPr>
          <a:xfrm>
            <a:off x="641350" y="4173416"/>
            <a:ext cx="2019548" cy="1107996"/>
          </a:xfrm>
          <a:prstGeom prst="rect">
            <a:avLst/>
          </a:prstGeom>
        </p:spPr>
        <p:txBody>
          <a:bodyPr wrap="square" lIns="0" tIns="0" rIns="0" bIns="0">
            <a:spAutoFit/>
          </a:bodyPr>
          <a:lstStyle/>
          <a:p>
            <a:pPr marL="0" lvl="1" algn="r"/>
            <a:r>
              <a:rPr lang="en-US" sz="1200">
                <a:ea typeface="Calibri"/>
              </a:rPr>
              <a:t>Master guides have been placed in this template to help objects align correctly. Toggle the guides on and off by typing “Alt + F9” (PC) or “Command + Option + Control + G” (Mac). </a:t>
            </a:r>
          </a:p>
        </p:txBody>
      </p:sp>
      <p:cxnSp>
        <p:nvCxnSpPr>
          <p:cNvPr id="7" name="Straight Connector 6">
            <a:extLst>
              <a:ext uri="{FF2B5EF4-FFF2-40B4-BE49-F238E27FC236}">
                <a16:creationId xmlns:a16="http://schemas.microsoft.com/office/drawing/2014/main" id="{129270F4-20C7-649A-8F6B-95A9F60B46A2}"/>
              </a:ext>
            </a:extLst>
          </p:cNvPr>
          <p:cNvCxnSpPr>
            <a:cxnSpLocks/>
          </p:cNvCxnSpPr>
          <p:nvPr userDrawn="1"/>
        </p:nvCxnSpPr>
        <p:spPr>
          <a:xfrm flipH="1">
            <a:off x="2763896" y="2660967"/>
            <a:ext cx="238967" cy="0"/>
          </a:xfrm>
          <a:prstGeom prst="line">
            <a:avLst/>
          </a:prstGeom>
          <a:ln w="12700"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5E6D06CD-FDE1-3814-8DDB-B6F9963656A4}"/>
              </a:ext>
            </a:extLst>
          </p:cNvPr>
          <p:cNvSpPr/>
          <p:nvPr userDrawn="1"/>
        </p:nvSpPr>
        <p:spPr>
          <a:xfrm>
            <a:off x="949358" y="2566328"/>
            <a:ext cx="1711540" cy="184666"/>
          </a:xfrm>
          <a:prstGeom prst="rect">
            <a:avLst/>
          </a:prstGeom>
        </p:spPr>
        <p:txBody>
          <a:bodyPr wrap="square" lIns="0" tIns="0" rIns="0" bIns="0">
            <a:spAutoFit/>
          </a:bodyPr>
          <a:lstStyle/>
          <a:p>
            <a:pPr marL="0" lvl="1" algn="r"/>
            <a:r>
              <a:rPr lang="en-US" sz="1200">
                <a:ea typeface="Calibri"/>
              </a:rPr>
              <a:t>Body text starts here.</a:t>
            </a:r>
          </a:p>
        </p:txBody>
      </p:sp>
      <p:sp>
        <p:nvSpPr>
          <p:cNvPr id="9" name="TextBox 8">
            <a:extLst>
              <a:ext uri="{FF2B5EF4-FFF2-40B4-BE49-F238E27FC236}">
                <a16:creationId xmlns:a16="http://schemas.microsoft.com/office/drawing/2014/main" id="{ABE3AB98-F79A-A7C4-E1A9-C8D2E7C2D19F}"/>
              </a:ext>
            </a:extLst>
          </p:cNvPr>
          <p:cNvSpPr txBox="1"/>
          <p:nvPr userDrawn="1"/>
        </p:nvSpPr>
        <p:spPr>
          <a:xfrm>
            <a:off x="6791697" y="1342450"/>
            <a:ext cx="1406802" cy="451625"/>
          </a:xfrm>
          <a:prstGeom prst="rect">
            <a:avLst/>
          </a:prstGeom>
          <a:noFill/>
        </p:spPr>
        <p:txBody>
          <a:bodyPr wrap="square" lIns="0" tIns="0" rIns="0" bIns="0" rtlCol="0">
            <a:noAutofit/>
          </a:bodyPr>
          <a:lstStyle/>
          <a:p>
            <a:pPr defTabSz="914126"/>
            <a:r>
              <a:rPr lang="en-US" sz="1200">
                <a:ea typeface="Calibri"/>
              </a:rPr>
              <a:t>Do not place content in the margins.</a:t>
            </a:r>
            <a:endParaRPr lang="en-US" sz="1200" kern="0"/>
          </a:p>
        </p:txBody>
      </p:sp>
      <p:sp>
        <p:nvSpPr>
          <p:cNvPr id="10" name="Rectangle 9">
            <a:extLst>
              <a:ext uri="{FF2B5EF4-FFF2-40B4-BE49-F238E27FC236}">
                <a16:creationId xmlns:a16="http://schemas.microsoft.com/office/drawing/2014/main" id="{6132BF91-2E4B-8DC0-FF4E-68F68C38EDEC}"/>
              </a:ext>
            </a:extLst>
          </p:cNvPr>
          <p:cNvSpPr/>
          <p:nvPr userDrawn="1"/>
        </p:nvSpPr>
        <p:spPr>
          <a:xfrm>
            <a:off x="9339463" y="3264867"/>
            <a:ext cx="2228941" cy="1661993"/>
          </a:xfrm>
          <a:prstGeom prst="rect">
            <a:avLst/>
          </a:prstGeom>
          <a:noFill/>
        </p:spPr>
        <p:txBody>
          <a:bodyPr wrap="square" lIns="0" tIns="0" rIns="0" bIns="0" rtlCol="0" anchor="b">
            <a:spAutoFit/>
          </a:bodyPr>
          <a:lstStyle/>
          <a:p>
            <a:pPr defTabSz="914126"/>
            <a:r>
              <a:rPr lang="en-US" sz="1200" b="1"/>
              <a:t>Editing the footer</a:t>
            </a:r>
          </a:p>
          <a:p>
            <a:pPr marL="171450" indent="-171450" defTabSz="914126">
              <a:buFont typeface="Arial" panose="020B0604020202020204" pitchFamily="34" charset="0"/>
              <a:buChar char="•"/>
            </a:pPr>
            <a:r>
              <a:rPr lang="en-US" sz="1200"/>
              <a:t>Go to Insert &gt; Header &amp; Footer</a:t>
            </a:r>
          </a:p>
          <a:p>
            <a:pPr marL="171450" indent="-171450" defTabSz="914126">
              <a:buFont typeface="Arial" panose="020B0604020202020204" pitchFamily="34" charset="0"/>
              <a:buChar char="•"/>
            </a:pPr>
            <a:r>
              <a:rPr lang="en-US" sz="1200"/>
              <a:t>In footer type entity or department as needed, or simply remove the placeholder copy </a:t>
            </a:r>
          </a:p>
          <a:p>
            <a:pPr marL="171450" indent="-171450" defTabSz="914126">
              <a:buFont typeface="Arial" panose="020B0604020202020204" pitchFamily="34" charset="0"/>
              <a:buChar char="•"/>
            </a:pPr>
            <a:r>
              <a:rPr lang="en-US" sz="1200"/>
              <a:t>Leave the “Confidential…” copy as formatted, unless it is not necessary</a:t>
            </a:r>
          </a:p>
          <a:p>
            <a:pPr marL="171450" indent="-171450" defTabSz="914126">
              <a:buFont typeface="Arial" panose="020B0604020202020204" pitchFamily="34" charset="0"/>
              <a:buChar char="•"/>
            </a:pPr>
            <a:r>
              <a:rPr lang="en-US" sz="1200"/>
              <a:t>Select “Apply to All”</a:t>
            </a:r>
          </a:p>
        </p:txBody>
      </p:sp>
      <p:sp>
        <p:nvSpPr>
          <p:cNvPr id="11" name="TextBox 10">
            <a:extLst>
              <a:ext uri="{FF2B5EF4-FFF2-40B4-BE49-F238E27FC236}">
                <a16:creationId xmlns:a16="http://schemas.microsoft.com/office/drawing/2014/main" id="{7ECE7D6C-D81A-00E8-51DC-C9367180F39D}"/>
              </a:ext>
            </a:extLst>
          </p:cNvPr>
          <p:cNvSpPr txBox="1"/>
          <p:nvPr userDrawn="1"/>
        </p:nvSpPr>
        <p:spPr>
          <a:xfrm>
            <a:off x="4288774" y="5388461"/>
            <a:ext cx="3100586" cy="738664"/>
          </a:xfrm>
          <a:prstGeom prst="rect">
            <a:avLst/>
          </a:prstGeom>
          <a:noFill/>
        </p:spPr>
        <p:txBody>
          <a:bodyPr wrap="square" lIns="0" tIns="0" bIns="0"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200" b="1" i="0" u="none" strike="noStrike" kern="1200" cap="none" spc="0" normalizeH="0" baseline="0" noProof="0">
                <a:ln>
                  <a:noFill/>
                </a:ln>
                <a:effectLst/>
                <a:uLnTx/>
                <a:uFillTx/>
                <a:ea typeface="+mn-ea"/>
                <a:cs typeface="Arial"/>
              </a:rPr>
              <a:t>Footnote/source placeholder </a:t>
            </a:r>
            <a:br>
              <a:rPr kumimoji="0" lang="en-US" sz="1200" b="0" i="0" u="none" strike="noStrike" kern="1200" cap="none" spc="0" normalizeH="0" baseline="0" noProof="0">
                <a:ln>
                  <a:noFill/>
                </a:ln>
                <a:effectLst/>
                <a:uLnTx/>
                <a:uFillTx/>
                <a:ea typeface="+mn-ea"/>
                <a:cs typeface="Arial"/>
              </a:rPr>
            </a:br>
            <a:r>
              <a:rPr lang="en-US" sz="1200">
                <a:cs typeface="Arial"/>
              </a:rPr>
              <a:t>Edit this </a:t>
            </a:r>
            <a:r>
              <a:rPr kumimoji="0" lang="en-US" sz="1200" b="0" i="0" u="none" strike="noStrike" kern="1200" cap="none" spc="0" normalizeH="0" baseline="0" noProof="0">
                <a:ln>
                  <a:noFill/>
                </a:ln>
                <a:effectLst/>
                <a:uLnTx/>
                <a:uFillTx/>
                <a:ea typeface="+mn-ea"/>
                <a:cs typeface="Arial"/>
              </a:rPr>
              <a:t>text as needed.</a:t>
            </a:r>
            <a:br>
              <a:rPr kumimoji="0" lang="en-US" sz="1200" b="0" i="0" u="none" strike="noStrike" kern="1200" cap="none" spc="0" normalizeH="0" baseline="0" noProof="0">
                <a:ln>
                  <a:noFill/>
                </a:ln>
                <a:effectLst/>
                <a:uLnTx/>
                <a:uFillTx/>
                <a:ea typeface="+mn-ea"/>
                <a:cs typeface="Arial"/>
              </a:rPr>
            </a:br>
            <a:r>
              <a:rPr kumimoji="0" lang="en-US" sz="1200" b="0" i="0" u="none" strike="noStrike" kern="1200" cap="none" spc="0" normalizeH="0" baseline="0" noProof="0">
                <a:ln>
                  <a:noFill/>
                </a:ln>
                <a:effectLst/>
                <a:uLnTx/>
                <a:uFillTx/>
                <a:ea typeface="+mn-ea"/>
                <a:cs typeface="Arial"/>
              </a:rPr>
              <a:t>Do not resize or reposition the text box.</a:t>
            </a:r>
            <a:br>
              <a:rPr lang="en-US" sz="1200">
                <a:cs typeface="Arial"/>
              </a:rPr>
            </a:br>
            <a:r>
              <a:rPr lang="en-US" sz="1200">
                <a:cs typeface="Arial"/>
              </a:rPr>
              <a:t>Delete placeholder if not in use.</a:t>
            </a:r>
            <a:endParaRPr kumimoji="0" lang="en-US" sz="1200" b="0" i="0" u="none" strike="noStrike" kern="1200" cap="none" spc="0" normalizeH="0" baseline="0" noProof="0">
              <a:ln>
                <a:noFill/>
              </a:ln>
              <a:effectLst/>
              <a:uLnTx/>
              <a:uFillTx/>
              <a:ea typeface="+mn-ea"/>
              <a:cs typeface="Arial"/>
            </a:endParaRPr>
          </a:p>
        </p:txBody>
      </p:sp>
      <p:sp>
        <p:nvSpPr>
          <p:cNvPr id="12" name="Rectangle 11">
            <a:extLst>
              <a:ext uri="{FF2B5EF4-FFF2-40B4-BE49-F238E27FC236}">
                <a16:creationId xmlns:a16="http://schemas.microsoft.com/office/drawing/2014/main" id="{AAFA40F7-8730-42B6-8F83-8F9289946259}"/>
              </a:ext>
            </a:extLst>
          </p:cNvPr>
          <p:cNvSpPr/>
          <p:nvPr userDrawn="1"/>
        </p:nvSpPr>
        <p:spPr>
          <a:xfrm>
            <a:off x="3046036" y="1802830"/>
            <a:ext cx="173736" cy="3454212"/>
          </a:xfrm>
          <a:prstGeom prst="rect">
            <a:avLst/>
          </a:prstGeom>
          <a:solidFill>
            <a:srgbClr val="D9D9D9">
              <a:alpha val="5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3" name="Rectangle 12">
            <a:extLst>
              <a:ext uri="{FF2B5EF4-FFF2-40B4-BE49-F238E27FC236}">
                <a16:creationId xmlns:a16="http://schemas.microsoft.com/office/drawing/2014/main" id="{849BA22B-0819-2F09-87F9-1BB58303832F}"/>
              </a:ext>
            </a:extLst>
          </p:cNvPr>
          <p:cNvSpPr/>
          <p:nvPr userDrawn="1"/>
        </p:nvSpPr>
        <p:spPr>
          <a:xfrm>
            <a:off x="8992403" y="1802830"/>
            <a:ext cx="173736" cy="3454212"/>
          </a:xfrm>
          <a:prstGeom prst="rect">
            <a:avLst/>
          </a:prstGeom>
          <a:solidFill>
            <a:srgbClr val="D9D9D9">
              <a:alpha val="5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4" name="Rectangle 13">
            <a:extLst>
              <a:ext uri="{FF2B5EF4-FFF2-40B4-BE49-F238E27FC236}">
                <a16:creationId xmlns:a16="http://schemas.microsoft.com/office/drawing/2014/main" id="{C84AC857-F351-C9FC-207B-317AA35C6BFB}"/>
              </a:ext>
            </a:extLst>
          </p:cNvPr>
          <p:cNvSpPr/>
          <p:nvPr userDrawn="1"/>
        </p:nvSpPr>
        <p:spPr>
          <a:xfrm>
            <a:off x="3212683" y="1801720"/>
            <a:ext cx="5776007" cy="203798"/>
          </a:xfrm>
          <a:prstGeom prst="rect">
            <a:avLst/>
          </a:prstGeom>
          <a:solidFill>
            <a:srgbClr val="D9D9D9">
              <a:alpha val="5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Rectangle 14">
            <a:extLst>
              <a:ext uri="{FF2B5EF4-FFF2-40B4-BE49-F238E27FC236}">
                <a16:creationId xmlns:a16="http://schemas.microsoft.com/office/drawing/2014/main" id="{642330CB-9369-FF24-68B3-5E6A22DEFF64}"/>
              </a:ext>
            </a:extLst>
          </p:cNvPr>
          <p:cNvSpPr/>
          <p:nvPr userDrawn="1"/>
        </p:nvSpPr>
        <p:spPr>
          <a:xfrm>
            <a:off x="3212683" y="4879508"/>
            <a:ext cx="5776007" cy="377529"/>
          </a:xfrm>
          <a:prstGeom prst="rect">
            <a:avLst/>
          </a:prstGeom>
          <a:solidFill>
            <a:srgbClr val="D9D9D9">
              <a:alpha val="5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cxnSp>
        <p:nvCxnSpPr>
          <p:cNvPr id="16" name="Straight Connector 15">
            <a:extLst>
              <a:ext uri="{FF2B5EF4-FFF2-40B4-BE49-F238E27FC236}">
                <a16:creationId xmlns:a16="http://schemas.microsoft.com/office/drawing/2014/main" id="{362F1F79-14F7-7D30-0F40-B0811E10460E}"/>
              </a:ext>
            </a:extLst>
          </p:cNvPr>
          <p:cNvCxnSpPr>
            <a:cxnSpLocks/>
          </p:cNvCxnSpPr>
          <p:nvPr userDrawn="1"/>
        </p:nvCxnSpPr>
        <p:spPr>
          <a:xfrm flipV="1">
            <a:off x="4164012" y="4925534"/>
            <a:ext cx="0" cy="1191104"/>
          </a:xfrm>
          <a:prstGeom prst="line">
            <a:avLst/>
          </a:prstGeom>
          <a:ln w="12700" cmpd="sng">
            <a:solidFill>
              <a:schemeClr val="tx1"/>
            </a:solidFill>
            <a:headEnd type="none"/>
            <a:tailEnd type="oval"/>
          </a:ln>
        </p:spPr>
        <p:style>
          <a:lnRef idx="1">
            <a:schemeClr val="accent1"/>
          </a:lnRef>
          <a:fillRef idx="0">
            <a:schemeClr val="accent1"/>
          </a:fillRef>
          <a:effectRef idx="0">
            <a:schemeClr val="accent1"/>
          </a:effectRef>
          <a:fontRef idx="minor">
            <a:schemeClr val="tx1"/>
          </a:fontRef>
        </p:style>
      </p:cxnSp>
      <p:grpSp>
        <p:nvGrpSpPr>
          <p:cNvPr id="17" name="Group 16">
            <a:extLst>
              <a:ext uri="{FF2B5EF4-FFF2-40B4-BE49-F238E27FC236}">
                <a16:creationId xmlns:a16="http://schemas.microsoft.com/office/drawing/2014/main" id="{AA7E004F-7A1B-43EB-72FF-996F376A8FD5}"/>
              </a:ext>
            </a:extLst>
          </p:cNvPr>
          <p:cNvGrpSpPr/>
          <p:nvPr userDrawn="1"/>
        </p:nvGrpSpPr>
        <p:grpSpPr>
          <a:xfrm>
            <a:off x="2763896" y="4183016"/>
            <a:ext cx="633770" cy="157480"/>
            <a:chOff x="1072776" y="4260357"/>
            <a:chExt cx="723102" cy="157480"/>
          </a:xfrm>
        </p:grpSpPr>
        <p:sp>
          <p:nvSpPr>
            <p:cNvPr id="18" name="Oval 17">
              <a:extLst>
                <a:ext uri="{FF2B5EF4-FFF2-40B4-BE49-F238E27FC236}">
                  <a16:creationId xmlns:a16="http://schemas.microsoft.com/office/drawing/2014/main" id="{8569C5EB-0052-6443-B643-D2FFEC182014}"/>
                </a:ext>
              </a:extLst>
            </p:cNvPr>
            <p:cNvSpPr/>
            <p:nvPr/>
          </p:nvSpPr>
          <p:spPr>
            <a:xfrm>
              <a:off x="1618078" y="4260357"/>
              <a:ext cx="177800" cy="157480"/>
            </a:xfrm>
            <a:prstGeom prst="ellipse">
              <a:avLst/>
            </a:prstGeom>
            <a:ln w="12700" cmpd="sng">
              <a:solidFill>
                <a:schemeClr val="tx1"/>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schemeClr val="tx1"/>
                </a:solidFill>
                <a:cs typeface="Arial" panose="020B0604020202020204" pitchFamily="34" charset="0"/>
              </a:endParaRPr>
            </a:p>
          </p:txBody>
        </p:sp>
        <p:cxnSp>
          <p:nvCxnSpPr>
            <p:cNvPr id="19" name="Straight Connector 18">
              <a:extLst>
                <a:ext uri="{FF2B5EF4-FFF2-40B4-BE49-F238E27FC236}">
                  <a16:creationId xmlns:a16="http://schemas.microsoft.com/office/drawing/2014/main" id="{C86A6543-1FF8-4E24-51EC-D0E1BE3A8C8A}"/>
                </a:ext>
              </a:extLst>
            </p:cNvPr>
            <p:cNvCxnSpPr>
              <a:cxnSpLocks/>
              <a:stCxn id="18" idx="2"/>
            </p:cNvCxnSpPr>
            <p:nvPr/>
          </p:nvCxnSpPr>
          <p:spPr>
            <a:xfrm flipH="1">
              <a:off x="1072776" y="4339097"/>
              <a:ext cx="545302" cy="0"/>
            </a:xfrm>
            <a:prstGeom prst="line">
              <a:avLst/>
            </a:prstGeom>
            <a:ln w="12700" cmpd="sng">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0" name="Elbow Connector 19">
            <a:extLst>
              <a:ext uri="{FF2B5EF4-FFF2-40B4-BE49-F238E27FC236}">
                <a16:creationId xmlns:a16="http://schemas.microsoft.com/office/drawing/2014/main" id="{5AC2AF72-444D-704D-0941-2E819F7A3AF9}"/>
              </a:ext>
            </a:extLst>
          </p:cNvPr>
          <p:cNvCxnSpPr>
            <a:cxnSpLocks/>
            <a:stCxn id="10" idx="2"/>
          </p:cNvCxnSpPr>
          <p:nvPr userDrawn="1"/>
        </p:nvCxnSpPr>
        <p:spPr>
          <a:xfrm rot="5400000">
            <a:off x="9047258" y="3777974"/>
            <a:ext cx="257790" cy="2555563"/>
          </a:xfrm>
          <a:prstGeom prst="bentConnector2">
            <a:avLst/>
          </a:prstGeom>
          <a:ln w="12700">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E4D3532-2BCF-ADA3-BB3C-4BEAFAC99883}"/>
              </a:ext>
            </a:extLst>
          </p:cNvPr>
          <p:cNvCxnSpPr>
            <a:cxnSpLocks/>
          </p:cNvCxnSpPr>
          <p:nvPr userDrawn="1"/>
        </p:nvCxnSpPr>
        <p:spPr>
          <a:xfrm flipV="1">
            <a:off x="6718526" y="1369533"/>
            <a:ext cx="0" cy="521557"/>
          </a:xfrm>
          <a:prstGeom prst="line">
            <a:avLst/>
          </a:prstGeom>
          <a:ln w="12700" cmpd="sng">
            <a:solidFill>
              <a:schemeClr val="tx1"/>
            </a:solidFill>
            <a:headEnd type="oval"/>
          </a:ln>
        </p:spPr>
        <p:style>
          <a:lnRef idx="1">
            <a:schemeClr val="accent1"/>
          </a:lnRef>
          <a:fillRef idx="0">
            <a:schemeClr val="accent1"/>
          </a:fillRef>
          <a:effectRef idx="0">
            <a:schemeClr val="accent1"/>
          </a:effectRef>
          <a:fontRef idx="minor">
            <a:schemeClr val="tx1"/>
          </a:fontRef>
        </p:style>
      </p:cxnSp>
      <p:sp>
        <p:nvSpPr>
          <p:cNvPr id="22" name="Title 4">
            <a:extLst>
              <a:ext uri="{FF2B5EF4-FFF2-40B4-BE49-F238E27FC236}">
                <a16:creationId xmlns:a16="http://schemas.microsoft.com/office/drawing/2014/main" id="{F2D073D0-9BE3-63B0-8F6D-BBAFF0E92533}"/>
              </a:ext>
            </a:extLst>
          </p:cNvPr>
          <p:cNvSpPr>
            <a:spLocks noGrp="1"/>
          </p:cNvSpPr>
          <p:nvPr>
            <p:ph type="title" idx="4294967295"/>
          </p:nvPr>
        </p:nvSpPr>
        <p:spPr>
          <a:xfrm>
            <a:off x="347472" y="384048"/>
            <a:ext cx="11315700" cy="438150"/>
          </a:xfrm>
        </p:spPr>
        <p:txBody>
          <a:bodyPr/>
          <a:lstStyle/>
          <a:p>
            <a:r>
              <a:rPr lang="en-US"/>
              <a:t>Click to edit Master title style</a:t>
            </a:r>
          </a:p>
        </p:txBody>
      </p:sp>
    </p:spTree>
    <p:extLst>
      <p:ext uri="{BB962C8B-B14F-4D97-AF65-F5344CB8AC3E}">
        <p14:creationId xmlns:p14="http://schemas.microsoft.com/office/powerpoint/2010/main" val="2195779561"/>
      </p:ext>
    </p:extLst>
  </p:cSld>
  <p:clrMapOvr>
    <a:masterClrMapping/>
  </p:clrMapOvr>
  <p:extLst>
    <p:ext uri="{DCECCB84-F9BA-43D5-87BE-67443E8EF086}">
      <p15:sldGuideLst xmlns:p15="http://schemas.microsoft.com/office/powerpoint/2012/main">
        <p15:guide id="2" pos="401">
          <p15:clr>
            <a:srgbClr val="FBAE40"/>
          </p15:clr>
        </p15:guide>
        <p15:guide id="3" pos="7274">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MGB Brand colors">
    <p:spTree>
      <p:nvGrpSpPr>
        <p:cNvPr id="1" name=""/>
        <p:cNvGrpSpPr/>
        <p:nvPr/>
      </p:nvGrpSpPr>
      <p:grpSpPr>
        <a:xfrm>
          <a:off x="0" y="0"/>
          <a:ext cx="0" cy="0"/>
          <a:chOff x="0" y="0"/>
          <a:chExt cx="0" cy="0"/>
        </a:xfrm>
      </p:grpSpPr>
      <p:sp>
        <p:nvSpPr>
          <p:cNvPr id="150" name="TextBox 149">
            <a:extLst>
              <a:ext uri="{FF2B5EF4-FFF2-40B4-BE49-F238E27FC236}">
                <a16:creationId xmlns:a16="http://schemas.microsoft.com/office/drawing/2014/main" id="{A18A3D62-573A-0339-624E-2017E602C7D9}"/>
              </a:ext>
            </a:extLst>
          </p:cNvPr>
          <p:cNvSpPr txBox="1"/>
          <p:nvPr userDrawn="1"/>
        </p:nvSpPr>
        <p:spPr>
          <a:xfrm>
            <a:off x="359502" y="1482836"/>
            <a:ext cx="3421187" cy="4034813"/>
          </a:xfrm>
          <a:prstGeom prst="rect">
            <a:avLst/>
          </a:prstGeom>
          <a:noFill/>
          <a:ln w="25400">
            <a:noFill/>
          </a:ln>
        </p:spPr>
        <p:txBody>
          <a:bodyPr wrap="square" lIns="0" rtlCol="0">
            <a:noAutofit/>
          </a:bodyPr>
          <a:lstStyle/>
          <a:p>
            <a:pPr marL="0" indent="0" algn="l" defTabSz="914400" rtl="0" eaLnBrk="1" latinLnBrk="0" hangingPunct="1">
              <a:lnSpc>
                <a:spcPct val="100000"/>
              </a:lnSpc>
              <a:spcBef>
                <a:spcPts val="0"/>
              </a:spcBef>
              <a:buFont typeface="Arial" panose="020B0604020202020204" pitchFamily="34" charset="0"/>
              <a:buNone/>
            </a:pPr>
            <a:r>
              <a:rPr lang="en-US" sz="2000" b="0" kern="1200">
                <a:solidFill>
                  <a:schemeClr val="tx1"/>
                </a:solidFill>
                <a:latin typeface="+mn-lt"/>
                <a:ea typeface="+mn-ea"/>
                <a:cs typeface="+mn-cs"/>
              </a:rPr>
              <a:t>Lead with our primary colors—teal and blue. Use accent colors sparingly. Make sure to follow the prescribed color specifications.</a:t>
            </a:r>
          </a:p>
          <a:p>
            <a:endParaRPr lang="en-US"/>
          </a:p>
          <a:p>
            <a:r>
              <a:rPr lang="en-US" sz="1400" b="1" kern="1200">
                <a:solidFill>
                  <a:schemeClr val="tx1"/>
                </a:solidFill>
                <a:latin typeface="+mn-lt"/>
                <a:ea typeface="+mn-ea"/>
                <a:cs typeface="+mn-cs"/>
              </a:rPr>
              <a:t>Important: </a:t>
            </a:r>
          </a:p>
          <a:p>
            <a:pPr marL="0" indent="0" algn="l" defTabSz="914400" rtl="0" eaLnBrk="1" latinLnBrk="0" hangingPunct="1">
              <a:lnSpc>
                <a:spcPct val="100000"/>
              </a:lnSpc>
              <a:spcBef>
                <a:spcPts val="0"/>
              </a:spcBef>
              <a:buFont typeface="Arial" panose="020B0604020202020204" pitchFamily="34" charset="0"/>
              <a:buNone/>
            </a:pPr>
            <a:r>
              <a:rPr lang="en-US" sz="1400" b="0" kern="1200">
                <a:solidFill>
                  <a:schemeClr val="tx1"/>
                </a:solidFill>
                <a:latin typeface="+mn-lt"/>
                <a:ea typeface="+mn-ea"/>
                <a:cs typeface="+mn-cs"/>
              </a:rPr>
              <a:t>Our colors appear as presets in the top menu/s but do not use the automatic tints provided by PowerPoint. These colors are not part of the brand palette.</a:t>
            </a:r>
          </a:p>
        </p:txBody>
      </p:sp>
      <p:sp>
        <p:nvSpPr>
          <p:cNvPr id="88" name="Title 3">
            <a:extLst>
              <a:ext uri="{FF2B5EF4-FFF2-40B4-BE49-F238E27FC236}">
                <a16:creationId xmlns:a16="http://schemas.microsoft.com/office/drawing/2014/main" id="{B0DC776C-BA61-B8BA-1039-8BA1AA94525E}"/>
              </a:ext>
            </a:extLst>
          </p:cNvPr>
          <p:cNvSpPr>
            <a:spLocks noGrp="1"/>
          </p:cNvSpPr>
          <p:nvPr>
            <p:ph type="title" idx="4294967295" hasCustomPrompt="1"/>
          </p:nvPr>
        </p:nvSpPr>
        <p:spPr>
          <a:xfrm>
            <a:off x="347472" y="384048"/>
            <a:ext cx="11315700" cy="438150"/>
          </a:xfrm>
        </p:spPr>
        <p:txBody>
          <a:bodyPr/>
          <a:lstStyle/>
          <a:p>
            <a:r>
              <a:rPr lang="en-US"/>
              <a:t>Color palette</a:t>
            </a:r>
          </a:p>
        </p:txBody>
      </p:sp>
      <p:sp>
        <p:nvSpPr>
          <p:cNvPr id="120" name="Content Placeholder 2">
            <a:extLst>
              <a:ext uri="{FF2B5EF4-FFF2-40B4-BE49-F238E27FC236}">
                <a16:creationId xmlns:a16="http://schemas.microsoft.com/office/drawing/2014/main" id="{8FAC76BB-B2E0-BDF7-F0FE-C478E77B706D}"/>
              </a:ext>
            </a:extLst>
          </p:cNvPr>
          <p:cNvSpPr txBox="1"/>
          <p:nvPr userDrawn="1"/>
        </p:nvSpPr>
        <p:spPr>
          <a:xfrm>
            <a:off x="1950721" y="4794469"/>
            <a:ext cx="1507140" cy="409478"/>
          </a:xfrm>
          <a:prstGeom prst="rect">
            <a:avLst/>
          </a:prstGeom>
        </p:spPr>
        <p:txBody>
          <a:bodyPr vert="horz" lIns="0" tIns="0" rIns="0" bIns="0" rtlCol="0" anchor="ctr">
            <a:noAutofit/>
          </a:bodyPr>
          <a:lstStyle>
            <a:lvl1pPr marL="0" indent="0" algn="l" defTabSz="914400" rtl="0" eaLnBrk="1" latinLnBrk="0" hangingPunct="1">
              <a:spcBef>
                <a:spcPts val="1200"/>
              </a:spcBef>
              <a:spcAft>
                <a:spcPts val="0"/>
              </a:spcAft>
              <a:buClrTx/>
              <a:buFontTx/>
              <a:buNone/>
              <a:tabLst>
                <a:tab pos="1201738" algn="l"/>
              </a:tabLst>
              <a:defRPr sz="1800" b="0" i="0" kern="1200">
                <a:solidFill>
                  <a:schemeClr val="tx2"/>
                </a:solidFill>
                <a:latin typeface="Open Sans Light"/>
                <a:ea typeface="+mn-ea"/>
                <a:cs typeface="Open Sans Light"/>
              </a:defRPr>
            </a:lvl1pPr>
            <a:lvl2pPr marL="200025" indent="-200025" algn="l" defTabSz="914400" rtl="0" eaLnBrk="1" latinLnBrk="0" hangingPunct="1">
              <a:spcBef>
                <a:spcPts val="600"/>
              </a:spcBef>
              <a:spcAft>
                <a:spcPts val="0"/>
              </a:spcAft>
              <a:buClrTx/>
              <a:buFont typeface="Arial" pitchFamily="34" charset="0"/>
              <a:buChar char="•"/>
              <a:tabLst>
                <a:tab pos="1201738" algn="l"/>
              </a:tabLst>
              <a:defRPr sz="1800" b="0" i="0" kern="1200">
                <a:solidFill>
                  <a:schemeClr val="tx2"/>
                </a:solidFill>
                <a:latin typeface="Open Sans Light"/>
                <a:ea typeface="+mn-ea"/>
                <a:cs typeface="Open Sans Light"/>
              </a:defRPr>
            </a:lvl2pPr>
            <a:lvl3pPr marL="398463" indent="-200025" algn="l" defTabSz="914400" rtl="0" eaLnBrk="1" latinLnBrk="0" hangingPunct="1">
              <a:spcBef>
                <a:spcPts val="300"/>
              </a:spcBef>
              <a:spcAft>
                <a:spcPts val="0"/>
              </a:spcAft>
              <a:buClrTx/>
              <a:buFont typeface="Lucida Grande"/>
              <a:buChar char="-"/>
              <a:tabLst>
                <a:tab pos="1201738" algn="l"/>
              </a:tabLst>
              <a:defRPr sz="1800" b="0" i="0" kern="1200">
                <a:solidFill>
                  <a:schemeClr val="tx2"/>
                </a:solidFill>
                <a:latin typeface="Open Sans Light"/>
                <a:ea typeface="+mn-ea"/>
                <a:cs typeface="Open Sans Light"/>
              </a:defRPr>
            </a:lvl3pPr>
            <a:lvl4pPr marL="622300" indent="-200025" algn="l" defTabSz="914400" rtl="0" eaLnBrk="1" latinLnBrk="0" hangingPunct="1">
              <a:spcBef>
                <a:spcPts val="300"/>
              </a:spcBef>
              <a:spcAft>
                <a:spcPts val="0"/>
              </a:spcAft>
              <a:buClrTx/>
              <a:buFont typeface="Arial" pitchFamily="34" charset="0"/>
              <a:buChar char="•"/>
              <a:tabLst>
                <a:tab pos="1201738" algn="l"/>
              </a:tabLst>
              <a:defRPr sz="1800" b="0" i="0" kern="1200">
                <a:solidFill>
                  <a:schemeClr val="tx2"/>
                </a:solidFill>
                <a:latin typeface="Open Sans Light"/>
                <a:ea typeface="+mn-ea"/>
                <a:cs typeface="Open Sans Light"/>
              </a:defRPr>
            </a:lvl4pPr>
            <a:lvl5pPr marL="806450" indent="-182563" algn="l" defTabSz="914400" rtl="0" eaLnBrk="1" latinLnBrk="0" hangingPunct="1">
              <a:spcBef>
                <a:spcPts val="300"/>
              </a:spcBef>
              <a:spcAft>
                <a:spcPts val="0"/>
              </a:spcAft>
              <a:buClrTx/>
              <a:buFont typeface="Lucida Grande"/>
              <a:buChar char="-"/>
              <a:tabLst>
                <a:tab pos="1201738" algn="l"/>
              </a:tabLst>
              <a:defRPr sz="1800" b="0" i="0" kern="1200">
                <a:solidFill>
                  <a:schemeClr val="tx2"/>
                </a:solidFill>
                <a:latin typeface="Open Sans Light"/>
                <a:ea typeface="+mn-ea"/>
                <a:cs typeface="Open Sans Light"/>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defTabSz="456758" fontAlgn="base">
              <a:spcAft>
                <a:spcPts val="600"/>
              </a:spcAft>
            </a:pPr>
            <a:r>
              <a:rPr lang="en-US" sz="1200">
                <a:solidFill>
                  <a:srgbClr val="CC0000"/>
                </a:solidFill>
                <a:latin typeface="+mn-lt"/>
                <a:cs typeface="Arial" panose="020B0604020202020204" pitchFamily="34" charset="0"/>
              </a:rPr>
              <a:t>Do not use these colors.</a:t>
            </a:r>
          </a:p>
        </p:txBody>
      </p:sp>
      <p:grpSp>
        <p:nvGrpSpPr>
          <p:cNvPr id="121" name="Group 120">
            <a:extLst>
              <a:ext uri="{FF2B5EF4-FFF2-40B4-BE49-F238E27FC236}">
                <a16:creationId xmlns:a16="http://schemas.microsoft.com/office/drawing/2014/main" id="{8BDF700D-5C38-F2F5-52CC-8BD719389D0D}"/>
              </a:ext>
            </a:extLst>
          </p:cNvPr>
          <p:cNvGrpSpPr/>
          <p:nvPr userDrawn="1"/>
        </p:nvGrpSpPr>
        <p:grpSpPr>
          <a:xfrm>
            <a:off x="4202430" y="1865348"/>
            <a:ext cx="6207539" cy="3284126"/>
            <a:chOff x="4202430" y="1865348"/>
            <a:chExt cx="6207539" cy="3284126"/>
          </a:xfrm>
        </p:grpSpPr>
        <p:sp>
          <p:nvSpPr>
            <p:cNvPr id="122" name="Rectangle 121">
              <a:extLst>
                <a:ext uri="{FF2B5EF4-FFF2-40B4-BE49-F238E27FC236}">
                  <a16:creationId xmlns:a16="http://schemas.microsoft.com/office/drawing/2014/main" id="{DE3A6B00-42B9-B985-1913-F3B9C4884FD6}"/>
                </a:ext>
              </a:extLst>
            </p:cNvPr>
            <p:cNvSpPr/>
            <p:nvPr/>
          </p:nvSpPr>
          <p:spPr>
            <a:xfrm>
              <a:off x="4202431" y="1865348"/>
              <a:ext cx="879777" cy="692727"/>
            </a:xfrm>
            <a:prstGeom prst="rect">
              <a:avLst/>
            </a:prstGeom>
            <a:solidFill>
              <a:srgbClr val="01828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3" name="Rectangle 122">
              <a:extLst>
                <a:ext uri="{FF2B5EF4-FFF2-40B4-BE49-F238E27FC236}">
                  <a16:creationId xmlns:a16="http://schemas.microsoft.com/office/drawing/2014/main" id="{B398584D-CE3F-8AEF-1FCA-85C8413BE99F}"/>
                </a:ext>
              </a:extLst>
            </p:cNvPr>
            <p:cNvSpPr/>
            <p:nvPr/>
          </p:nvSpPr>
          <p:spPr>
            <a:xfrm>
              <a:off x="5267665" y="1865348"/>
              <a:ext cx="879777" cy="6927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4" name="Rectangle 123">
              <a:extLst>
                <a:ext uri="{FF2B5EF4-FFF2-40B4-BE49-F238E27FC236}">
                  <a16:creationId xmlns:a16="http://schemas.microsoft.com/office/drawing/2014/main" id="{10472008-7C52-1E8C-9A39-84C3F23B5168}"/>
                </a:ext>
              </a:extLst>
            </p:cNvPr>
            <p:cNvSpPr/>
            <p:nvPr/>
          </p:nvSpPr>
          <p:spPr>
            <a:xfrm>
              <a:off x="6332899" y="1865348"/>
              <a:ext cx="879778" cy="6927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5" name="Rectangle 124">
              <a:extLst>
                <a:ext uri="{FF2B5EF4-FFF2-40B4-BE49-F238E27FC236}">
                  <a16:creationId xmlns:a16="http://schemas.microsoft.com/office/drawing/2014/main" id="{11B5A22C-836A-263F-B90E-F563EAA889E6}"/>
                </a:ext>
              </a:extLst>
            </p:cNvPr>
            <p:cNvSpPr/>
            <p:nvPr/>
          </p:nvSpPr>
          <p:spPr>
            <a:xfrm>
              <a:off x="7398136" y="1865348"/>
              <a:ext cx="879778" cy="692727"/>
            </a:xfrm>
            <a:prstGeom prst="rect">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6" name="Rectangle 125">
              <a:extLst>
                <a:ext uri="{FF2B5EF4-FFF2-40B4-BE49-F238E27FC236}">
                  <a16:creationId xmlns:a16="http://schemas.microsoft.com/office/drawing/2014/main" id="{6D13BBEE-8D6C-8024-4DDC-A14098B3F65D}"/>
                </a:ext>
              </a:extLst>
            </p:cNvPr>
            <p:cNvSpPr/>
            <p:nvPr/>
          </p:nvSpPr>
          <p:spPr>
            <a:xfrm>
              <a:off x="8463373" y="1865348"/>
              <a:ext cx="879778" cy="6927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7" name="Rectangle 126">
              <a:extLst>
                <a:ext uri="{FF2B5EF4-FFF2-40B4-BE49-F238E27FC236}">
                  <a16:creationId xmlns:a16="http://schemas.microsoft.com/office/drawing/2014/main" id="{38E3E820-5AF0-AF7C-FF6C-390E2A59DFE1}"/>
                </a:ext>
              </a:extLst>
            </p:cNvPr>
            <p:cNvSpPr/>
            <p:nvPr/>
          </p:nvSpPr>
          <p:spPr>
            <a:xfrm>
              <a:off x="4202430" y="3671917"/>
              <a:ext cx="879778" cy="69272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8" name="Rectangle 127">
              <a:extLst>
                <a:ext uri="{FF2B5EF4-FFF2-40B4-BE49-F238E27FC236}">
                  <a16:creationId xmlns:a16="http://schemas.microsoft.com/office/drawing/2014/main" id="{4766E1B4-F330-623C-5A53-99EECC0DAB80}"/>
                </a:ext>
              </a:extLst>
            </p:cNvPr>
            <p:cNvSpPr/>
            <p:nvPr/>
          </p:nvSpPr>
          <p:spPr>
            <a:xfrm>
              <a:off x="5267665" y="3671917"/>
              <a:ext cx="879778" cy="6927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9" name="Rectangle 128">
              <a:extLst>
                <a:ext uri="{FF2B5EF4-FFF2-40B4-BE49-F238E27FC236}">
                  <a16:creationId xmlns:a16="http://schemas.microsoft.com/office/drawing/2014/main" id="{A42194C2-1437-C0AB-E484-A654645F39D7}"/>
                </a:ext>
              </a:extLst>
            </p:cNvPr>
            <p:cNvSpPr/>
            <p:nvPr/>
          </p:nvSpPr>
          <p:spPr>
            <a:xfrm>
              <a:off x="6332901" y="3676443"/>
              <a:ext cx="879778" cy="69272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30" name="Rectangle 129">
              <a:extLst>
                <a:ext uri="{FF2B5EF4-FFF2-40B4-BE49-F238E27FC236}">
                  <a16:creationId xmlns:a16="http://schemas.microsoft.com/office/drawing/2014/main" id="{60969A8D-2728-E105-4619-2A5863EE1F28}"/>
                </a:ext>
              </a:extLst>
            </p:cNvPr>
            <p:cNvSpPr/>
            <p:nvPr/>
          </p:nvSpPr>
          <p:spPr>
            <a:xfrm>
              <a:off x="7398136" y="3676443"/>
              <a:ext cx="879778" cy="69272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31" name="TextBox 130">
              <a:extLst>
                <a:ext uri="{FF2B5EF4-FFF2-40B4-BE49-F238E27FC236}">
                  <a16:creationId xmlns:a16="http://schemas.microsoft.com/office/drawing/2014/main" id="{385F3CCC-47F2-6A7A-BD90-F45333C4583C}"/>
                </a:ext>
              </a:extLst>
            </p:cNvPr>
            <p:cNvSpPr txBox="1"/>
            <p:nvPr/>
          </p:nvSpPr>
          <p:spPr>
            <a:xfrm>
              <a:off x="4202430" y="2565923"/>
              <a:ext cx="870852" cy="507831"/>
            </a:xfrm>
            <a:prstGeom prst="rect">
              <a:avLst/>
            </a:prstGeom>
            <a:noFill/>
          </p:spPr>
          <p:txBody>
            <a:bodyPr wrap="square" lIns="0" rIns="0" rtlCol="0">
              <a:spAutoFit/>
            </a:bodyPr>
            <a:lstStyle>
              <a:defPPr>
                <a:defRPr lang="en-US"/>
              </a:defPPr>
              <a:lvl1pPr>
                <a:defRPr sz="900"/>
              </a:lvl1pPr>
            </a:lstStyle>
            <a:p>
              <a:r>
                <a:rPr lang="en-US"/>
                <a:t>Teal</a:t>
              </a:r>
            </a:p>
            <a:p>
              <a:r>
                <a:rPr lang="en-US"/>
                <a:t>RGB 1, 130, 142</a:t>
              </a:r>
            </a:p>
            <a:p>
              <a:r>
                <a:rPr lang="en-US"/>
                <a:t>HEX #01828E</a:t>
              </a:r>
            </a:p>
          </p:txBody>
        </p:sp>
        <p:sp>
          <p:nvSpPr>
            <p:cNvPr id="132" name="TextBox 131">
              <a:extLst>
                <a:ext uri="{FF2B5EF4-FFF2-40B4-BE49-F238E27FC236}">
                  <a16:creationId xmlns:a16="http://schemas.microsoft.com/office/drawing/2014/main" id="{11CDFA37-DF80-B428-651F-6D6A1CF989CF}"/>
                </a:ext>
              </a:extLst>
            </p:cNvPr>
            <p:cNvSpPr txBox="1"/>
            <p:nvPr/>
          </p:nvSpPr>
          <p:spPr>
            <a:xfrm>
              <a:off x="5276590" y="2565923"/>
              <a:ext cx="870852" cy="784830"/>
            </a:xfrm>
            <a:prstGeom prst="rect">
              <a:avLst/>
            </a:prstGeom>
            <a:noFill/>
          </p:spPr>
          <p:txBody>
            <a:bodyPr wrap="square" lIns="0" rIns="0" rtlCol="0">
              <a:spAutoFit/>
            </a:bodyPr>
            <a:lstStyle>
              <a:defPPr>
                <a:defRPr lang="en-US"/>
              </a:defPPr>
              <a:lvl1pPr>
                <a:defRPr sz="900"/>
              </a:lvl1pPr>
            </a:lstStyle>
            <a:p>
              <a:r>
                <a:rPr lang="en-US"/>
                <a:t>Blue</a:t>
              </a:r>
            </a:p>
            <a:p>
              <a:r>
                <a:rPr lang="en-US"/>
                <a:t>RGB 0, 58, 150</a:t>
              </a:r>
            </a:p>
            <a:p>
              <a:r>
                <a:rPr lang="en-US"/>
                <a:t>HEX #003A96</a:t>
              </a:r>
            </a:p>
          </p:txBody>
        </p:sp>
        <p:sp>
          <p:nvSpPr>
            <p:cNvPr id="133" name="TextBox 132">
              <a:extLst>
                <a:ext uri="{FF2B5EF4-FFF2-40B4-BE49-F238E27FC236}">
                  <a16:creationId xmlns:a16="http://schemas.microsoft.com/office/drawing/2014/main" id="{3603BE58-7C1B-7B21-E960-F523BB11EAD5}"/>
                </a:ext>
              </a:extLst>
            </p:cNvPr>
            <p:cNvSpPr txBox="1"/>
            <p:nvPr/>
          </p:nvSpPr>
          <p:spPr>
            <a:xfrm>
              <a:off x="6352721" y="2565923"/>
              <a:ext cx="870852" cy="784830"/>
            </a:xfrm>
            <a:prstGeom prst="rect">
              <a:avLst/>
            </a:prstGeom>
            <a:noFill/>
          </p:spPr>
          <p:txBody>
            <a:bodyPr wrap="square" lIns="0" rIns="0" rtlCol="0">
              <a:spAutoFit/>
            </a:bodyPr>
            <a:lstStyle>
              <a:defPPr>
                <a:defRPr lang="en-US"/>
              </a:defPPr>
              <a:lvl1pPr>
                <a:defRPr sz="900"/>
              </a:lvl1pPr>
            </a:lstStyle>
            <a:p>
              <a:r>
                <a:rPr lang="en-US"/>
                <a:t>Light teal</a:t>
              </a:r>
            </a:p>
            <a:p>
              <a:r>
                <a:rPr lang="en-US"/>
                <a:t>RGB 177, 228, 227</a:t>
              </a:r>
            </a:p>
            <a:p>
              <a:r>
                <a:rPr lang="en-US"/>
                <a:t>HEX #B1E4E3</a:t>
              </a:r>
            </a:p>
          </p:txBody>
        </p:sp>
        <p:sp>
          <p:nvSpPr>
            <p:cNvPr id="134" name="TextBox 133">
              <a:extLst>
                <a:ext uri="{FF2B5EF4-FFF2-40B4-BE49-F238E27FC236}">
                  <a16:creationId xmlns:a16="http://schemas.microsoft.com/office/drawing/2014/main" id="{8A6B8248-0F57-806E-AC7A-E12CA88D9F22}"/>
                </a:ext>
              </a:extLst>
            </p:cNvPr>
            <p:cNvSpPr txBox="1"/>
            <p:nvPr/>
          </p:nvSpPr>
          <p:spPr>
            <a:xfrm>
              <a:off x="7410190" y="2565923"/>
              <a:ext cx="870852" cy="507831"/>
            </a:xfrm>
            <a:prstGeom prst="rect">
              <a:avLst/>
            </a:prstGeom>
            <a:noFill/>
          </p:spPr>
          <p:txBody>
            <a:bodyPr wrap="square" lIns="0" rIns="0" rtlCol="0">
              <a:spAutoFit/>
            </a:bodyPr>
            <a:lstStyle>
              <a:defPPr>
                <a:defRPr lang="en-US"/>
              </a:defPPr>
              <a:lvl1pPr>
                <a:defRPr sz="900"/>
              </a:lvl1pPr>
            </a:lstStyle>
            <a:p>
              <a:r>
                <a:rPr lang="en-US"/>
                <a:t>White</a:t>
              </a:r>
            </a:p>
            <a:p>
              <a:r>
                <a:rPr lang="en-US"/>
                <a:t>RGB 255, 255, 255</a:t>
              </a:r>
            </a:p>
            <a:p>
              <a:r>
                <a:rPr lang="en-US"/>
                <a:t>HEX #FFFFFF</a:t>
              </a:r>
            </a:p>
          </p:txBody>
        </p:sp>
        <p:sp>
          <p:nvSpPr>
            <p:cNvPr id="135" name="TextBox 134">
              <a:extLst>
                <a:ext uri="{FF2B5EF4-FFF2-40B4-BE49-F238E27FC236}">
                  <a16:creationId xmlns:a16="http://schemas.microsoft.com/office/drawing/2014/main" id="{C50E4703-D840-66B5-B95F-9694213793A0}"/>
                </a:ext>
              </a:extLst>
            </p:cNvPr>
            <p:cNvSpPr txBox="1"/>
            <p:nvPr/>
          </p:nvSpPr>
          <p:spPr>
            <a:xfrm>
              <a:off x="8473880" y="2565923"/>
              <a:ext cx="870852" cy="507831"/>
            </a:xfrm>
            <a:prstGeom prst="rect">
              <a:avLst/>
            </a:prstGeom>
            <a:noFill/>
          </p:spPr>
          <p:txBody>
            <a:bodyPr wrap="square" lIns="0" rIns="0" rtlCol="0">
              <a:spAutoFit/>
            </a:bodyPr>
            <a:lstStyle>
              <a:defPPr>
                <a:defRPr lang="en-US"/>
              </a:defPPr>
              <a:lvl1pPr>
                <a:defRPr sz="900"/>
              </a:lvl1pPr>
            </a:lstStyle>
            <a:p>
              <a:r>
                <a:rPr lang="en-US"/>
                <a:t>Black</a:t>
              </a:r>
            </a:p>
            <a:p>
              <a:r>
                <a:rPr lang="en-US"/>
                <a:t>RGB 0, 0, 0</a:t>
              </a:r>
            </a:p>
            <a:p>
              <a:r>
                <a:rPr lang="en-US"/>
                <a:t>HEX #000000</a:t>
              </a:r>
            </a:p>
          </p:txBody>
        </p:sp>
        <p:sp>
          <p:nvSpPr>
            <p:cNvPr id="136" name="TextBox 135">
              <a:extLst>
                <a:ext uri="{FF2B5EF4-FFF2-40B4-BE49-F238E27FC236}">
                  <a16:creationId xmlns:a16="http://schemas.microsoft.com/office/drawing/2014/main" id="{3C94ACD2-4451-0001-CE89-59A741C29E7A}"/>
                </a:ext>
              </a:extLst>
            </p:cNvPr>
            <p:cNvSpPr txBox="1"/>
            <p:nvPr/>
          </p:nvSpPr>
          <p:spPr>
            <a:xfrm>
              <a:off x="4202430" y="4364644"/>
              <a:ext cx="870852" cy="507831"/>
            </a:xfrm>
            <a:prstGeom prst="rect">
              <a:avLst/>
            </a:prstGeom>
            <a:noFill/>
          </p:spPr>
          <p:txBody>
            <a:bodyPr wrap="square" lIns="0" rIns="0" rtlCol="0">
              <a:spAutoFit/>
            </a:bodyPr>
            <a:lstStyle/>
            <a:p>
              <a:r>
                <a:rPr lang="en-US" sz="900"/>
                <a:t>Cyan</a:t>
              </a:r>
            </a:p>
            <a:p>
              <a:r>
                <a:rPr lang="en-US" sz="900"/>
                <a:t>RGB 0, 119, 200</a:t>
              </a:r>
            </a:p>
            <a:p>
              <a:r>
                <a:rPr lang="en-US" sz="900"/>
                <a:t>HEX #</a:t>
              </a:r>
              <a:r>
                <a:rPr lang="en-US" sz="900" cap="all"/>
                <a:t>0077C8</a:t>
              </a:r>
              <a:endParaRPr lang="en-US" sz="900"/>
            </a:p>
          </p:txBody>
        </p:sp>
        <p:sp>
          <p:nvSpPr>
            <p:cNvPr id="137" name="TextBox 136">
              <a:extLst>
                <a:ext uri="{FF2B5EF4-FFF2-40B4-BE49-F238E27FC236}">
                  <a16:creationId xmlns:a16="http://schemas.microsoft.com/office/drawing/2014/main" id="{273B8536-E4B1-B03B-4B82-AD59C2A205B3}"/>
                </a:ext>
              </a:extLst>
            </p:cNvPr>
            <p:cNvSpPr txBox="1"/>
            <p:nvPr/>
          </p:nvSpPr>
          <p:spPr>
            <a:xfrm>
              <a:off x="5276590" y="4364644"/>
              <a:ext cx="870852" cy="784830"/>
            </a:xfrm>
            <a:prstGeom prst="rect">
              <a:avLst/>
            </a:prstGeom>
            <a:noFill/>
          </p:spPr>
          <p:txBody>
            <a:bodyPr wrap="square" lIns="0" rIns="0" rtlCol="0">
              <a:spAutoFit/>
            </a:bodyPr>
            <a:lstStyle>
              <a:defPPr>
                <a:defRPr lang="en-US"/>
              </a:defPPr>
              <a:lvl1pPr>
                <a:defRPr sz="900"/>
              </a:lvl1pPr>
            </a:lstStyle>
            <a:p>
              <a:r>
                <a:rPr lang="en-US"/>
                <a:t>Gold</a:t>
              </a:r>
            </a:p>
            <a:p>
              <a:r>
                <a:rPr lang="en-US"/>
                <a:t>RGB 207, 127, 0</a:t>
              </a:r>
            </a:p>
            <a:p>
              <a:r>
                <a:rPr lang="en-US"/>
                <a:t>HEX #CF7F00</a:t>
              </a:r>
            </a:p>
          </p:txBody>
        </p:sp>
        <p:sp>
          <p:nvSpPr>
            <p:cNvPr id="138" name="TextBox 137">
              <a:extLst>
                <a:ext uri="{FF2B5EF4-FFF2-40B4-BE49-F238E27FC236}">
                  <a16:creationId xmlns:a16="http://schemas.microsoft.com/office/drawing/2014/main" id="{FF895C1C-11E6-BE23-AB22-7B6B393ED0C1}"/>
                </a:ext>
              </a:extLst>
            </p:cNvPr>
            <p:cNvSpPr txBox="1"/>
            <p:nvPr/>
          </p:nvSpPr>
          <p:spPr>
            <a:xfrm>
              <a:off x="6352721" y="4364644"/>
              <a:ext cx="870852" cy="784830"/>
            </a:xfrm>
            <a:prstGeom prst="rect">
              <a:avLst/>
            </a:prstGeom>
            <a:noFill/>
          </p:spPr>
          <p:txBody>
            <a:bodyPr wrap="square" lIns="0" rIns="0" rtlCol="0">
              <a:spAutoFit/>
            </a:bodyPr>
            <a:lstStyle>
              <a:defPPr>
                <a:defRPr lang="en-US"/>
              </a:defPPr>
              <a:lvl1pPr>
                <a:defRPr sz="900"/>
              </a:lvl1pPr>
            </a:lstStyle>
            <a:p>
              <a:r>
                <a:rPr lang="en-US"/>
                <a:t>Purple</a:t>
              </a:r>
            </a:p>
            <a:p>
              <a:r>
                <a:rPr lang="en-US"/>
                <a:t>RGB 92, 6, 140</a:t>
              </a:r>
            </a:p>
            <a:p>
              <a:r>
                <a:rPr lang="en-US"/>
                <a:t>HEX #5C068C</a:t>
              </a:r>
            </a:p>
          </p:txBody>
        </p:sp>
        <p:sp>
          <p:nvSpPr>
            <p:cNvPr id="139" name="TextBox 138">
              <a:extLst>
                <a:ext uri="{FF2B5EF4-FFF2-40B4-BE49-F238E27FC236}">
                  <a16:creationId xmlns:a16="http://schemas.microsoft.com/office/drawing/2014/main" id="{7632BB0B-06F8-1F40-9927-AC1D7C8B71AD}"/>
                </a:ext>
              </a:extLst>
            </p:cNvPr>
            <p:cNvSpPr txBox="1"/>
            <p:nvPr/>
          </p:nvSpPr>
          <p:spPr>
            <a:xfrm>
              <a:off x="7410190" y="4364644"/>
              <a:ext cx="870852" cy="784830"/>
            </a:xfrm>
            <a:prstGeom prst="rect">
              <a:avLst/>
            </a:prstGeom>
            <a:noFill/>
          </p:spPr>
          <p:txBody>
            <a:bodyPr wrap="square" lIns="0" rIns="0" rtlCol="0">
              <a:spAutoFit/>
            </a:bodyPr>
            <a:lstStyle>
              <a:defPPr>
                <a:defRPr lang="en-US"/>
              </a:defPPr>
              <a:lvl1pPr>
                <a:defRPr sz="900"/>
              </a:lvl1pPr>
            </a:lstStyle>
            <a:p>
              <a:r>
                <a:rPr lang="en-US"/>
                <a:t>Red</a:t>
              </a:r>
            </a:p>
            <a:p>
              <a:r>
                <a:rPr lang="en-US"/>
                <a:t>RGB 206, 0, 55</a:t>
              </a:r>
            </a:p>
            <a:p>
              <a:r>
                <a:rPr lang="en-US"/>
                <a:t>HEX #CE0037</a:t>
              </a:r>
            </a:p>
          </p:txBody>
        </p:sp>
        <p:sp>
          <p:nvSpPr>
            <p:cNvPr id="140" name="Rectangle 139">
              <a:extLst>
                <a:ext uri="{FF2B5EF4-FFF2-40B4-BE49-F238E27FC236}">
                  <a16:creationId xmlns:a16="http://schemas.microsoft.com/office/drawing/2014/main" id="{F28953BA-6F89-1BAD-AC1D-BED7B2944F28}"/>
                </a:ext>
              </a:extLst>
            </p:cNvPr>
            <p:cNvSpPr/>
            <p:nvPr/>
          </p:nvSpPr>
          <p:spPr>
            <a:xfrm>
              <a:off x="9528610" y="1865348"/>
              <a:ext cx="879778" cy="69272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41" name="TextBox 140">
              <a:extLst>
                <a:ext uri="{FF2B5EF4-FFF2-40B4-BE49-F238E27FC236}">
                  <a16:creationId xmlns:a16="http://schemas.microsoft.com/office/drawing/2014/main" id="{2D7D33A9-5BB6-9E8C-1035-3DCE3A8908F4}"/>
                </a:ext>
              </a:extLst>
            </p:cNvPr>
            <p:cNvSpPr txBox="1"/>
            <p:nvPr/>
          </p:nvSpPr>
          <p:spPr>
            <a:xfrm>
              <a:off x="9539117" y="2565923"/>
              <a:ext cx="870852" cy="507831"/>
            </a:xfrm>
            <a:prstGeom prst="rect">
              <a:avLst/>
            </a:prstGeom>
            <a:noFill/>
          </p:spPr>
          <p:txBody>
            <a:bodyPr wrap="square" lIns="0" rIns="0" rtlCol="0">
              <a:spAutoFit/>
            </a:bodyPr>
            <a:lstStyle>
              <a:defPPr>
                <a:defRPr lang="en-US"/>
              </a:defPPr>
              <a:lvl1pPr>
                <a:defRPr sz="900"/>
              </a:lvl1pPr>
            </a:lstStyle>
            <a:p>
              <a:r>
                <a:rPr lang="en-US"/>
                <a:t>Gray (tint of black)</a:t>
              </a:r>
            </a:p>
            <a:p>
              <a:r>
                <a:rPr lang="en-US"/>
                <a:t>RGB 128, 128, 128</a:t>
              </a:r>
            </a:p>
            <a:p>
              <a:r>
                <a:rPr lang="en-US"/>
                <a:t>HEX #808080</a:t>
              </a:r>
            </a:p>
          </p:txBody>
        </p:sp>
      </p:grpSp>
      <p:grpSp>
        <p:nvGrpSpPr>
          <p:cNvPr id="142" name="Group 141">
            <a:extLst>
              <a:ext uri="{FF2B5EF4-FFF2-40B4-BE49-F238E27FC236}">
                <a16:creationId xmlns:a16="http://schemas.microsoft.com/office/drawing/2014/main" id="{45F9F751-9775-FB60-3A8E-796E56D09428}"/>
              </a:ext>
            </a:extLst>
          </p:cNvPr>
          <p:cNvGrpSpPr/>
          <p:nvPr userDrawn="1"/>
        </p:nvGrpSpPr>
        <p:grpSpPr>
          <a:xfrm>
            <a:off x="350576" y="4472310"/>
            <a:ext cx="1519546" cy="1679596"/>
            <a:chOff x="640134" y="4358064"/>
            <a:chExt cx="1519546" cy="1679596"/>
          </a:xfrm>
        </p:grpSpPr>
        <p:grpSp>
          <p:nvGrpSpPr>
            <p:cNvPr id="143" name="Group 142">
              <a:extLst>
                <a:ext uri="{FF2B5EF4-FFF2-40B4-BE49-F238E27FC236}">
                  <a16:creationId xmlns:a16="http://schemas.microsoft.com/office/drawing/2014/main" id="{11F5A0F2-7557-71D0-861A-AB66D4D5C66D}"/>
                </a:ext>
              </a:extLst>
            </p:cNvPr>
            <p:cNvGrpSpPr/>
            <p:nvPr/>
          </p:nvGrpSpPr>
          <p:grpSpPr>
            <a:xfrm>
              <a:off x="640134" y="4358064"/>
              <a:ext cx="1519546" cy="1679596"/>
              <a:chOff x="778902" y="4016442"/>
              <a:chExt cx="1519546" cy="1679596"/>
            </a:xfrm>
          </p:grpSpPr>
          <p:pic>
            <p:nvPicPr>
              <p:cNvPr id="145" name="Picture 144">
                <a:extLst>
                  <a:ext uri="{FF2B5EF4-FFF2-40B4-BE49-F238E27FC236}">
                    <a16:creationId xmlns:a16="http://schemas.microsoft.com/office/drawing/2014/main" id="{6389E7B5-192D-D642-133C-EA965BFBBC22}"/>
                  </a:ext>
                </a:extLst>
              </p:cNvPr>
              <p:cNvPicPr/>
              <p:nvPr/>
            </p:nvPicPr>
            <p:blipFill rotWithShape="1">
              <a:blip r:embed="rId2" cstate="screen">
                <a:extLst>
                  <a:ext uri="{28A0092B-C50C-407E-A947-70E740481C1C}">
                    <a14:useLocalDpi xmlns:a14="http://schemas.microsoft.com/office/drawing/2010/main"/>
                  </a:ext>
                </a:extLst>
              </a:blip>
              <a:srcRect/>
              <a:stretch/>
            </p:blipFill>
            <p:spPr>
              <a:xfrm>
                <a:off x="787831" y="4016442"/>
                <a:ext cx="1510615" cy="1673556"/>
              </a:xfrm>
              <a:prstGeom prst="rect">
                <a:avLst/>
              </a:prstGeom>
            </p:spPr>
          </p:pic>
          <p:grpSp>
            <p:nvGrpSpPr>
              <p:cNvPr id="146" name="Group 145">
                <a:extLst>
                  <a:ext uri="{FF2B5EF4-FFF2-40B4-BE49-F238E27FC236}">
                    <a16:creationId xmlns:a16="http://schemas.microsoft.com/office/drawing/2014/main" id="{4BF65679-FABD-4848-F334-C73F7C327840}"/>
                  </a:ext>
                </a:extLst>
              </p:cNvPr>
              <p:cNvGrpSpPr/>
              <p:nvPr/>
            </p:nvGrpSpPr>
            <p:grpSpPr>
              <a:xfrm>
                <a:off x="778902" y="4595770"/>
                <a:ext cx="1519546" cy="1100268"/>
                <a:chOff x="748092" y="4483339"/>
                <a:chExt cx="1162709" cy="1082369"/>
              </a:xfrm>
            </p:grpSpPr>
            <p:sp>
              <p:nvSpPr>
                <p:cNvPr id="147" name="Rectangle 146">
                  <a:extLst>
                    <a:ext uri="{FF2B5EF4-FFF2-40B4-BE49-F238E27FC236}">
                      <a16:creationId xmlns:a16="http://schemas.microsoft.com/office/drawing/2014/main" id="{6C4EB8C7-2024-02CA-9A01-48FB3B11B912}"/>
                    </a:ext>
                  </a:extLst>
                </p:cNvPr>
                <p:cNvSpPr/>
                <p:nvPr/>
              </p:nvSpPr>
              <p:spPr>
                <a:xfrm>
                  <a:off x="754924" y="4489284"/>
                  <a:ext cx="1155877" cy="1064533"/>
                </a:xfrm>
                <a:prstGeom prst="rect">
                  <a:avLst/>
                </a:prstGeom>
                <a:noFill/>
                <a:ln w="19050">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Arial" panose="020B0604020202020204" pitchFamily="34" charset="0"/>
                    <a:cs typeface="Arial" panose="020B0604020202020204" pitchFamily="34" charset="0"/>
                  </a:endParaRPr>
                </a:p>
              </p:txBody>
            </p:sp>
            <p:cxnSp>
              <p:nvCxnSpPr>
                <p:cNvPr id="148" name="Straight Connector 147">
                  <a:extLst>
                    <a:ext uri="{FF2B5EF4-FFF2-40B4-BE49-F238E27FC236}">
                      <a16:creationId xmlns:a16="http://schemas.microsoft.com/office/drawing/2014/main" id="{64702A62-DEE6-8E18-A4D2-574652B3522B}"/>
                    </a:ext>
                  </a:extLst>
                </p:cNvPr>
                <p:cNvCxnSpPr/>
                <p:nvPr/>
              </p:nvCxnSpPr>
              <p:spPr bwMode="gray">
                <a:xfrm>
                  <a:off x="748092" y="4501175"/>
                  <a:ext cx="1162706" cy="1064533"/>
                </a:xfrm>
                <a:prstGeom prst="line">
                  <a:avLst/>
                </a:prstGeom>
                <a:noFill/>
                <a:ln w="19050">
                  <a:solidFill>
                    <a:srgbClr val="CC0000"/>
                  </a:solidFill>
                </a:ln>
              </p:spPr>
              <p:style>
                <a:lnRef idx="2">
                  <a:schemeClr val="accent1">
                    <a:shade val="50000"/>
                  </a:schemeClr>
                </a:lnRef>
                <a:fillRef idx="1">
                  <a:schemeClr val="accent1"/>
                </a:fillRef>
                <a:effectRef idx="0">
                  <a:schemeClr val="accent1"/>
                </a:effectRef>
                <a:fontRef idx="minor">
                  <a:schemeClr val="lt1"/>
                </a:fontRef>
              </p:style>
            </p:cxnSp>
            <p:cxnSp>
              <p:nvCxnSpPr>
                <p:cNvPr id="149" name="Straight Connector 148">
                  <a:extLst>
                    <a:ext uri="{FF2B5EF4-FFF2-40B4-BE49-F238E27FC236}">
                      <a16:creationId xmlns:a16="http://schemas.microsoft.com/office/drawing/2014/main" id="{3366A185-ED3A-C473-7FFD-371CBB9FE0AC}"/>
                    </a:ext>
                  </a:extLst>
                </p:cNvPr>
                <p:cNvCxnSpPr/>
                <p:nvPr/>
              </p:nvCxnSpPr>
              <p:spPr bwMode="gray">
                <a:xfrm flipH="1">
                  <a:off x="754922" y="4483339"/>
                  <a:ext cx="1155878" cy="1076425"/>
                </a:xfrm>
                <a:prstGeom prst="line">
                  <a:avLst/>
                </a:prstGeom>
                <a:noFill/>
                <a:ln w="19050">
                  <a:solidFill>
                    <a:srgbClr val="CC0000"/>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144" name="Rectangle 143">
              <a:extLst>
                <a:ext uri="{FF2B5EF4-FFF2-40B4-BE49-F238E27FC236}">
                  <a16:creationId xmlns:a16="http://schemas.microsoft.com/office/drawing/2014/main" id="{A3C3B28E-8F6D-0D27-0D50-EEFEF539C677}"/>
                </a:ext>
              </a:extLst>
            </p:cNvPr>
            <p:cNvSpPr/>
            <p:nvPr/>
          </p:nvSpPr>
          <p:spPr>
            <a:xfrm>
              <a:off x="914400" y="4358064"/>
              <a:ext cx="1245276" cy="1853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extBox 1">
            <a:extLst>
              <a:ext uri="{FF2B5EF4-FFF2-40B4-BE49-F238E27FC236}">
                <a16:creationId xmlns:a16="http://schemas.microsoft.com/office/drawing/2014/main" id="{FF17EE85-C178-BBE4-5C18-0515D16B55C6}"/>
              </a:ext>
            </a:extLst>
          </p:cNvPr>
          <p:cNvSpPr txBox="1"/>
          <p:nvPr userDrawn="1"/>
        </p:nvSpPr>
        <p:spPr>
          <a:xfrm>
            <a:off x="4205700" y="1482836"/>
            <a:ext cx="3421187" cy="4034813"/>
          </a:xfrm>
          <a:prstGeom prst="rect">
            <a:avLst/>
          </a:prstGeom>
          <a:noFill/>
          <a:ln w="25400">
            <a:noFill/>
          </a:ln>
        </p:spPr>
        <p:txBody>
          <a:bodyPr wrap="square" lIns="0" tIns="0" rtlCol="0">
            <a:noAutofit/>
          </a:bodyPr>
          <a:lstStyle/>
          <a:p>
            <a:pPr marL="0" indent="0" algn="l" defTabSz="914400" rtl="0" eaLnBrk="1" latinLnBrk="0" hangingPunct="1">
              <a:lnSpc>
                <a:spcPct val="100000"/>
              </a:lnSpc>
              <a:spcBef>
                <a:spcPts val="0"/>
              </a:spcBef>
              <a:buFont typeface="Arial" panose="020B0604020202020204" pitchFamily="34" charset="0"/>
              <a:buNone/>
            </a:pPr>
            <a:r>
              <a:rPr lang="en-US" sz="2000" b="1" kern="1200">
                <a:solidFill>
                  <a:schemeClr val="tx1"/>
                </a:solidFill>
                <a:latin typeface="+mn-lt"/>
                <a:ea typeface="+mn-ea"/>
                <a:cs typeface="+mn-cs"/>
              </a:rPr>
              <a:t>Primary colors</a:t>
            </a:r>
          </a:p>
          <a:p>
            <a:endParaRPr lang="en-US" sz="2400"/>
          </a:p>
          <a:p>
            <a:endParaRPr lang="en-US" sz="2400"/>
          </a:p>
          <a:p>
            <a:endParaRPr lang="en-US" sz="2400"/>
          </a:p>
          <a:p>
            <a:pPr>
              <a:spcBef>
                <a:spcPts val="600"/>
              </a:spcBef>
            </a:pPr>
            <a:endParaRPr lang="en-US" sz="2400"/>
          </a:p>
          <a:p>
            <a:pPr marL="0" indent="0" algn="l" defTabSz="914400" rtl="0" eaLnBrk="1" latinLnBrk="0" hangingPunct="1">
              <a:lnSpc>
                <a:spcPct val="100000"/>
              </a:lnSpc>
              <a:spcBef>
                <a:spcPts val="0"/>
              </a:spcBef>
              <a:buFont typeface="Arial" panose="020B0604020202020204" pitchFamily="34" charset="0"/>
              <a:buNone/>
            </a:pPr>
            <a:r>
              <a:rPr lang="en-US" sz="2000" b="1" kern="1200">
                <a:solidFill>
                  <a:schemeClr val="tx1"/>
                </a:solidFill>
                <a:latin typeface="+mn-lt"/>
                <a:ea typeface="+mn-ea"/>
                <a:cs typeface="+mn-cs"/>
              </a:rPr>
              <a:t>Secondary colors</a:t>
            </a:r>
          </a:p>
          <a:p>
            <a:endParaRPr lang="en-US" sz="2400"/>
          </a:p>
          <a:p>
            <a:endParaRPr lang="en-US" sz="2400"/>
          </a:p>
          <a:p>
            <a:endParaRPr lang="en-US" sz="2400"/>
          </a:p>
          <a:p>
            <a:endParaRPr lang="en-US" sz="2400"/>
          </a:p>
          <a:p>
            <a:endParaRPr lang="en-US" sz="2400"/>
          </a:p>
          <a:p>
            <a:pPr marL="0" indent="0" algn="l" defTabSz="914400" rtl="0" eaLnBrk="1" latinLnBrk="0" hangingPunct="1">
              <a:lnSpc>
                <a:spcPct val="100000"/>
              </a:lnSpc>
              <a:spcBef>
                <a:spcPts val="0"/>
              </a:spcBef>
              <a:buFont typeface="Arial" panose="020B0604020202020204" pitchFamily="34" charset="0"/>
              <a:buNone/>
            </a:pPr>
            <a:r>
              <a:rPr lang="en-US" sz="1400" b="0" kern="1200">
                <a:solidFill>
                  <a:schemeClr val="tx1"/>
                </a:solidFill>
                <a:latin typeface="+mn-lt"/>
                <a:ea typeface="+mn-ea"/>
                <a:cs typeface="+mn-cs"/>
              </a:rPr>
              <a:t>In this template, these colors appear automatically in the PowerPoint </a:t>
            </a:r>
            <a:br>
              <a:rPr lang="en-US" sz="1400" b="0" kern="1200">
                <a:solidFill>
                  <a:schemeClr val="tx1"/>
                </a:solidFill>
                <a:latin typeface="+mn-lt"/>
                <a:ea typeface="+mn-ea"/>
                <a:cs typeface="+mn-cs"/>
              </a:rPr>
            </a:br>
            <a:r>
              <a:rPr lang="en-US" sz="1400" b="0" kern="1200">
                <a:solidFill>
                  <a:schemeClr val="tx1"/>
                </a:solidFill>
                <a:latin typeface="+mn-lt"/>
                <a:ea typeface="+mn-ea"/>
                <a:cs typeface="+mn-cs"/>
              </a:rPr>
              <a:t>color pull-down menu.</a:t>
            </a:r>
          </a:p>
        </p:txBody>
      </p:sp>
    </p:spTree>
    <p:extLst>
      <p:ext uri="{BB962C8B-B14F-4D97-AF65-F5344CB8AC3E}">
        <p14:creationId xmlns:p14="http://schemas.microsoft.com/office/powerpoint/2010/main" val="1831722316"/>
      </p:ext>
    </p:extLst>
  </p:cSld>
  <p:clrMapOvr>
    <a:masterClrMapping/>
  </p:clrMapOvr>
  <p:extLst>
    <p:ext uri="{DCECCB84-F9BA-43D5-87BE-67443E8EF086}">
      <p15:sldGuideLst xmlns:p15="http://schemas.microsoft.com/office/powerpoint/2012/main">
        <p15:guide id="2" pos="401">
          <p15:clr>
            <a:srgbClr val="FBAE40"/>
          </p15:clr>
        </p15:guide>
        <p15:guide id="3" pos="7274">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Digital brand center">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F728741-DB45-B5A8-1C39-8FBC61FE6F7C}"/>
              </a:ext>
            </a:extLst>
          </p:cNvPr>
          <p:cNvSpPr txBox="1"/>
          <p:nvPr userDrawn="1"/>
        </p:nvSpPr>
        <p:spPr>
          <a:xfrm>
            <a:off x="342899" y="1501342"/>
            <a:ext cx="5212981" cy="4839786"/>
          </a:xfrm>
          <a:prstGeom prst="rect">
            <a:avLst/>
          </a:prstGeom>
          <a:noFill/>
        </p:spPr>
        <p:txBody>
          <a:bodyPr wrap="square" lIns="0" tIns="0" rIns="0" bIns="0" rtlCol="0">
            <a:spAutoFit/>
          </a:bodyPr>
          <a:lstStyle/>
          <a:p>
            <a:pPr algn="l" fontAlgn="ctr">
              <a:spcAft>
                <a:spcPts val="600"/>
              </a:spcAft>
            </a:pPr>
            <a:r>
              <a:rPr lang="en-US" b="1" i="0" u="none" strike="noStrike">
                <a:solidFill>
                  <a:srgbClr val="001D35"/>
                </a:solidFill>
                <a:effectLst/>
              </a:rPr>
              <a:t>Select the image:</a:t>
            </a:r>
            <a:r>
              <a:rPr lang="en-US" b="0" i="0" u="none" strike="noStrike">
                <a:solidFill>
                  <a:srgbClr val="001D35"/>
                </a:solidFill>
                <a:effectLst/>
              </a:rPr>
              <a:t> Click directly on the image you want to change. </a:t>
            </a:r>
          </a:p>
          <a:p>
            <a:pPr algn="l">
              <a:spcAft>
                <a:spcPts val="600"/>
              </a:spcAft>
            </a:pPr>
            <a:r>
              <a:rPr lang="en-US" b="1" i="0" u="none" strike="noStrike">
                <a:solidFill>
                  <a:srgbClr val="001D35"/>
                </a:solidFill>
                <a:effectLst/>
              </a:rPr>
              <a:t>Access "Change Picture":</a:t>
            </a:r>
            <a:endParaRPr lang="en-US" b="0" i="0" u="none" strike="noStrike">
              <a:solidFill>
                <a:srgbClr val="001D35"/>
              </a:solidFill>
              <a:effectLst/>
            </a:endParaRPr>
          </a:p>
          <a:p>
            <a:pPr marL="231775" lvl="1" indent="-222250" algn="l" fontAlgn="ctr">
              <a:spcAft>
                <a:spcPts val="600"/>
              </a:spcAft>
              <a:buFont typeface="Arial" panose="020B0604020202020204" pitchFamily="34" charset="0"/>
              <a:buChar char="•"/>
            </a:pPr>
            <a:r>
              <a:rPr lang="en-US" b="1" i="0" u="none" strike="noStrike">
                <a:solidFill>
                  <a:srgbClr val="001D35"/>
                </a:solidFill>
                <a:effectLst/>
              </a:rPr>
              <a:t>Right-click on the selected image:</a:t>
            </a:r>
            <a:r>
              <a:rPr lang="en-US" b="0" i="0" u="none" strike="noStrike">
                <a:solidFill>
                  <a:srgbClr val="001D35"/>
                </a:solidFill>
                <a:effectLst/>
              </a:rPr>
              <a:t> This will bring up a context menu. </a:t>
            </a:r>
          </a:p>
          <a:p>
            <a:pPr marL="231775" lvl="1" indent="-222250" algn="l" fontAlgn="ctr">
              <a:spcAft>
                <a:spcPts val="1500"/>
              </a:spcAft>
              <a:buFont typeface="Arial" panose="020B0604020202020204" pitchFamily="34" charset="0"/>
              <a:buChar char="•"/>
            </a:pPr>
            <a:r>
              <a:rPr lang="en-US" b="1" i="0" u="none" strike="noStrike">
                <a:solidFill>
                  <a:srgbClr val="001D35"/>
                </a:solidFill>
                <a:effectLst/>
              </a:rPr>
              <a:t>Select "Change Picture":</a:t>
            </a:r>
            <a:r>
              <a:rPr lang="en-US" b="0" i="0" u="none" strike="noStrike">
                <a:solidFill>
                  <a:srgbClr val="001D35"/>
                </a:solidFill>
                <a:effectLst/>
              </a:rPr>
              <a:t> Choose this option from the menu. </a:t>
            </a:r>
          </a:p>
          <a:p>
            <a:pPr algn="l">
              <a:spcAft>
                <a:spcPts val="600"/>
              </a:spcAft>
            </a:pPr>
            <a:r>
              <a:rPr lang="en-US" b="1" i="0" u="none" strike="noStrike">
                <a:solidFill>
                  <a:srgbClr val="001D35"/>
                </a:solidFill>
                <a:effectLst/>
              </a:rPr>
              <a:t>Choose your new image:</a:t>
            </a:r>
            <a:endParaRPr lang="en-US" b="0" i="0" u="none" strike="noStrike">
              <a:solidFill>
                <a:srgbClr val="001D35"/>
              </a:solidFill>
              <a:effectLst/>
            </a:endParaRPr>
          </a:p>
          <a:p>
            <a:pPr marL="231775" lvl="1" indent="-222250" algn="l" fontAlgn="ctr">
              <a:spcAft>
                <a:spcPts val="600"/>
              </a:spcAft>
              <a:buFont typeface="Arial" panose="020B0604020202020204" pitchFamily="34" charset="0"/>
              <a:buChar char="•"/>
            </a:pPr>
            <a:r>
              <a:rPr lang="en-US" b="1" i="0" u="none" strike="noStrike">
                <a:solidFill>
                  <a:srgbClr val="001D35"/>
                </a:solidFill>
                <a:effectLst/>
              </a:rPr>
              <a:t>Browse to the location:</a:t>
            </a:r>
            <a:r>
              <a:rPr lang="en-US" b="0" i="0" u="none" strike="noStrike">
                <a:solidFill>
                  <a:srgbClr val="001D35"/>
                </a:solidFill>
                <a:effectLst/>
              </a:rPr>
              <a:t> Use the file explorer to locate the new image you want to insert. </a:t>
            </a:r>
          </a:p>
          <a:p>
            <a:pPr marL="231775" lvl="1" indent="-222250" algn="l" fontAlgn="ctr">
              <a:spcAft>
                <a:spcPts val="1500"/>
              </a:spcAft>
              <a:buFont typeface="Arial" panose="020B0604020202020204" pitchFamily="34" charset="0"/>
              <a:buChar char="•"/>
            </a:pPr>
            <a:r>
              <a:rPr lang="en-US" b="1" i="0" u="none" strike="noStrike">
                <a:solidFill>
                  <a:srgbClr val="001D35"/>
                </a:solidFill>
                <a:effectLst/>
              </a:rPr>
              <a:t>Select the image:</a:t>
            </a:r>
            <a:r>
              <a:rPr lang="en-US" b="0" i="0" u="none" strike="noStrike">
                <a:solidFill>
                  <a:srgbClr val="001D35"/>
                </a:solidFill>
                <a:effectLst/>
              </a:rPr>
              <a:t> Click on the desired image file. </a:t>
            </a:r>
          </a:p>
          <a:p>
            <a:pPr algn="l">
              <a:spcAft>
                <a:spcPts val="1500"/>
              </a:spcAft>
            </a:pPr>
            <a:r>
              <a:rPr lang="en-US" b="1" i="0" u="none" strike="noStrike">
                <a:solidFill>
                  <a:srgbClr val="001D35"/>
                </a:solidFill>
                <a:effectLst/>
              </a:rPr>
              <a:t>Insert the new image:</a:t>
            </a:r>
            <a:r>
              <a:rPr lang="en-US" b="0" i="0" u="none" strike="noStrike">
                <a:solidFill>
                  <a:srgbClr val="001D35"/>
                </a:solidFill>
                <a:effectLst/>
              </a:rPr>
              <a:t> Click "Insert" to replace the old image with the new one. </a:t>
            </a:r>
          </a:p>
          <a:p>
            <a:endParaRPr lang="en-US"/>
          </a:p>
        </p:txBody>
      </p:sp>
      <p:pic>
        <p:nvPicPr>
          <p:cNvPr id="8" name="Picture 7" descr="A screenshot of a computer&#10;&#10;Description automatically generated">
            <a:extLst>
              <a:ext uri="{FF2B5EF4-FFF2-40B4-BE49-F238E27FC236}">
                <a16:creationId xmlns:a16="http://schemas.microsoft.com/office/drawing/2014/main" id="{C8075C7D-82A1-288E-3A07-845BAC13739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6751296" y="1781944"/>
            <a:ext cx="3307104" cy="2208864"/>
          </a:xfrm>
          <a:prstGeom prst="rect">
            <a:avLst/>
          </a:prstGeom>
        </p:spPr>
      </p:pic>
      <p:pic>
        <p:nvPicPr>
          <p:cNvPr id="9" name="Picture 8" descr="A screenshot of a computer menu&#10;&#10;Description automatically generated">
            <a:extLst>
              <a:ext uri="{FF2B5EF4-FFF2-40B4-BE49-F238E27FC236}">
                <a16:creationId xmlns:a16="http://schemas.microsoft.com/office/drawing/2014/main" id="{CD0597EE-8701-CE3C-3D3F-ECC00D4EF824}"/>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6718094" y="4333417"/>
            <a:ext cx="4660900" cy="1558448"/>
          </a:xfrm>
          <a:prstGeom prst="rect">
            <a:avLst/>
          </a:prstGeom>
        </p:spPr>
      </p:pic>
      <p:sp>
        <p:nvSpPr>
          <p:cNvPr id="10" name="TextBox 9">
            <a:extLst>
              <a:ext uri="{FF2B5EF4-FFF2-40B4-BE49-F238E27FC236}">
                <a16:creationId xmlns:a16="http://schemas.microsoft.com/office/drawing/2014/main" id="{3BCBC416-AB1C-A3AD-F335-9D0F113047B9}"/>
              </a:ext>
            </a:extLst>
          </p:cNvPr>
          <p:cNvSpPr txBox="1"/>
          <p:nvPr userDrawn="1"/>
        </p:nvSpPr>
        <p:spPr>
          <a:xfrm>
            <a:off x="6923203" y="1501342"/>
            <a:ext cx="4189387" cy="276999"/>
          </a:xfrm>
          <a:prstGeom prst="rect">
            <a:avLst/>
          </a:prstGeom>
          <a:noFill/>
        </p:spPr>
        <p:txBody>
          <a:bodyPr wrap="square" lIns="0" tIns="0" rIns="0" bIns="0" rtlCol="0">
            <a:spAutoFit/>
          </a:bodyPr>
          <a:lstStyle/>
          <a:p>
            <a:r>
              <a:rPr lang="en-US" b="1">
                <a:solidFill>
                  <a:srgbClr val="003A96"/>
                </a:solidFill>
              </a:rPr>
              <a:t>On the Picture Tools Format tab</a:t>
            </a:r>
          </a:p>
        </p:txBody>
      </p:sp>
      <p:sp>
        <p:nvSpPr>
          <p:cNvPr id="11" name="TextBox 10">
            <a:extLst>
              <a:ext uri="{FF2B5EF4-FFF2-40B4-BE49-F238E27FC236}">
                <a16:creationId xmlns:a16="http://schemas.microsoft.com/office/drawing/2014/main" id="{2715CBAA-1E1D-AE3D-D7E5-B0115C676D32}"/>
              </a:ext>
            </a:extLst>
          </p:cNvPr>
          <p:cNvSpPr txBox="1"/>
          <p:nvPr userDrawn="1"/>
        </p:nvSpPr>
        <p:spPr>
          <a:xfrm>
            <a:off x="6923203" y="4117944"/>
            <a:ext cx="4189387" cy="276999"/>
          </a:xfrm>
          <a:prstGeom prst="rect">
            <a:avLst/>
          </a:prstGeom>
          <a:noFill/>
        </p:spPr>
        <p:txBody>
          <a:bodyPr wrap="square" lIns="0" tIns="0" rIns="0" bIns="0" rtlCol="0">
            <a:spAutoFit/>
          </a:bodyPr>
          <a:lstStyle/>
          <a:p>
            <a:r>
              <a:rPr lang="en-US" b="1">
                <a:solidFill>
                  <a:srgbClr val="003A96"/>
                </a:solidFill>
              </a:rPr>
              <a:t>From the right-click menu</a:t>
            </a:r>
          </a:p>
        </p:txBody>
      </p:sp>
      <p:sp>
        <p:nvSpPr>
          <p:cNvPr id="12" name="Title 3">
            <a:extLst>
              <a:ext uri="{FF2B5EF4-FFF2-40B4-BE49-F238E27FC236}">
                <a16:creationId xmlns:a16="http://schemas.microsoft.com/office/drawing/2014/main" id="{067C5B95-B105-4F13-1078-851DC43A6F73}"/>
              </a:ext>
            </a:extLst>
          </p:cNvPr>
          <p:cNvSpPr txBox="1">
            <a:spLocks/>
          </p:cNvSpPr>
          <p:nvPr userDrawn="1"/>
        </p:nvSpPr>
        <p:spPr>
          <a:xfrm>
            <a:off x="342900" y="381000"/>
            <a:ext cx="11315700" cy="438150"/>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accent2"/>
                </a:solidFill>
                <a:latin typeface="+mj-lt"/>
                <a:ea typeface="+mj-ea"/>
                <a:cs typeface="+mj-cs"/>
              </a:defRPr>
            </a:lvl1pPr>
          </a:lstStyle>
          <a:p>
            <a:r>
              <a:rPr lang="en-US"/>
              <a:t>How to change photos</a:t>
            </a:r>
          </a:p>
        </p:txBody>
      </p:sp>
    </p:spTree>
    <p:extLst>
      <p:ext uri="{BB962C8B-B14F-4D97-AF65-F5344CB8AC3E}">
        <p14:creationId xmlns:p14="http://schemas.microsoft.com/office/powerpoint/2010/main" val="1978486262"/>
      </p:ext>
    </p:extLst>
  </p:cSld>
  <p:clrMapOvr>
    <a:masterClrMapping/>
  </p:clrMapOvr>
  <p:extLst>
    <p:ext uri="{DCECCB84-F9BA-43D5-87BE-67443E8EF086}">
      <p15:sldGuideLst xmlns:p15="http://schemas.microsoft.com/office/powerpoint/2012/main">
        <p15:guide id="2" pos="401">
          <p15:clr>
            <a:srgbClr val="FBAE40"/>
          </p15:clr>
        </p15:guide>
        <p15:guide id="3" pos="7274">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_Title and Content">
    <p:bg>
      <p:bgPr>
        <a:solidFill>
          <a:schemeClr val="tx2">
            <a:alpha val="30000"/>
          </a:schemeClr>
        </a:solidFill>
        <a:effectLst/>
      </p:bgPr>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32587A6-FADF-CA4B-92D7-011DFD3E1ECF}"/>
              </a:ext>
            </a:extLst>
          </p:cNvPr>
          <p:cNvGraphicFramePr>
            <a:graphicFrameLocks noChangeAspect="1"/>
          </p:cNvGraphicFramePr>
          <p:nvPr>
            <p:custDataLst>
              <p:tags r:id="rId1"/>
            </p:custDataLst>
            <p:extLst>
              <p:ext uri="{D42A27DB-BD31-4B8C-83A1-F6EECF244321}">
                <p14:modId xmlns:p14="http://schemas.microsoft.com/office/powerpoint/2010/main" val="53898532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Object 4" hidden="1">
                        <a:extLst>
                          <a:ext uri="{FF2B5EF4-FFF2-40B4-BE49-F238E27FC236}">
                            <a16:creationId xmlns:a16="http://schemas.microsoft.com/office/drawing/2014/main" id="{332587A6-FADF-CA4B-92D7-011DFD3E1ECF}"/>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4336F34-49E0-4A7C-A020-3CF62B0F86C1}"/>
              </a:ext>
            </a:extLst>
          </p:cNvPr>
          <p:cNvSpPr>
            <a:spLocks noGrp="1"/>
          </p:cNvSpPr>
          <p:nvPr>
            <p:ph type="title" hasCustomPrompt="1"/>
          </p:nvPr>
        </p:nvSpPr>
        <p:spPr>
          <a:xfrm>
            <a:off x="1060076" y="745728"/>
            <a:ext cx="10902950" cy="661731"/>
          </a:xfrm>
        </p:spPr>
        <p:txBody>
          <a:bodyPr anchor="b" anchorCtr="0"/>
          <a:lstStyle>
            <a:lvl1pPr>
              <a:defRPr sz="2800"/>
            </a:lvl1pPr>
          </a:lstStyle>
          <a:p>
            <a:r>
              <a:rPr lang="en-US"/>
              <a:t>Click to edit title</a:t>
            </a:r>
          </a:p>
        </p:txBody>
      </p:sp>
      <p:sp>
        <p:nvSpPr>
          <p:cNvPr id="8" name="Text Placeholder 11">
            <a:extLst>
              <a:ext uri="{FF2B5EF4-FFF2-40B4-BE49-F238E27FC236}">
                <a16:creationId xmlns:a16="http://schemas.microsoft.com/office/drawing/2014/main" id="{7898C508-098E-8641-956A-DD8F7B008BD4}"/>
              </a:ext>
            </a:extLst>
          </p:cNvPr>
          <p:cNvSpPr>
            <a:spLocks noGrp="1"/>
          </p:cNvSpPr>
          <p:nvPr>
            <p:ph type="body" sz="quarter" idx="14" hasCustomPrompt="1"/>
          </p:nvPr>
        </p:nvSpPr>
        <p:spPr>
          <a:xfrm>
            <a:off x="1060075" y="6308565"/>
            <a:ext cx="7058029" cy="274981"/>
          </a:xfrm>
        </p:spPr>
        <p:txBody>
          <a:bodyPr anchor="b"/>
          <a:lstStyle>
            <a:lvl1pPr>
              <a:defRPr sz="800">
                <a:solidFill>
                  <a:schemeClr val="tx1"/>
                </a:solidFill>
              </a:defRPr>
            </a:lvl1pPr>
            <a:lvl2pPr marL="4763" indent="0">
              <a:buNone/>
              <a:defRPr sz="1600"/>
            </a:lvl2pPr>
            <a:lvl3pPr>
              <a:defRPr sz="1600"/>
            </a:lvl3pPr>
            <a:lvl4pPr>
              <a:defRPr sz="1600"/>
            </a:lvl4pPr>
            <a:lvl5pPr>
              <a:defRPr sz="1600"/>
            </a:lvl5pPr>
          </a:lstStyle>
          <a:p>
            <a:pPr lvl="0"/>
            <a:r>
              <a:rPr lang="en-US"/>
              <a:t>Click to add a footnote for this page or delete placeholder if not in use</a:t>
            </a:r>
          </a:p>
        </p:txBody>
      </p:sp>
      <p:sp>
        <p:nvSpPr>
          <p:cNvPr id="6" name="Rounded Rectangle 5">
            <a:extLst>
              <a:ext uri="{FF2B5EF4-FFF2-40B4-BE49-F238E27FC236}">
                <a16:creationId xmlns:a16="http://schemas.microsoft.com/office/drawing/2014/main" id="{DD86875D-4C3C-3D27-3039-B51B5D32AB82}"/>
              </a:ext>
            </a:extLst>
          </p:cNvPr>
          <p:cNvSpPr/>
          <p:nvPr/>
        </p:nvSpPr>
        <p:spPr>
          <a:xfrm>
            <a:off x="-395047" y="259149"/>
            <a:ext cx="1266291" cy="12200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 name="Text Placeholder 11">
            <a:extLst>
              <a:ext uri="{FF2B5EF4-FFF2-40B4-BE49-F238E27FC236}">
                <a16:creationId xmlns:a16="http://schemas.microsoft.com/office/drawing/2014/main" id="{D971659A-8124-2D4B-9108-F79FB97F4F24}"/>
              </a:ext>
            </a:extLst>
          </p:cNvPr>
          <p:cNvSpPr>
            <a:spLocks noGrp="1"/>
          </p:cNvSpPr>
          <p:nvPr>
            <p:ph type="body" sz="quarter" idx="16" hasCustomPrompt="1"/>
          </p:nvPr>
        </p:nvSpPr>
        <p:spPr>
          <a:xfrm>
            <a:off x="112433" y="694877"/>
            <a:ext cx="642270" cy="669416"/>
          </a:xfrm>
        </p:spPr>
        <p:txBody>
          <a:bodyPr anchor="b" anchorCtr="0"/>
          <a:lstStyle>
            <a:lvl1pPr algn="r">
              <a:defRPr sz="1000">
                <a:solidFill>
                  <a:schemeClr val="bg1"/>
                </a:solidFill>
              </a:defRPr>
            </a:lvl1pPr>
            <a:lvl2pPr marL="4763" indent="0">
              <a:buNone/>
              <a:defRPr sz="1600"/>
            </a:lvl2pPr>
            <a:lvl3pPr>
              <a:defRPr sz="1600"/>
            </a:lvl3pPr>
            <a:lvl4pPr>
              <a:defRPr sz="1600"/>
            </a:lvl4pPr>
            <a:lvl5pPr>
              <a:defRPr sz="1600"/>
            </a:lvl5pPr>
          </a:lstStyle>
          <a:p>
            <a:pPr lvl="0"/>
            <a:r>
              <a:rPr lang="en-US"/>
              <a:t>Click to add a section title</a:t>
            </a:r>
          </a:p>
        </p:txBody>
      </p:sp>
    </p:spTree>
    <p:extLst>
      <p:ext uri="{BB962C8B-B14F-4D97-AF65-F5344CB8AC3E}">
        <p14:creationId xmlns:p14="http://schemas.microsoft.com/office/powerpoint/2010/main" val="2478024656"/>
      </p:ext>
    </p:extLst>
  </p:cSld>
  <p:clrMapOvr>
    <a:masterClrMapping/>
  </p:clrMapOvr>
  <p:extLst>
    <p:ext uri="{DCECCB84-F9BA-43D5-87BE-67443E8EF086}">
      <p15:sldGuideLst xmlns:p15="http://schemas.microsoft.com/office/powerpoint/2012/main">
        <p15:guide id="1" orient="horz" pos="840">
          <p15:clr>
            <a:srgbClr val="FBAE40"/>
          </p15:clr>
        </p15:guide>
        <p15:guide id="2" pos="672">
          <p15:clr>
            <a:srgbClr val="FBAE40"/>
          </p15:clr>
        </p15:guide>
        <p15:guide id="3" orient="horz" pos="1416">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056A7-D588-4A4A-9743-81A8FDEA06E7}"/>
              </a:ext>
            </a:extLst>
          </p:cNvPr>
          <p:cNvSpPr>
            <a:spLocks noGrp="1"/>
          </p:cNvSpPr>
          <p:nvPr>
            <p:ph type="title" hasCustomPrompt="1"/>
          </p:nvPr>
        </p:nvSpPr>
        <p:spPr/>
        <p:txBody>
          <a:bodyPr/>
          <a:lstStyle/>
          <a:p>
            <a:r>
              <a:rPr lang="en-US"/>
              <a:t>Click to edit title</a:t>
            </a:r>
          </a:p>
        </p:txBody>
      </p:sp>
      <p:sp>
        <p:nvSpPr>
          <p:cNvPr id="3" name="Text Placeholder 11">
            <a:extLst>
              <a:ext uri="{FF2B5EF4-FFF2-40B4-BE49-F238E27FC236}">
                <a16:creationId xmlns:a16="http://schemas.microsoft.com/office/drawing/2014/main" id="{B63015DA-BAD6-D641-B5F3-2ED5079D3C95}"/>
              </a:ext>
            </a:extLst>
          </p:cNvPr>
          <p:cNvSpPr>
            <a:spLocks noGrp="1"/>
          </p:cNvSpPr>
          <p:nvPr>
            <p:ph type="body" sz="quarter" idx="14" hasCustomPrompt="1"/>
          </p:nvPr>
        </p:nvSpPr>
        <p:spPr>
          <a:xfrm>
            <a:off x="350520" y="5838568"/>
            <a:ext cx="7058029" cy="274981"/>
          </a:xfrm>
        </p:spPr>
        <p:txBody>
          <a:bodyPr anchor="b"/>
          <a:lstStyle>
            <a:lvl1pPr>
              <a:defRPr sz="800" b="0">
                <a:solidFill>
                  <a:schemeClr val="tx1"/>
                </a:solidFill>
              </a:defRPr>
            </a:lvl1pPr>
            <a:lvl2pPr marL="4763" indent="0">
              <a:buNone/>
              <a:defRPr sz="1600"/>
            </a:lvl2pPr>
            <a:lvl3pPr>
              <a:defRPr sz="1600"/>
            </a:lvl3pPr>
            <a:lvl4pPr>
              <a:defRPr sz="1600"/>
            </a:lvl4pPr>
            <a:lvl5pPr>
              <a:defRPr sz="1600"/>
            </a:lvl5pPr>
          </a:lstStyle>
          <a:p>
            <a:pPr lvl="0"/>
            <a:r>
              <a:rPr lang="en-US"/>
              <a:t>Click to add a footnote for this page or delete placeholder if not in use</a:t>
            </a:r>
          </a:p>
        </p:txBody>
      </p:sp>
      <p:sp>
        <p:nvSpPr>
          <p:cNvPr id="4" name="Footer Placeholder 3">
            <a:extLst>
              <a:ext uri="{FF2B5EF4-FFF2-40B4-BE49-F238E27FC236}">
                <a16:creationId xmlns:a16="http://schemas.microsoft.com/office/drawing/2014/main" id="{70E5473F-D95C-3441-AFDD-17B108761141}"/>
              </a:ext>
            </a:extLst>
          </p:cNvPr>
          <p:cNvSpPr>
            <a:spLocks noGrp="1"/>
          </p:cNvSpPr>
          <p:nvPr>
            <p:ph type="ftr" sz="quarter" idx="15"/>
          </p:nvPr>
        </p:nvSpPr>
        <p:spPr/>
        <p:txBody>
          <a:bodyPr/>
          <a:lstStyle/>
          <a:p>
            <a:r>
              <a:rPr lang="en-US"/>
              <a:t>2026 Penicillin Allergy Learning Module (PALM) | Mayo Clinic | Harvard | Mass General Brigham</a:t>
            </a:r>
          </a:p>
        </p:txBody>
      </p:sp>
    </p:spTree>
    <p:extLst>
      <p:ext uri="{BB962C8B-B14F-4D97-AF65-F5344CB8AC3E}">
        <p14:creationId xmlns:p14="http://schemas.microsoft.com/office/powerpoint/2010/main" val="931729898"/>
      </p:ext>
    </p:extLst>
  </p:cSld>
  <p:clrMapOvr>
    <a:masterClrMapping/>
  </p:clrMapOvr>
  <p:extLst>
    <p:ext uri="{DCECCB84-F9BA-43D5-87BE-67443E8EF086}">
      <p15:sldGuideLst xmlns:p15="http://schemas.microsoft.com/office/powerpoint/2012/main">
        <p15:guide id="2" pos="401">
          <p15:clr>
            <a:srgbClr val="FBAE40"/>
          </p15:clr>
        </p15:guide>
        <p15:guide id="3" pos="7274">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cSld name="3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056A7-D588-4A4A-9743-81A8FDEA06E7}"/>
              </a:ext>
            </a:extLst>
          </p:cNvPr>
          <p:cNvSpPr>
            <a:spLocks noGrp="1"/>
          </p:cNvSpPr>
          <p:nvPr>
            <p:ph type="title" hasCustomPrompt="1"/>
          </p:nvPr>
        </p:nvSpPr>
        <p:spPr/>
        <p:txBody>
          <a:bodyPr/>
          <a:lstStyle/>
          <a:p>
            <a:r>
              <a:rPr lang="en-US"/>
              <a:t>Click to edit title</a:t>
            </a:r>
          </a:p>
        </p:txBody>
      </p:sp>
      <p:sp>
        <p:nvSpPr>
          <p:cNvPr id="3" name="Text Placeholder 11">
            <a:extLst>
              <a:ext uri="{FF2B5EF4-FFF2-40B4-BE49-F238E27FC236}">
                <a16:creationId xmlns:a16="http://schemas.microsoft.com/office/drawing/2014/main" id="{B63015DA-BAD6-D641-B5F3-2ED5079D3C95}"/>
              </a:ext>
            </a:extLst>
          </p:cNvPr>
          <p:cNvSpPr>
            <a:spLocks noGrp="1"/>
          </p:cNvSpPr>
          <p:nvPr>
            <p:ph type="body" sz="quarter" idx="14" hasCustomPrompt="1"/>
          </p:nvPr>
        </p:nvSpPr>
        <p:spPr>
          <a:xfrm>
            <a:off x="639759" y="5838568"/>
            <a:ext cx="7058029" cy="274981"/>
          </a:xfrm>
        </p:spPr>
        <p:txBody>
          <a:bodyPr anchor="b"/>
          <a:lstStyle>
            <a:lvl1pPr>
              <a:defRPr sz="800" b="0">
                <a:solidFill>
                  <a:schemeClr val="tx1"/>
                </a:solidFill>
              </a:defRPr>
            </a:lvl1pPr>
            <a:lvl2pPr marL="4763" indent="0">
              <a:buNone/>
              <a:defRPr sz="1600"/>
            </a:lvl2pPr>
            <a:lvl3pPr>
              <a:defRPr sz="1600"/>
            </a:lvl3pPr>
            <a:lvl4pPr>
              <a:defRPr sz="1600"/>
            </a:lvl4pPr>
            <a:lvl5pPr>
              <a:defRPr sz="1600"/>
            </a:lvl5pPr>
          </a:lstStyle>
          <a:p>
            <a:pPr lvl="0"/>
            <a:r>
              <a:rPr lang="en-US"/>
              <a:t>Click to add a footnote for this page or delete placeholder if not in use</a:t>
            </a:r>
          </a:p>
        </p:txBody>
      </p:sp>
      <p:sp>
        <p:nvSpPr>
          <p:cNvPr id="4" name="Footer Placeholder 3">
            <a:extLst>
              <a:ext uri="{FF2B5EF4-FFF2-40B4-BE49-F238E27FC236}">
                <a16:creationId xmlns:a16="http://schemas.microsoft.com/office/drawing/2014/main" id="{70E5473F-D95C-3441-AFDD-17B108761141}"/>
              </a:ext>
            </a:extLst>
          </p:cNvPr>
          <p:cNvSpPr>
            <a:spLocks noGrp="1"/>
          </p:cNvSpPr>
          <p:nvPr>
            <p:ph type="ftr" sz="quarter" idx="15"/>
          </p:nvPr>
        </p:nvSpPr>
        <p:spPr/>
        <p:txBody>
          <a:bodyPr/>
          <a:lstStyle/>
          <a:p>
            <a:r>
              <a:rPr lang="en-US"/>
              <a:t>2026 Penicillin Allergy Learning Module (PALM) | Mayo Clinic | Harvard | Mass General Brigham</a:t>
            </a:r>
          </a:p>
        </p:txBody>
      </p:sp>
    </p:spTree>
    <p:extLst>
      <p:ext uri="{BB962C8B-B14F-4D97-AF65-F5344CB8AC3E}">
        <p14:creationId xmlns:p14="http://schemas.microsoft.com/office/powerpoint/2010/main" val="1346312150"/>
      </p:ext>
    </p:extLst>
  </p:cSld>
  <p:clrMapOvr>
    <a:masterClrMapping/>
  </p:clrMapOvr>
  <p:extLst>
    <p:ext uri="{DCECCB84-F9BA-43D5-87BE-67443E8EF086}">
      <p15:sldGuideLst xmlns:p15="http://schemas.microsoft.com/office/powerpoint/2012/main">
        <p15:guide id="2" pos="401">
          <p15:clr>
            <a:srgbClr val="FBAE40"/>
          </p15:clr>
        </p15:guide>
        <p15:guide id="3" pos="7274">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cSld name="3_Title and Content">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32587A6-FADF-CA4B-92D7-011DFD3E1ECF}"/>
              </a:ext>
            </a:extLst>
          </p:cNvPr>
          <p:cNvGraphicFramePr>
            <a:graphicFrameLocks noChangeAspect="1"/>
          </p:cNvGraphicFramePr>
          <p:nvPr>
            <p:custDataLst>
              <p:tags r:id="rId1"/>
            </p:custDataLst>
            <p:extLst>
              <p:ext uri="{D42A27DB-BD31-4B8C-83A1-F6EECF244321}">
                <p14:modId xmlns:p14="http://schemas.microsoft.com/office/powerpoint/2010/main" val="385703842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Object 4" hidden="1">
                        <a:extLst>
                          <a:ext uri="{FF2B5EF4-FFF2-40B4-BE49-F238E27FC236}">
                            <a16:creationId xmlns:a16="http://schemas.microsoft.com/office/drawing/2014/main" id="{332587A6-FADF-CA4B-92D7-011DFD3E1ECF}"/>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4336F34-49E0-4A7C-A020-3CF62B0F86C1}"/>
              </a:ext>
            </a:extLst>
          </p:cNvPr>
          <p:cNvSpPr>
            <a:spLocks noGrp="1"/>
          </p:cNvSpPr>
          <p:nvPr>
            <p:ph type="title" hasCustomPrompt="1"/>
          </p:nvPr>
        </p:nvSpPr>
        <p:spPr/>
        <p:txBody>
          <a:bodyPr/>
          <a:lstStyle/>
          <a:p>
            <a:r>
              <a:rPr lang="en-US"/>
              <a:t>Click to edit title</a:t>
            </a:r>
          </a:p>
        </p:txBody>
      </p:sp>
      <p:sp>
        <p:nvSpPr>
          <p:cNvPr id="3" name="Content Placeholder 2">
            <a:extLst>
              <a:ext uri="{FF2B5EF4-FFF2-40B4-BE49-F238E27FC236}">
                <a16:creationId xmlns:a16="http://schemas.microsoft.com/office/drawing/2014/main" id="{426FCD3D-BE75-4AB7-AF91-4934F3ADAA50}"/>
              </a:ext>
            </a:extLst>
          </p:cNvPr>
          <p:cNvSpPr>
            <a:spLocks noGrp="1"/>
          </p:cNvSpPr>
          <p:nvPr>
            <p:ph idx="1" hasCustomPrompt="1"/>
          </p:nvPr>
        </p:nvSpPr>
        <p:spPr/>
        <p:txBody>
          <a:bodyPr/>
          <a:lstStyle>
            <a:lvl4pPr marL="917575" indent="-233363">
              <a:buFont typeface="Wingdings" pitchFamily="2" charset="2"/>
              <a:buChar char="§"/>
              <a:defRPr/>
            </a:lvl4pPr>
            <a:lvl5pPr marL="1146175" indent="-234950">
              <a:buSzPct val="90000"/>
              <a:buFont typeface="System Font Regular"/>
              <a:buChar char="–"/>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8" name="Text Placeholder 11">
            <a:extLst>
              <a:ext uri="{FF2B5EF4-FFF2-40B4-BE49-F238E27FC236}">
                <a16:creationId xmlns:a16="http://schemas.microsoft.com/office/drawing/2014/main" id="{7898C508-098E-8641-956A-DD8F7B008BD4}"/>
              </a:ext>
            </a:extLst>
          </p:cNvPr>
          <p:cNvSpPr>
            <a:spLocks noGrp="1"/>
          </p:cNvSpPr>
          <p:nvPr>
            <p:ph type="body" sz="quarter" idx="14" hasCustomPrompt="1"/>
          </p:nvPr>
        </p:nvSpPr>
        <p:spPr>
          <a:xfrm>
            <a:off x="639759" y="5838568"/>
            <a:ext cx="7058029" cy="274981"/>
          </a:xfrm>
        </p:spPr>
        <p:txBody>
          <a:bodyPr anchor="b"/>
          <a:lstStyle>
            <a:lvl1pPr>
              <a:defRPr sz="800">
                <a:solidFill>
                  <a:schemeClr val="tx1"/>
                </a:solidFill>
              </a:defRPr>
            </a:lvl1pPr>
            <a:lvl2pPr marL="4763" indent="0">
              <a:buNone/>
              <a:defRPr sz="1600"/>
            </a:lvl2pPr>
            <a:lvl3pPr>
              <a:defRPr sz="1600"/>
            </a:lvl3pPr>
            <a:lvl4pPr>
              <a:defRPr sz="1600"/>
            </a:lvl4pPr>
            <a:lvl5pPr>
              <a:defRPr sz="1600"/>
            </a:lvl5pPr>
          </a:lstStyle>
          <a:p>
            <a:pPr lvl="0"/>
            <a:r>
              <a:rPr lang="en-US"/>
              <a:t>Click to add a footnote for this page or delete placeholder if not in use</a:t>
            </a:r>
          </a:p>
        </p:txBody>
      </p:sp>
      <p:sp>
        <p:nvSpPr>
          <p:cNvPr id="4" name="Footer Placeholder 3">
            <a:extLst>
              <a:ext uri="{FF2B5EF4-FFF2-40B4-BE49-F238E27FC236}">
                <a16:creationId xmlns:a16="http://schemas.microsoft.com/office/drawing/2014/main" id="{7A9F9743-0A9D-2345-B04A-C049C5CEE76A}"/>
              </a:ext>
            </a:extLst>
          </p:cNvPr>
          <p:cNvSpPr>
            <a:spLocks noGrp="1"/>
          </p:cNvSpPr>
          <p:nvPr>
            <p:ph type="ftr" sz="quarter" idx="15"/>
          </p:nvPr>
        </p:nvSpPr>
        <p:spPr/>
        <p:txBody>
          <a:bodyPr/>
          <a:lstStyle/>
          <a:p>
            <a:r>
              <a:rPr lang="en-US"/>
              <a:t>2026 Penicillin Allergy Learning Module (PALM) | Mayo Clinic | Harvard | Mass General Brigham</a:t>
            </a:r>
          </a:p>
        </p:txBody>
      </p:sp>
    </p:spTree>
    <p:extLst>
      <p:ext uri="{BB962C8B-B14F-4D97-AF65-F5344CB8AC3E}">
        <p14:creationId xmlns:p14="http://schemas.microsoft.com/office/powerpoint/2010/main" val="4289447529"/>
      </p:ext>
    </p:extLst>
  </p:cSld>
  <p:clrMapOvr>
    <a:masterClrMapping/>
  </p:clrMapOvr>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cSld name="Comparison">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F57C3BE6-2E2A-4A2D-A3F5-C50D273712DB}"/>
              </a:ext>
            </a:extLst>
          </p:cNvPr>
          <p:cNvSpPr>
            <a:spLocks noGrp="1"/>
          </p:cNvSpPr>
          <p:nvPr>
            <p:ph sz="half" idx="2" hasCustomPrompt="1"/>
          </p:nvPr>
        </p:nvSpPr>
        <p:spPr>
          <a:xfrm>
            <a:off x="640079" y="2029842"/>
            <a:ext cx="5184648" cy="3715321"/>
          </a:xfrm>
        </p:spPr>
        <p:txBody>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3" name="Text Placeholder 2">
            <a:extLst>
              <a:ext uri="{FF2B5EF4-FFF2-40B4-BE49-F238E27FC236}">
                <a16:creationId xmlns:a16="http://schemas.microsoft.com/office/drawing/2014/main" id="{8B75C9D9-E2F8-49F1-974F-B06A783A1E17}"/>
              </a:ext>
            </a:extLst>
          </p:cNvPr>
          <p:cNvSpPr>
            <a:spLocks noGrp="1"/>
          </p:cNvSpPr>
          <p:nvPr>
            <p:ph type="body" idx="1" hasCustomPrompt="1"/>
          </p:nvPr>
        </p:nvSpPr>
        <p:spPr>
          <a:xfrm>
            <a:off x="640079" y="1719072"/>
            <a:ext cx="5184648" cy="310771"/>
          </a:xfrm>
        </p:spPr>
        <p:txBody>
          <a:bodyPr anchor="t"/>
          <a:lstStyle>
            <a:lvl1pPr marL="0" indent="0">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Optional headline</a:t>
            </a:r>
          </a:p>
        </p:txBody>
      </p:sp>
      <p:sp>
        <p:nvSpPr>
          <p:cNvPr id="5" name="Text Placeholder 4">
            <a:extLst>
              <a:ext uri="{FF2B5EF4-FFF2-40B4-BE49-F238E27FC236}">
                <a16:creationId xmlns:a16="http://schemas.microsoft.com/office/drawing/2014/main" id="{5B17A10F-FA16-489F-B6F5-AF30FC09B40C}"/>
              </a:ext>
            </a:extLst>
          </p:cNvPr>
          <p:cNvSpPr>
            <a:spLocks noGrp="1"/>
          </p:cNvSpPr>
          <p:nvPr>
            <p:ph type="body" sz="quarter" idx="3" hasCustomPrompt="1"/>
          </p:nvPr>
        </p:nvSpPr>
        <p:spPr>
          <a:xfrm>
            <a:off x="6361112" y="1719072"/>
            <a:ext cx="5183188" cy="310770"/>
          </a:xfrm>
        </p:spPr>
        <p:txBody>
          <a:bodyPr anchor="t"/>
          <a:lstStyle>
            <a:lvl1pPr marL="0" indent="0">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Optional headline</a:t>
            </a:r>
          </a:p>
        </p:txBody>
      </p:sp>
      <p:sp>
        <p:nvSpPr>
          <p:cNvPr id="6" name="Content Placeholder 5">
            <a:extLst>
              <a:ext uri="{FF2B5EF4-FFF2-40B4-BE49-F238E27FC236}">
                <a16:creationId xmlns:a16="http://schemas.microsoft.com/office/drawing/2014/main" id="{D28EC26D-D076-400E-AA91-3DB2533CB7BA}"/>
              </a:ext>
            </a:extLst>
          </p:cNvPr>
          <p:cNvSpPr>
            <a:spLocks noGrp="1"/>
          </p:cNvSpPr>
          <p:nvPr>
            <p:ph sz="quarter" idx="4" hasCustomPrompt="1"/>
          </p:nvPr>
        </p:nvSpPr>
        <p:spPr>
          <a:xfrm>
            <a:off x="6361112" y="2029842"/>
            <a:ext cx="5183188" cy="3715321"/>
          </a:xfrm>
        </p:spPr>
        <p:txBody>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3EECB684-FDD4-594C-98A0-429D85877AE8}"/>
              </a:ext>
            </a:extLst>
          </p:cNvPr>
          <p:cNvSpPr>
            <a:spLocks noGrp="1"/>
          </p:cNvSpPr>
          <p:nvPr>
            <p:ph type="title" hasCustomPrompt="1"/>
          </p:nvPr>
        </p:nvSpPr>
        <p:spPr/>
        <p:txBody>
          <a:bodyPr/>
          <a:lstStyle/>
          <a:p>
            <a:r>
              <a:rPr lang="en-US"/>
              <a:t>Click to edit title</a:t>
            </a:r>
          </a:p>
        </p:txBody>
      </p:sp>
      <p:sp>
        <p:nvSpPr>
          <p:cNvPr id="9" name="Text Placeholder 11">
            <a:extLst>
              <a:ext uri="{FF2B5EF4-FFF2-40B4-BE49-F238E27FC236}">
                <a16:creationId xmlns:a16="http://schemas.microsoft.com/office/drawing/2014/main" id="{B608995E-8074-C54D-B812-031E33AAB352}"/>
              </a:ext>
            </a:extLst>
          </p:cNvPr>
          <p:cNvSpPr>
            <a:spLocks noGrp="1"/>
          </p:cNvSpPr>
          <p:nvPr>
            <p:ph type="body" sz="quarter" idx="14" hasCustomPrompt="1"/>
          </p:nvPr>
        </p:nvSpPr>
        <p:spPr>
          <a:xfrm>
            <a:off x="639759" y="5838568"/>
            <a:ext cx="7058029" cy="274981"/>
          </a:xfrm>
        </p:spPr>
        <p:txBody>
          <a:bodyPr anchor="b"/>
          <a:lstStyle>
            <a:lvl1pPr>
              <a:defRPr sz="800">
                <a:solidFill>
                  <a:schemeClr val="tx1"/>
                </a:solidFill>
              </a:defRPr>
            </a:lvl1pPr>
            <a:lvl2pPr marL="4763" indent="0">
              <a:buNone/>
              <a:defRPr sz="1600"/>
            </a:lvl2pPr>
            <a:lvl3pPr>
              <a:defRPr sz="1600"/>
            </a:lvl3pPr>
            <a:lvl4pPr>
              <a:defRPr sz="1600"/>
            </a:lvl4pPr>
            <a:lvl5pPr>
              <a:defRPr sz="1600"/>
            </a:lvl5pPr>
          </a:lstStyle>
          <a:p>
            <a:pPr lvl="0"/>
            <a:r>
              <a:rPr lang="en-US"/>
              <a:t>Click to add a footnote for this page or delete placeholder if not in use</a:t>
            </a:r>
          </a:p>
        </p:txBody>
      </p:sp>
      <p:sp>
        <p:nvSpPr>
          <p:cNvPr id="7" name="Footer Placeholder 6">
            <a:extLst>
              <a:ext uri="{FF2B5EF4-FFF2-40B4-BE49-F238E27FC236}">
                <a16:creationId xmlns:a16="http://schemas.microsoft.com/office/drawing/2014/main" id="{EA610992-4247-0644-B81C-8D5480478CA0}"/>
              </a:ext>
            </a:extLst>
          </p:cNvPr>
          <p:cNvSpPr>
            <a:spLocks noGrp="1"/>
          </p:cNvSpPr>
          <p:nvPr>
            <p:ph type="ftr" sz="quarter" idx="15"/>
          </p:nvPr>
        </p:nvSpPr>
        <p:spPr/>
        <p:txBody>
          <a:bodyPr/>
          <a:lstStyle/>
          <a:p>
            <a:r>
              <a:rPr lang="en-US"/>
              <a:t>2026 Penicillin Allergy Learning Module (PALM) | Mayo Clinic | Harvard | Mass General Brigham</a:t>
            </a:r>
          </a:p>
        </p:txBody>
      </p:sp>
    </p:spTree>
    <p:extLst>
      <p:ext uri="{BB962C8B-B14F-4D97-AF65-F5344CB8AC3E}">
        <p14:creationId xmlns:p14="http://schemas.microsoft.com/office/powerpoint/2010/main" val="239598945"/>
      </p:ext>
    </p:extLst>
  </p:cSld>
  <p:clrMapOvr>
    <a:masterClrMapping/>
  </p:clrMapOvr>
  <p:extLst>
    <p:ext uri="{DCECCB84-F9BA-43D5-87BE-67443E8EF086}">
      <p15:sldGuideLst xmlns:p15="http://schemas.microsoft.com/office/powerpoint/2012/main">
        <p15:guide id="2" pos="401">
          <p15:clr>
            <a:srgbClr val="FBAE40"/>
          </p15:clr>
        </p15:guide>
        <p15:guide id="3" pos="7274">
          <p15:clr>
            <a:srgbClr val="FBAE40"/>
          </p15:clr>
        </p15:guide>
        <p15:guide id="5" pos="3997">
          <p15:clr>
            <a:srgbClr val="FBAE40"/>
          </p15:clr>
        </p15:guide>
        <p15:guide id="6" pos="3678">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cSld name="1_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9C4BC3F-D36A-4333-B1D9-A713B6650EE6}"/>
              </a:ext>
            </a:extLst>
          </p:cNvPr>
          <p:cNvSpPr>
            <a:spLocks noGrp="1"/>
          </p:cNvSpPr>
          <p:nvPr>
            <p:ph sz="half" idx="1" hasCustomPrompt="1"/>
          </p:nvPr>
        </p:nvSpPr>
        <p:spPr>
          <a:xfrm>
            <a:off x="640080" y="1719072"/>
            <a:ext cx="5184648" cy="4023360"/>
          </a:xfrm>
        </p:spPr>
        <p:txBody>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E283BAA-2DD0-4F73-A72D-9AF490563F45}"/>
              </a:ext>
            </a:extLst>
          </p:cNvPr>
          <p:cNvSpPr>
            <a:spLocks noGrp="1"/>
          </p:cNvSpPr>
          <p:nvPr>
            <p:ph sz="half" idx="2" hasCustomPrompt="1"/>
          </p:nvPr>
        </p:nvSpPr>
        <p:spPr>
          <a:xfrm>
            <a:off x="6362700" y="1719072"/>
            <a:ext cx="5184648" cy="4023360"/>
          </a:xfrm>
        </p:spPr>
        <p:txBody>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5" name="Title 4">
            <a:extLst>
              <a:ext uri="{FF2B5EF4-FFF2-40B4-BE49-F238E27FC236}">
                <a16:creationId xmlns:a16="http://schemas.microsoft.com/office/drawing/2014/main" id="{03718913-5E8E-2E44-862B-D47884C2F901}"/>
              </a:ext>
            </a:extLst>
          </p:cNvPr>
          <p:cNvSpPr>
            <a:spLocks noGrp="1"/>
          </p:cNvSpPr>
          <p:nvPr>
            <p:ph type="title" hasCustomPrompt="1"/>
          </p:nvPr>
        </p:nvSpPr>
        <p:spPr/>
        <p:txBody>
          <a:bodyPr/>
          <a:lstStyle/>
          <a:p>
            <a:r>
              <a:rPr lang="en-US"/>
              <a:t>Click to edit title</a:t>
            </a:r>
          </a:p>
        </p:txBody>
      </p:sp>
      <p:sp>
        <p:nvSpPr>
          <p:cNvPr id="7" name="Text Placeholder 11">
            <a:extLst>
              <a:ext uri="{FF2B5EF4-FFF2-40B4-BE49-F238E27FC236}">
                <a16:creationId xmlns:a16="http://schemas.microsoft.com/office/drawing/2014/main" id="{32BC4998-B6F1-DA42-B41F-97DBCEF72059}"/>
              </a:ext>
            </a:extLst>
          </p:cNvPr>
          <p:cNvSpPr>
            <a:spLocks noGrp="1"/>
          </p:cNvSpPr>
          <p:nvPr>
            <p:ph type="body" sz="quarter" idx="14" hasCustomPrompt="1"/>
          </p:nvPr>
        </p:nvSpPr>
        <p:spPr>
          <a:xfrm>
            <a:off x="639759" y="5838568"/>
            <a:ext cx="7058029" cy="274981"/>
          </a:xfrm>
        </p:spPr>
        <p:txBody>
          <a:bodyPr anchor="b"/>
          <a:lstStyle>
            <a:lvl1pPr>
              <a:defRPr sz="800">
                <a:solidFill>
                  <a:schemeClr val="tx1"/>
                </a:solidFill>
              </a:defRPr>
            </a:lvl1pPr>
            <a:lvl2pPr marL="4763" indent="0">
              <a:buNone/>
              <a:defRPr sz="1600"/>
            </a:lvl2pPr>
            <a:lvl3pPr>
              <a:defRPr sz="1600"/>
            </a:lvl3pPr>
            <a:lvl4pPr>
              <a:defRPr sz="1600"/>
            </a:lvl4pPr>
            <a:lvl5pPr>
              <a:defRPr sz="1600"/>
            </a:lvl5pPr>
          </a:lstStyle>
          <a:p>
            <a:pPr lvl="0"/>
            <a:r>
              <a:rPr lang="en-US"/>
              <a:t>Click to add a footnote for this page or delete placeholder if not in use</a:t>
            </a:r>
          </a:p>
        </p:txBody>
      </p:sp>
      <p:sp>
        <p:nvSpPr>
          <p:cNvPr id="2" name="Footer Placeholder 1">
            <a:extLst>
              <a:ext uri="{FF2B5EF4-FFF2-40B4-BE49-F238E27FC236}">
                <a16:creationId xmlns:a16="http://schemas.microsoft.com/office/drawing/2014/main" id="{5EBE4E73-5259-334F-AE3B-9FF8EABC0238}"/>
              </a:ext>
            </a:extLst>
          </p:cNvPr>
          <p:cNvSpPr>
            <a:spLocks noGrp="1"/>
          </p:cNvSpPr>
          <p:nvPr>
            <p:ph type="ftr" sz="quarter" idx="15"/>
          </p:nvPr>
        </p:nvSpPr>
        <p:spPr/>
        <p:txBody>
          <a:bodyPr/>
          <a:lstStyle/>
          <a:p>
            <a:r>
              <a:rPr lang="en-US"/>
              <a:t>2026 Penicillin Allergy Learning Module (PALM) | Mayo Clinic | Harvard | Mass General Brigham</a:t>
            </a:r>
          </a:p>
        </p:txBody>
      </p:sp>
    </p:spTree>
    <p:extLst>
      <p:ext uri="{BB962C8B-B14F-4D97-AF65-F5344CB8AC3E}">
        <p14:creationId xmlns:p14="http://schemas.microsoft.com/office/powerpoint/2010/main" val="1041420600"/>
      </p:ext>
    </p:extLst>
  </p:cSld>
  <p:clrMapOvr>
    <a:masterClrMapping/>
  </p:clrMapOvr>
  <p:extLst>
    <p:ext uri="{DCECCB84-F9BA-43D5-87BE-67443E8EF086}">
      <p15:sldGuideLst xmlns:p15="http://schemas.microsoft.com/office/powerpoint/2012/main">
        <p15:guide id="2" pos="3674">
          <p15:clr>
            <a:srgbClr val="FBAE40"/>
          </p15:clr>
        </p15:guide>
        <p15:guide id="3" pos="4001">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cSld name="7_Title and Content">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32587A6-FADF-CA4B-92D7-011DFD3E1ECF}"/>
              </a:ext>
            </a:extLst>
          </p:cNvPr>
          <p:cNvGraphicFramePr>
            <a:graphicFrameLocks noChangeAspect="1"/>
          </p:cNvGraphicFramePr>
          <p:nvPr>
            <p:custDataLst>
              <p:tags r:id="rId1"/>
            </p:custDataLst>
            <p:extLst>
              <p:ext uri="{D42A27DB-BD31-4B8C-83A1-F6EECF244321}">
                <p14:modId xmlns:p14="http://schemas.microsoft.com/office/powerpoint/2010/main" val="385703842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Object 4" hidden="1">
                        <a:extLst>
                          <a:ext uri="{FF2B5EF4-FFF2-40B4-BE49-F238E27FC236}">
                            <a16:creationId xmlns:a16="http://schemas.microsoft.com/office/drawing/2014/main" id="{332587A6-FADF-CA4B-92D7-011DFD3E1ECF}"/>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4336F34-49E0-4A7C-A020-3CF62B0F86C1}"/>
              </a:ext>
            </a:extLst>
          </p:cNvPr>
          <p:cNvSpPr>
            <a:spLocks noGrp="1"/>
          </p:cNvSpPr>
          <p:nvPr>
            <p:ph type="title" hasCustomPrompt="1"/>
          </p:nvPr>
        </p:nvSpPr>
        <p:spPr/>
        <p:txBody>
          <a:bodyPr/>
          <a:lstStyle/>
          <a:p>
            <a:r>
              <a:rPr lang="en-US"/>
              <a:t>Click to edit title</a:t>
            </a:r>
          </a:p>
        </p:txBody>
      </p:sp>
      <p:sp>
        <p:nvSpPr>
          <p:cNvPr id="3" name="Content Placeholder 2">
            <a:extLst>
              <a:ext uri="{FF2B5EF4-FFF2-40B4-BE49-F238E27FC236}">
                <a16:creationId xmlns:a16="http://schemas.microsoft.com/office/drawing/2014/main" id="{426FCD3D-BE75-4AB7-AF91-4934F3ADAA50}"/>
              </a:ext>
            </a:extLst>
          </p:cNvPr>
          <p:cNvSpPr>
            <a:spLocks noGrp="1"/>
          </p:cNvSpPr>
          <p:nvPr>
            <p:ph idx="1" hasCustomPrompt="1"/>
          </p:nvPr>
        </p:nvSpPr>
        <p:spPr/>
        <p:txBody>
          <a:bodyPr/>
          <a:lstStyle>
            <a:lvl4pPr marL="917575" indent="-233363">
              <a:buFont typeface="Wingdings" pitchFamily="2" charset="2"/>
              <a:buChar char="§"/>
              <a:defRPr/>
            </a:lvl4pPr>
            <a:lvl5pPr marL="1146175" indent="-234950">
              <a:buSzPct val="90000"/>
              <a:buFont typeface="System Font Regular"/>
              <a:buChar char="–"/>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8" name="Text Placeholder 11">
            <a:extLst>
              <a:ext uri="{FF2B5EF4-FFF2-40B4-BE49-F238E27FC236}">
                <a16:creationId xmlns:a16="http://schemas.microsoft.com/office/drawing/2014/main" id="{7898C508-098E-8641-956A-DD8F7B008BD4}"/>
              </a:ext>
            </a:extLst>
          </p:cNvPr>
          <p:cNvSpPr>
            <a:spLocks noGrp="1"/>
          </p:cNvSpPr>
          <p:nvPr>
            <p:ph type="body" sz="quarter" idx="14" hasCustomPrompt="1"/>
          </p:nvPr>
        </p:nvSpPr>
        <p:spPr>
          <a:xfrm>
            <a:off x="639759" y="5838568"/>
            <a:ext cx="7058029" cy="274981"/>
          </a:xfrm>
        </p:spPr>
        <p:txBody>
          <a:bodyPr anchor="b"/>
          <a:lstStyle>
            <a:lvl1pPr>
              <a:defRPr sz="800">
                <a:solidFill>
                  <a:schemeClr val="tx1"/>
                </a:solidFill>
              </a:defRPr>
            </a:lvl1pPr>
            <a:lvl2pPr marL="4763" indent="0">
              <a:buNone/>
              <a:defRPr sz="1600"/>
            </a:lvl2pPr>
            <a:lvl3pPr>
              <a:defRPr sz="1600"/>
            </a:lvl3pPr>
            <a:lvl4pPr>
              <a:defRPr sz="1600"/>
            </a:lvl4pPr>
            <a:lvl5pPr>
              <a:defRPr sz="1600"/>
            </a:lvl5pPr>
          </a:lstStyle>
          <a:p>
            <a:pPr lvl="0"/>
            <a:r>
              <a:rPr lang="en-US"/>
              <a:t>Click to add a footnote for this page or delete placeholder if not in use</a:t>
            </a:r>
          </a:p>
        </p:txBody>
      </p:sp>
      <p:sp>
        <p:nvSpPr>
          <p:cNvPr id="4" name="Footer Placeholder 3">
            <a:extLst>
              <a:ext uri="{FF2B5EF4-FFF2-40B4-BE49-F238E27FC236}">
                <a16:creationId xmlns:a16="http://schemas.microsoft.com/office/drawing/2014/main" id="{7A9F9743-0A9D-2345-B04A-C049C5CEE76A}"/>
              </a:ext>
            </a:extLst>
          </p:cNvPr>
          <p:cNvSpPr>
            <a:spLocks noGrp="1"/>
          </p:cNvSpPr>
          <p:nvPr>
            <p:ph type="ftr" sz="quarter" idx="15"/>
          </p:nvPr>
        </p:nvSpPr>
        <p:spPr/>
        <p:txBody>
          <a:bodyPr/>
          <a:lstStyle/>
          <a:p>
            <a:r>
              <a:rPr lang="en-US"/>
              <a:t>2026 Penicillin Allergy Learning Module (PALM) | Mayo Clinic | Harvard | Mass General Brigham</a:t>
            </a:r>
          </a:p>
        </p:txBody>
      </p:sp>
    </p:spTree>
    <p:extLst>
      <p:ext uri="{BB962C8B-B14F-4D97-AF65-F5344CB8AC3E}">
        <p14:creationId xmlns:p14="http://schemas.microsoft.com/office/powerpoint/2010/main" val="1308900293"/>
      </p:ext>
    </p:extLst>
  </p:cSld>
  <p:clrMapOvr>
    <a:masterClrMapping/>
  </p:clrMapOvr>
  <p:extLst>
    <p:ext uri="{DCECCB84-F9BA-43D5-87BE-67443E8EF086}">
      <p15:sldGuideLst xmlns:p15="http://schemas.microsoft.com/office/powerpoint/2012/main"/>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cSld name="8_Title and Content">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32587A6-FADF-CA4B-92D7-011DFD3E1ECF}"/>
              </a:ext>
            </a:extLst>
          </p:cNvPr>
          <p:cNvGraphicFramePr>
            <a:graphicFrameLocks noChangeAspect="1"/>
          </p:cNvGraphicFramePr>
          <p:nvPr>
            <p:custDataLst>
              <p:tags r:id="rId1"/>
            </p:custDataLst>
            <p:extLst>
              <p:ext uri="{D42A27DB-BD31-4B8C-83A1-F6EECF244321}">
                <p14:modId xmlns:p14="http://schemas.microsoft.com/office/powerpoint/2010/main" val="385703842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Object 4" hidden="1">
                        <a:extLst>
                          <a:ext uri="{FF2B5EF4-FFF2-40B4-BE49-F238E27FC236}">
                            <a16:creationId xmlns:a16="http://schemas.microsoft.com/office/drawing/2014/main" id="{332587A6-FADF-CA4B-92D7-011DFD3E1ECF}"/>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4336F34-49E0-4A7C-A020-3CF62B0F86C1}"/>
              </a:ext>
            </a:extLst>
          </p:cNvPr>
          <p:cNvSpPr>
            <a:spLocks noGrp="1"/>
          </p:cNvSpPr>
          <p:nvPr>
            <p:ph type="title" hasCustomPrompt="1"/>
          </p:nvPr>
        </p:nvSpPr>
        <p:spPr/>
        <p:txBody>
          <a:bodyPr/>
          <a:lstStyle/>
          <a:p>
            <a:r>
              <a:rPr lang="en-US"/>
              <a:t>Click to edit title</a:t>
            </a:r>
          </a:p>
        </p:txBody>
      </p:sp>
      <p:sp>
        <p:nvSpPr>
          <p:cNvPr id="3" name="Content Placeholder 2">
            <a:extLst>
              <a:ext uri="{FF2B5EF4-FFF2-40B4-BE49-F238E27FC236}">
                <a16:creationId xmlns:a16="http://schemas.microsoft.com/office/drawing/2014/main" id="{426FCD3D-BE75-4AB7-AF91-4934F3ADAA50}"/>
              </a:ext>
            </a:extLst>
          </p:cNvPr>
          <p:cNvSpPr>
            <a:spLocks noGrp="1"/>
          </p:cNvSpPr>
          <p:nvPr>
            <p:ph idx="1" hasCustomPrompt="1"/>
          </p:nvPr>
        </p:nvSpPr>
        <p:spPr/>
        <p:txBody>
          <a:bodyPr/>
          <a:lstStyle>
            <a:lvl4pPr marL="917575" indent="-233363">
              <a:buFont typeface="Wingdings" pitchFamily="2" charset="2"/>
              <a:buChar char="§"/>
              <a:defRPr/>
            </a:lvl4pPr>
            <a:lvl5pPr marL="1146175" indent="-234950">
              <a:buSzPct val="90000"/>
              <a:buFont typeface="System Font Regular"/>
              <a:buChar char="–"/>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8" name="Text Placeholder 11">
            <a:extLst>
              <a:ext uri="{FF2B5EF4-FFF2-40B4-BE49-F238E27FC236}">
                <a16:creationId xmlns:a16="http://schemas.microsoft.com/office/drawing/2014/main" id="{7898C508-098E-8641-956A-DD8F7B008BD4}"/>
              </a:ext>
            </a:extLst>
          </p:cNvPr>
          <p:cNvSpPr>
            <a:spLocks noGrp="1"/>
          </p:cNvSpPr>
          <p:nvPr>
            <p:ph type="body" sz="quarter" idx="14" hasCustomPrompt="1"/>
          </p:nvPr>
        </p:nvSpPr>
        <p:spPr>
          <a:xfrm>
            <a:off x="639759" y="5838568"/>
            <a:ext cx="7058029" cy="274981"/>
          </a:xfrm>
        </p:spPr>
        <p:txBody>
          <a:bodyPr anchor="b"/>
          <a:lstStyle>
            <a:lvl1pPr>
              <a:defRPr sz="800">
                <a:solidFill>
                  <a:schemeClr val="tx1"/>
                </a:solidFill>
              </a:defRPr>
            </a:lvl1pPr>
            <a:lvl2pPr marL="4763" indent="0">
              <a:buNone/>
              <a:defRPr sz="1600"/>
            </a:lvl2pPr>
            <a:lvl3pPr>
              <a:defRPr sz="1600"/>
            </a:lvl3pPr>
            <a:lvl4pPr>
              <a:defRPr sz="1600"/>
            </a:lvl4pPr>
            <a:lvl5pPr>
              <a:defRPr sz="1600"/>
            </a:lvl5pPr>
          </a:lstStyle>
          <a:p>
            <a:pPr lvl="0"/>
            <a:r>
              <a:rPr lang="en-US"/>
              <a:t>Click to add a footnote for this page or delete placeholder if not in use</a:t>
            </a:r>
          </a:p>
        </p:txBody>
      </p:sp>
      <p:sp>
        <p:nvSpPr>
          <p:cNvPr id="4" name="Footer Placeholder 3">
            <a:extLst>
              <a:ext uri="{FF2B5EF4-FFF2-40B4-BE49-F238E27FC236}">
                <a16:creationId xmlns:a16="http://schemas.microsoft.com/office/drawing/2014/main" id="{7A9F9743-0A9D-2345-B04A-C049C5CEE76A}"/>
              </a:ext>
            </a:extLst>
          </p:cNvPr>
          <p:cNvSpPr>
            <a:spLocks noGrp="1"/>
          </p:cNvSpPr>
          <p:nvPr>
            <p:ph type="ftr" sz="quarter" idx="15"/>
          </p:nvPr>
        </p:nvSpPr>
        <p:spPr/>
        <p:txBody>
          <a:bodyPr/>
          <a:lstStyle/>
          <a:p>
            <a:r>
              <a:rPr lang="en-US"/>
              <a:t>2026 Penicillin Allergy Learning Module (PALM) | Mayo Clinic | Harvard | Mass General Brigham</a:t>
            </a:r>
          </a:p>
        </p:txBody>
      </p:sp>
    </p:spTree>
    <p:extLst>
      <p:ext uri="{BB962C8B-B14F-4D97-AF65-F5344CB8AC3E}">
        <p14:creationId xmlns:p14="http://schemas.microsoft.com/office/powerpoint/2010/main" val="2578051935"/>
      </p:ext>
    </p:extLst>
  </p:cSld>
  <p:clrMapOvr>
    <a:masterClrMapping/>
  </p:clrMapOvr>
  <p:extLst>
    <p:ext uri="{DCECCB84-F9BA-43D5-87BE-67443E8EF086}">
      <p15:sldGuideLst xmlns:p15="http://schemas.microsoft.com/office/powerpoint/2012/main"/>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cSld name="2_Title and Content">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32587A6-FADF-CA4B-92D7-011DFD3E1ECF}"/>
              </a:ext>
            </a:extLst>
          </p:cNvPr>
          <p:cNvGraphicFramePr>
            <a:graphicFrameLocks noChangeAspect="1"/>
          </p:cNvGraphicFramePr>
          <p:nvPr>
            <p:custDataLst>
              <p:tags r:id="rId1"/>
            </p:custDataLst>
            <p:extLst>
              <p:ext uri="{D42A27DB-BD31-4B8C-83A1-F6EECF244321}">
                <p14:modId xmlns:p14="http://schemas.microsoft.com/office/powerpoint/2010/main" val="3857038429"/>
              </p:ext>
            </p:extLst>
          </p:nvPr>
        </p:nvGraphicFramePr>
        <p:xfrm>
          <a:off x="1590" y="1589"/>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Object 4" hidden="1">
                        <a:extLst>
                          <a:ext uri="{FF2B5EF4-FFF2-40B4-BE49-F238E27FC236}">
                            <a16:creationId xmlns:a16="http://schemas.microsoft.com/office/drawing/2014/main" id="{332587A6-FADF-CA4B-92D7-011DFD3E1ECF}"/>
                          </a:ext>
                        </a:extLst>
                      </p:cNvPr>
                      <p:cNvPicPr/>
                      <p:nvPr/>
                    </p:nvPicPr>
                    <p:blipFill>
                      <a:blip r:embed="rId4"/>
                      <a:stretch>
                        <a:fillRect/>
                      </a:stretch>
                    </p:blipFill>
                    <p:spPr>
                      <a:xfrm>
                        <a:off x="1590" y="1589"/>
                        <a:ext cx="1587" cy="1587"/>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4336F34-49E0-4A7C-A020-3CF62B0F86C1}"/>
              </a:ext>
            </a:extLst>
          </p:cNvPr>
          <p:cNvSpPr>
            <a:spLocks noGrp="1"/>
          </p:cNvSpPr>
          <p:nvPr>
            <p:ph type="title" hasCustomPrompt="1"/>
          </p:nvPr>
        </p:nvSpPr>
        <p:spPr/>
        <p:txBody>
          <a:bodyPr/>
          <a:lstStyle/>
          <a:p>
            <a:r>
              <a:rPr lang="en-US"/>
              <a:t>Click to edit title</a:t>
            </a:r>
          </a:p>
        </p:txBody>
      </p:sp>
      <p:sp>
        <p:nvSpPr>
          <p:cNvPr id="3" name="Content Placeholder 2">
            <a:extLst>
              <a:ext uri="{FF2B5EF4-FFF2-40B4-BE49-F238E27FC236}">
                <a16:creationId xmlns:a16="http://schemas.microsoft.com/office/drawing/2014/main" id="{426FCD3D-BE75-4AB7-AF91-4934F3ADAA50}"/>
              </a:ext>
            </a:extLst>
          </p:cNvPr>
          <p:cNvSpPr>
            <a:spLocks noGrp="1"/>
          </p:cNvSpPr>
          <p:nvPr>
            <p:ph idx="1" hasCustomPrompt="1"/>
          </p:nvPr>
        </p:nvSpPr>
        <p:spPr/>
        <p:txBody>
          <a:bodyPr/>
          <a:lstStyle>
            <a:lvl4pPr marL="667976" indent="-169883">
              <a:buFont typeface="Wingdings" pitchFamily="2" charset="2"/>
              <a:buChar char="§"/>
              <a:defRPr/>
            </a:lvl4pPr>
            <a:lvl5pPr marL="834392" indent="-171039">
              <a:buSzPct val="90000"/>
              <a:buFont typeface="System Font Regular"/>
              <a:buChar char="–"/>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8" name="Text Placeholder 11">
            <a:extLst>
              <a:ext uri="{FF2B5EF4-FFF2-40B4-BE49-F238E27FC236}">
                <a16:creationId xmlns:a16="http://schemas.microsoft.com/office/drawing/2014/main" id="{7898C508-098E-8641-956A-DD8F7B008BD4}"/>
              </a:ext>
            </a:extLst>
          </p:cNvPr>
          <p:cNvSpPr>
            <a:spLocks noGrp="1"/>
          </p:cNvSpPr>
          <p:nvPr>
            <p:ph type="body" sz="quarter" idx="14" hasCustomPrompt="1"/>
          </p:nvPr>
        </p:nvSpPr>
        <p:spPr>
          <a:xfrm>
            <a:off x="639760" y="5838569"/>
            <a:ext cx="7058029" cy="274981"/>
          </a:xfrm>
        </p:spPr>
        <p:txBody>
          <a:bodyPr anchor="b"/>
          <a:lstStyle>
            <a:lvl1pPr>
              <a:defRPr sz="582">
                <a:solidFill>
                  <a:schemeClr val="tx1"/>
                </a:solidFill>
              </a:defRPr>
            </a:lvl1pPr>
            <a:lvl2pPr marL="3467" indent="0">
              <a:buNone/>
              <a:defRPr sz="1165"/>
            </a:lvl2pPr>
            <a:lvl3pPr>
              <a:defRPr sz="1165"/>
            </a:lvl3pPr>
            <a:lvl4pPr>
              <a:defRPr sz="1165"/>
            </a:lvl4pPr>
            <a:lvl5pPr>
              <a:defRPr sz="1165"/>
            </a:lvl5pPr>
          </a:lstStyle>
          <a:p>
            <a:pPr lvl="0"/>
            <a:r>
              <a:rPr lang="en-US"/>
              <a:t>Click to add a footnote for this page or delete placeholder if not in use</a:t>
            </a:r>
          </a:p>
        </p:txBody>
      </p:sp>
      <p:sp>
        <p:nvSpPr>
          <p:cNvPr id="4" name="Footer Placeholder 3">
            <a:extLst>
              <a:ext uri="{FF2B5EF4-FFF2-40B4-BE49-F238E27FC236}">
                <a16:creationId xmlns:a16="http://schemas.microsoft.com/office/drawing/2014/main" id="{7A9F9743-0A9D-2345-B04A-C049C5CEE76A}"/>
              </a:ext>
            </a:extLst>
          </p:cNvPr>
          <p:cNvSpPr>
            <a:spLocks noGrp="1"/>
          </p:cNvSpPr>
          <p:nvPr>
            <p:ph type="ftr" sz="quarter" idx="15"/>
          </p:nvPr>
        </p:nvSpPr>
        <p:spPr/>
        <p:txBody>
          <a:bodyPr/>
          <a:lstStyle/>
          <a:p>
            <a:r>
              <a:rPr lang="en-US"/>
              <a:t>2026 Penicillin Allergy Learning Module (PALM) | Mayo Clinic | Harvard | Mass General Brigham</a:t>
            </a:r>
          </a:p>
        </p:txBody>
      </p:sp>
    </p:spTree>
    <p:extLst>
      <p:ext uri="{BB962C8B-B14F-4D97-AF65-F5344CB8AC3E}">
        <p14:creationId xmlns:p14="http://schemas.microsoft.com/office/powerpoint/2010/main" val="1879965007"/>
      </p:ext>
    </p:extLst>
  </p:cSld>
  <p:clrMapOvr>
    <a:masterClrMapping/>
  </p:clrMapOvr>
  <p:extLst>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Heart and Vascular">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4DAD594-442A-D863-9E7F-1864F878C8F4}"/>
              </a:ext>
            </a:extLst>
          </p:cNvPr>
          <p:cNvPicPr>
            <a:picLocks noChangeAspect="1"/>
          </p:cNvPicPr>
          <p:nvPr userDrawn="1"/>
        </p:nvPicPr>
        <p:blipFill>
          <a:blip r:embed="rId2"/>
          <a:srcRect l="28331" t="2973" r="8869" b="36653"/>
          <a:stretch/>
        </p:blipFill>
        <p:spPr>
          <a:xfrm>
            <a:off x="255141" y="310896"/>
            <a:ext cx="11681717" cy="6314335"/>
          </a:xfrm>
          <a:prstGeom prst="roundRect">
            <a:avLst>
              <a:gd name="adj" fmla="val 2186"/>
            </a:avLst>
          </a:prstGeom>
          <a:solidFill>
            <a:srgbClr val="FFFFFF">
              <a:shade val="85000"/>
            </a:srgbClr>
          </a:solidFill>
          <a:ln>
            <a:noFill/>
          </a:ln>
          <a:effectLst>
            <a:reflection blurRad="12700" endPos="0" dist="5000" dir="5400000" sy="-100000" algn="bl" rotWithShape="0"/>
          </a:effectLst>
        </p:spPr>
      </p:pic>
      <p:sp>
        <p:nvSpPr>
          <p:cNvPr id="8" name="Title 1">
            <a:extLst>
              <a:ext uri="{FF2B5EF4-FFF2-40B4-BE49-F238E27FC236}">
                <a16:creationId xmlns:a16="http://schemas.microsoft.com/office/drawing/2014/main" id="{80A4CFAE-83EF-7C59-B7E4-D03118EE0DBD}"/>
              </a:ext>
            </a:extLst>
          </p:cNvPr>
          <p:cNvSpPr txBox="1">
            <a:spLocks/>
          </p:cNvSpPr>
          <p:nvPr userDrawn="1"/>
        </p:nvSpPr>
        <p:spPr>
          <a:xfrm>
            <a:off x="629738" y="2202873"/>
            <a:ext cx="5964336" cy="2118059"/>
          </a:xfrm>
          <a:prstGeom prst="rect">
            <a:avLst/>
          </a:prstGeom>
        </p:spPr>
        <p:txBody>
          <a:bodyPr lIns="0" tIns="0" rIns="0" bIns="0"/>
          <a:lstStyle>
            <a:lvl1pPr algn="l" defTabSz="914400" rtl="0" eaLnBrk="1" latinLnBrk="0" hangingPunct="1">
              <a:lnSpc>
                <a:spcPct val="90000"/>
              </a:lnSpc>
              <a:spcBef>
                <a:spcPct val="0"/>
              </a:spcBef>
              <a:buNone/>
              <a:defRPr sz="3200" kern="1200">
                <a:solidFill>
                  <a:schemeClr val="accent2"/>
                </a:solidFill>
                <a:latin typeface="+mj-lt"/>
                <a:ea typeface="+mj-ea"/>
                <a:cs typeface="+mj-cs"/>
              </a:defRPr>
            </a:lvl1pPr>
          </a:lstStyle>
          <a:p>
            <a:r>
              <a:rPr lang="en-US" sz="6000">
                <a:solidFill>
                  <a:schemeClr val="bg1"/>
                </a:solidFill>
                <a:ea typeface="+mj-lt"/>
                <a:cs typeface="+mj-lt"/>
              </a:rPr>
              <a:t>Heart and Vascular</a:t>
            </a:r>
          </a:p>
          <a:p>
            <a:r>
              <a:rPr lang="en-US" sz="6000">
                <a:solidFill>
                  <a:schemeClr val="bg1"/>
                </a:solidFill>
                <a:ea typeface="+mj-lt"/>
                <a:cs typeface="+mj-lt"/>
              </a:rPr>
              <a:t>Institute</a:t>
            </a:r>
          </a:p>
        </p:txBody>
      </p:sp>
      <p:sp>
        <p:nvSpPr>
          <p:cNvPr id="9" name="TextBox 8">
            <a:extLst>
              <a:ext uri="{FF2B5EF4-FFF2-40B4-BE49-F238E27FC236}">
                <a16:creationId xmlns:a16="http://schemas.microsoft.com/office/drawing/2014/main" id="{E3BBF382-F970-AFEC-8D3E-54DAA4771375}"/>
              </a:ext>
            </a:extLst>
          </p:cNvPr>
          <p:cNvSpPr txBox="1"/>
          <p:nvPr userDrawn="1"/>
        </p:nvSpPr>
        <p:spPr>
          <a:xfrm>
            <a:off x="629738" y="5745163"/>
            <a:ext cx="2957576" cy="36933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chemeClr val="bg1"/>
                </a:solidFill>
                <a:effectLst/>
                <a:uLnTx/>
                <a:uFillTx/>
                <a:latin typeface="Calibri"/>
                <a:ea typeface="Roboto Slab Light" pitchFamily="2" charset="0"/>
                <a:cs typeface="Roboto Slab Light" pitchFamily="2" charset="0"/>
              </a:rPr>
              <a:t>Month YEAR</a:t>
            </a:r>
          </a:p>
        </p:txBody>
      </p:sp>
      <p:pic>
        <p:nvPicPr>
          <p:cNvPr id="12" name="Picture 11" descr="A black background with white text&#10;&#10;Description automatically generated">
            <a:extLst>
              <a:ext uri="{FF2B5EF4-FFF2-40B4-BE49-F238E27FC236}">
                <a16:creationId xmlns:a16="http://schemas.microsoft.com/office/drawing/2014/main" id="{C44BF125-8D02-9604-CE87-2F57E10A8A98}"/>
              </a:ext>
            </a:extLst>
          </p:cNvPr>
          <p:cNvPicPr>
            <a:picLocks noChangeAspect="1"/>
          </p:cNvPicPr>
          <p:nvPr userDrawn="1"/>
        </p:nvPicPr>
        <p:blipFill>
          <a:blip r:embed="rId3"/>
          <a:stretch>
            <a:fillRect/>
          </a:stretch>
        </p:blipFill>
        <p:spPr>
          <a:xfrm>
            <a:off x="629738" y="824867"/>
            <a:ext cx="3257457" cy="521018"/>
          </a:xfrm>
          <a:prstGeom prst="rect">
            <a:avLst/>
          </a:prstGeom>
        </p:spPr>
      </p:pic>
    </p:spTree>
    <p:extLst>
      <p:ext uri="{BB962C8B-B14F-4D97-AF65-F5344CB8AC3E}">
        <p14:creationId xmlns:p14="http://schemas.microsoft.com/office/powerpoint/2010/main" val="4192584557"/>
      </p:ext>
    </p:extLst>
  </p:cSld>
  <p:clrMapOvr>
    <a:overrideClrMapping bg1="lt1" tx1="dk1" bg2="lt2" tx2="dk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1_Neuroscience">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156549A-A6EE-85EC-0C93-9E07B861A880}"/>
              </a:ext>
            </a:extLst>
          </p:cNvPr>
          <p:cNvPicPr>
            <a:picLocks noChangeAspect="1"/>
          </p:cNvPicPr>
          <p:nvPr userDrawn="1"/>
        </p:nvPicPr>
        <p:blipFill>
          <a:blip r:embed="rId2"/>
          <a:srcRect l="8125" t="3019" r="5106"/>
          <a:stretch/>
        </p:blipFill>
        <p:spPr>
          <a:xfrm>
            <a:off x="255141" y="310896"/>
            <a:ext cx="11681717" cy="6314335"/>
          </a:xfrm>
          <a:prstGeom prst="roundRect">
            <a:avLst>
              <a:gd name="adj" fmla="val 2186"/>
            </a:avLst>
          </a:prstGeom>
          <a:solidFill>
            <a:srgbClr val="FFFFFF">
              <a:shade val="85000"/>
            </a:srgbClr>
          </a:solidFill>
          <a:ln>
            <a:noFill/>
          </a:ln>
          <a:effectLst>
            <a:reflection blurRad="12700" endPos="0" dist="5000" dir="5400000" sy="-100000" algn="bl" rotWithShape="0"/>
          </a:effectLst>
        </p:spPr>
      </p:pic>
      <p:sp>
        <p:nvSpPr>
          <p:cNvPr id="3" name="Title 1">
            <a:extLst>
              <a:ext uri="{FF2B5EF4-FFF2-40B4-BE49-F238E27FC236}">
                <a16:creationId xmlns:a16="http://schemas.microsoft.com/office/drawing/2014/main" id="{EFBE176D-316E-426D-F005-60A8AEEAADBC}"/>
              </a:ext>
            </a:extLst>
          </p:cNvPr>
          <p:cNvSpPr txBox="1">
            <a:spLocks/>
          </p:cNvSpPr>
          <p:nvPr userDrawn="1"/>
        </p:nvSpPr>
        <p:spPr>
          <a:xfrm>
            <a:off x="629738" y="2537068"/>
            <a:ext cx="5964336" cy="1783864"/>
          </a:xfrm>
          <a:prstGeom prst="rect">
            <a:avLst/>
          </a:prstGeom>
        </p:spPr>
        <p:txBody>
          <a:bodyPr lIns="0" tIns="0" rIns="0" bIns="0"/>
          <a:lstStyle>
            <a:lvl1pPr algn="l" defTabSz="914400" rtl="0" eaLnBrk="1" latinLnBrk="0" hangingPunct="1">
              <a:lnSpc>
                <a:spcPct val="90000"/>
              </a:lnSpc>
              <a:spcBef>
                <a:spcPct val="0"/>
              </a:spcBef>
              <a:buNone/>
              <a:defRPr sz="3200" kern="1200">
                <a:solidFill>
                  <a:schemeClr val="accent2"/>
                </a:solidFill>
                <a:latin typeface="+mj-lt"/>
                <a:ea typeface="+mj-ea"/>
                <a:cs typeface="+mj-cs"/>
              </a:defRPr>
            </a:lvl1pPr>
          </a:lstStyle>
          <a:p>
            <a:r>
              <a:rPr lang="en-US" sz="6000">
                <a:solidFill>
                  <a:schemeClr val="bg1"/>
                </a:solidFill>
                <a:ea typeface="+mj-lt"/>
                <a:cs typeface="+mj-lt"/>
              </a:rPr>
              <a:t>Neuroscience</a:t>
            </a:r>
          </a:p>
          <a:p>
            <a:r>
              <a:rPr lang="en-US" sz="6000">
                <a:solidFill>
                  <a:schemeClr val="bg1"/>
                </a:solidFill>
                <a:ea typeface="+mj-lt"/>
                <a:cs typeface="+mj-lt"/>
              </a:rPr>
              <a:t>Institute</a:t>
            </a:r>
          </a:p>
        </p:txBody>
      </p:sp>
      <p:sp>
        <p:nvSpPr>
          <p:cNvPr id="4" name="TextBox 3">
            <a:extLst>
              <a:ext uri="{FF2B5EF4-FFF2-40B4-BE49-F238E27FC236}">
                <a16:creationId xmlns:a16="http://schemas.microsoft.com/office/drawing/2014/main" id="{AAA73D2B-C9A6-5298-56FA-60A2501D86F7}"/>
              </a:ext>
            </a:extLst>
          </p:cNvPr>
          <p:cNvSpPr txBox="1"/>
          <p:nvPr userDrawn="1"/>
        </p:nvSpPr>
        <p:spPr>
          <a:xfrm>
            <a:off x="629738" y="5745163"/>
            <a:ext cx="2957576" cy="36933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chemeClr val="bg1"/>
                </a:solidFill>
                <a:effectLst/>
                <a:uLnTx/>
                <a:uFillTx/>
                <a:latin typeface="Calibri"/>
                <a:ea typeface="Roboto Slab Light" pitchFamily="2" charset="0"/>
                <a:cs typeface="Roboto Slab Light" pitchFamily="2" charset="0"/>
              </a:rPr>
              <a:t>Month YEAR</a:t>
            </a:r>
          </a:p>
        </p:txBody>
      </p:sp>
      <p:pic>
        <p:nvPicPr>
          <p:cNvPr id="5" name="Picture 4" descr="A black background with white text&#10;&#10;Description automatically generated">
            <a:extLst>
              <a:ext uri="{FF2B5EF4-FFF2-40B4-BE49-F238E27FC236}">
                <a16:creationId xmlns:a16="http://schemas.microsoft.com/office/drawing/2014/main" id="{30564E10-A35E-F501-067E-C0707DCF2483}"/>
              </a:ext>
            </a:extLst>
          </p:cNvPr>
          <p:cNvPicPr>
            <a:picLocks noChangeAspect="1"/>
          </p:cNvPicPr>
          <p:nvPr userDrawn="1"/>
        </p:nvPicPr>
        <p:blipFill>
          <a:blip r:embed="rId3"/>
          <a:stretch>
            <a:fillRect/>
          </a:stretch>
        </p:blipFill>
        <p:spPr>
          <a:xfrm>
            <a:off x="629738" y="824867"/>
            <a:ext cx="3257457" cy="521018"/>
          </a:xfrm>
          <a:prstGeom prst="rect">
            <a:avLst/>
          </a:prstGeom>
        </p:spPr>
      </p:pic>
    </p:spTree>
    <p:extLst>
      <p:ext uri="{BB962C8B-B14F-4D97-AF65-F5344CB8AC3E}">
        <p14:creationId xmlns:p14="http://schemas.microsoft.com/office/powerpoint/2010/main" val="1830409986"/>
      </p:ext>
    </p:extLst>
  </p:cSld>
  <p:clrMapOvr>
    <a:overrideClrMapping bg1="lt1" tx1="dk1" bg2="lt2" tx2="dk2" accent1="accent1" accent2="accent2" accent3="accent3" accent4="accent4" accent5="accent5" accent6="accent6" hlink="hlink" folHlink="folHlink"/>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1_Tumors of the Nervous System">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507A3B0-D1BB-8E53-E9C1-F364878AC38A}"/>
              </a:ext>
            </a:extLst>
          </p:cNvPr>
          <p:cNvPicPr>
            <a:picLocks noChangeAspect="1"/>
          </p:cNvPicPr>
          <p:nvPr userDrawn="1"/>
        </p:nvPicPr>
        <p:blipFill>
          <a:blip r:embed="rId2"/>
          <a:srcRect l="10591" t="10803" b="21394"/>
          <a:stretch/>
        </p:blipFill>
        <p:spPr>
          <a:xfrm>
            <a:off x="255141" y="310896"/>
            <a:ext cx="11681717" cy="6314335"/>
          </a:xfrm>
          <a:prstGeom prst="roundRect">
            <a:avLst>
              <a:gd name="adj" fmla="val 2186"/>
            </a:avLst>
          </a:prstGeom>
          <a:solidFill>
            <a:srgbClr val="FFFFFF">
              <a:shade val="85000"/>
            </a:srgbClr>
          </a:solidFill>
          <a:ln>
            <a:noFill/>
          </a:ln>
          <a:effectLst>
            <a:reflection blurRad="12700" endPos="0" dist="5000" dir="5400000" sy="-100000" algn="bl" rotWithShape="0"/>
          </a:effectLst>
        </p:spPr>
      </p:pic>
      <p:sp>
        <p:nvSpPr>
          <p:cNvPr id="3" name="Rounded Rectangle 2">
            <a:extLst>
              <a:ext uri="{FF2B5EF4-FFF2-40B4-BE49-F238E27FC236}">
                <a16:creationId xmlns:a16="http://schemas.microsoft.com/office/drawing/2014/main" id="{D84A5878-C63B-8918-E56F-C36C19BB62EF}"/>
              </a:ext>
            </a:extLst>
          </p:cNvPr>
          <p:cNvSpPr/>
          <p:nvPr userDrawn="1"/>
        </p:nvSpPr>
        <p:spPr>
          <a:xfrm>
            <a:off x="239687" y="310896"/>
            <a:ext cx="11668595" cy="6314334"/>
          </a:xfrm>
          <a:prstGeom prst="roundRect">
            <a:avLst>
              <a:gd name="adj" fmla="val 2309"/>
            </a:avLst>
          </a:prstGeom>
          <a:gradFill flip="none" rotWithShape="1">
            <a:gsLst>
              <a:gs pos="0">
                <a:schemeClr val="tx1"/>
              </a:gs>
              <a:gs pos="54000">
                <a:schemeClr val="bg1">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pPr algn="l"/>
            <a:endParaRPr lang="en-US" sz="1200">
              <a:solidFill>
                <a:schemeClr val="tx1"/>
              </a:solidFill>
            </a:endParaRPr>
          </a:p>
        </p:txBody>
      </p:sp>
      <p:sp>
        <p:nvSpPr>
          <p:cNvPr id="4" name="Title 1">
            <a:extLst>
              <a:ext uri="{FF2B5EF4-FFF2-40B4-BE49-F238E27FC236}">
                <a16:creationId xmlns:a16="http://schemas.microsoft.com/office/drawing/2014/main" id="{BB4D2893-1590-AA95-20CF-352F8F3E9C43}"/>
              </a:ext>
            </a:extLst>
          </p:cNvPr>
          <p:cNvSpPr txBox="1">
            <a:spLocks/>
          </p:cNvSpPr>
          <p:nvPr userDrawn="1"/>
        </p:nvSpPr>
        <p:spPr>
          <a:xfrm>
            <a:off x="629738" y="2365618"/>
            <a:ext cx="5466262" cy="1783864"/>
          </a:xfrm>
          <a:prstGeom prst="rect">
            <a:avLst/>
          </a:prstGeom>
        </p:spPr>
        <p:txBody>
          <a:bodyPr lIns="0" tIns="0" rIns="0" bIns="0"/>
          <a:lstStyle>
            <a:lvl1pPr algn="l" defTabSz="914400" rtl="0" eaLnBrk="1" latinLnBrk="0" hangingPunct="1">
              <a:lnSpc>
                <a:spcPct val="90000"/>
              </a:lnSpc>
              <a:spcBef>
                <a:spcPct val="0"/>
              </a:spcBef>
              <a:buNone/>
              <a:defRPr sz="3200" kern="1200">
                <a:solidFill>
                  <a:schemeClr val="accent2"/>
                </a:solidFill>
                <a:latin typeface="+mj-lt"/>
                <a:ea typeface="+mj-ea"/>
                <a:cs typeface="+mj-cs"/>
              </a:defRPr>
            </a:lvl1pPr>
          </a:lstStyle>
          <a:p>
            <a:pPr marL="0" marR="0"/>
            <a:r>
              <a:rPr lang="en-US" sz="5400">
                <a:solidFill>
                  <a:schemeClr val="bg1"/>
                </a:solidFill>
                <a:effectLst/>
              </a:rPr>
              <a:t>Center for Tumors of the Nervous System</a:t>
            </a:r>
          </a:p>
        </p:txBody>
      </p:sp>
      <p:sp>
        <p:nvSpPr>
          <p:cNvPr id="5" name="TextBox 4">
            <a:extLst>
              <a:ext uri="{FF2B5EF4-FFF2-40B4-BE49-F238E27FC236}">
                <a16:creationId xmlns:a16="http://schemas.microsoft.com/office/drawing/2014/main" id="{80472698-6BF4-D6E1-7E73-7CC74E6FA7B2}"/>
              </a:ext>
            </a:extLst>
          </p:cNvPr>
          <p:cNvSpPr txBox="1"/>
          <p:nvPr userDrawn="1"/>
        </p:nvSpPr>
        <p:spPr>
          <a:xfrm>
            <a:off x="629738" y="5745163"/>
            <a:ext cx="2957576" cy="36933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chemeClr val="bg1"/>
                </a:solidFill>
                <a:effectLst/>
                <a:uLnTx/>
                <a:uFillTx/>
                <a:latin typeface="Calibri"/>
                <a:ea typeface="Roboto Slab Light" pitchFamily="2" charset="0"/>
                <a:cs typeface="Roboto Slab Light" pitchFamily="2" charset="0"/>
              </a:rPr>
              <a:t>Month YEAR</a:t>
            </a:r>
          </a:p>
        </p:txBody>
      </p:sp>
      <p:pic>
        <p:nvPicPr>
          <p:cNvPr id="7" name="Picture 6" descr="A black background with white text&#10;&#10;Description automatically generated">
            <a:extLst>
              <a:ext uri="{FF2B5EF4-FFF2-40B4-BE49-F238E27FC236}">
                <a16:creationId xmlns:a16="http://schemas.microsoft.com/office/drawing/2014/main" id="{50A6F5AB-284D-91B0-70FA-CD1DA4961E4E}"/>
              </a:ext>
            </a:extLst>
          </p:cNvPr>
          <p:cNvPicPr>
            <a:picLocks noChangeAspect="1"/>
          </p:cNvPicPr>
          <p:nvPr userDrawn="1"/>
        </p:nvPicPr>
        <p:blipFill>
          <a:blip r:embed="rId3"/>
          <a:stretch>
            <a:fillRect/>
          </a:stretch>
        </p:blipFill>
        <p:spPr>
          <a:xfrm>
            <a:off x="629738" y="824867"/>
            <a:ext cx="3257457" cy="521018"/>
          </a:xfrm>
          <a:prstGeom prst="rect">
            <a:avLst/>
          </a:prstGeom>
        </p:spPr>
      </p:pic>
    </p:spTree>
    <p:extLst>
      <p:ext uri="{BB962C8B-B14F-4D97-AF65-F5344CB8AC3E}">
        <p14:creationId xmlns:p14="http://schemas.microsoft.com/office/powerpoint/2010/main" val="681295487"/>
      </p:ext>
    </p:extLst>
  </p:cSld>
  <p:clrMapOvr>
    <a:overrideClrMapping bg1="lt1" tx1="dk1" bg2="lt2" tx2="dk2" accent1="accent1" accent2="accent2" accent3="accent3" accent4="accent4" accent5="accent5" accent6="accent6" hlink="hlink" folHlink="folHlink"/>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65873914"/>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tags" Target="../tags/tag3.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theme" Target="../theme/theme1.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oleObject" Target="../embeddings/oleObject1.bin"/><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tags" Target="../tags/tag2.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s>
</file>

<file path=ppt/slideMasters/_rels/slideMaster2.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slideLayout" Target="../slideLayouts/slideLayout68.xml"/><Relationship Id="rId7" Type="http://schemas.openxmlformats.org/officeDocument/2006/relationships/tags" Target="../tags/tag22.xml"/><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tags" Target="../tags/tag21.xml"/><Relationship Id="rId5" Type="http://schemas.openxmlformats.org/officeDocument/2006/relationships/theme" Target="../theme/theme2.xml"/><Relationship Id="rId4" Type="http://schemas.openxmlformats.org/officeDocument/2006/relationships/slideLayout" Target="../slideLayouts/slideLayout69.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CDEEDC80-A6AE-4D71-8BED-4E85BC9C5D6B}"/>
              </a:ext>
            </a:extLst>
          </p:cNvPr>
          <p:cNvGraphicFramePr>
            <a:graphicFrameLocks noChangeAspect="1"/>
          </p:cNvGraphicFramePr>
          <p:nvPr>
            <p:custDataLst>
              <p:tags r:id="rId67"/>
            </p:custDataLst>
            <p:extLst>
              <p:ext uri="{D42A27DB-BD31-4B8C-83A1-F6EECF244321}">
                <p14:modId xmlns:p14="http://schemas.microsoft.com/office/powerpoint/2010/main" val="2281206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9" imgW="530" imgH="531" progId="TCLayout.ActiveDocument.1">
                  <p:embed/>
                </p:oleObj>
              </mc:Choice>
              <mc:Fallback>
                <p:oleObj name="think-cell Slide" r:id="rId69" imgW="530" imgH="531" progId="TCLayout.ActiveDocument.1">
                  <p:embed/>
                  <p:pic>
                    <p:nvPicPr>
                      <p:cNvPr id="8" name="Object 7" hidden="1">
                        <a:extLst>
                          <a:ext uri="{FF2B5EF4-FFF2-40B4-BE49-F238E27FC236}">
                            <a16:creationId xmlns:a16="http://schemas.microsoft.com/office/drawing/2014/main" id="{CDEEDC80-A6AE-4D71-8BED-4E85BC9C5D6B}"/>
                          </a:ext>
                        </a:extLst>
                      </p:cNvPr>
                      <p:cNvPicPr/>
                      <p:nvPr/>
                    </p:nvPicPr>
                    <p:blipFill>
                      <a:blip r:embed="rId70"/>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E8D99B60-9158-488E-8BCC-87D5B5BCDFBF}"/>
              </a:ext>
            </a:extLst>
          </p:cNvPr>
          <p:cNvSpPr/>
          <p:nvPr>
            <p:custDataLst>
              <p:tags r:id="rId68"/>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3200" b="0" i="0" baseline="0">
              <a:latin typeface="Georgia" panose="02040502050405020303" pitchFamily="18" charset="0"/>
              <a:ea typeface="+mj-ea"/>
              <a:cs typeface="+mj-cs"/>
              <a:sym typeface="Georgia" panose="02040502050405020303" pitchFamily="18" charset="0"/>
            </a:endParaRPr>
          </a:p>
        </p:txBody>
      </p:sp>
      <p:sp>
        <p:nvSpPr>
          <p:cNvPr id="2" name="Title Placeholder 1">
            <a:extLst>
              <a:ext uri="{FF2B5EF4-FFF2-40B4-BE49-F238E27FC236}">
                <a16:creationId xmlns:a16="http://schemas.microsoft.com/office/drawing/2014/main" id="{37BB7F75-52C6-40D5-8388-347CF6B3BAF8}"/>
              </a:ext>
            </a:extLst>
          </p:cNvPr>
          <p:cNvSpPr>
            <a:spLocks noGrp="1"/>
          </p:cNvSpPr>
          <p:nvPr>
            <p:ph type="title"/>
          </p:nvPr>
        </p:nvSpPr>
        <p:spPr>
          <a:xfrm>
            <a:off x="350520" y="381001"/>
            <a:ext cx="11315700" cy="438150"/>
          </a:xfrm>
          <a:prstGeom prst="rect">
            <a:avLst/>
          </a:prstGeom>
        </p:spPr>
        <p:txBody>
          <a:bodyPr vert="horz" lIns="0" tIns="0" rIns="0" bIns="0" rtlCol="0" anchor="t">
            <a:noAutofit/>
          </a:bodyPr>
          <a:lstStyle/>
          <a:p>
            <a:r>
              <a:rPr lang="en-US"/>
              <a:t>Click to edit title</a:t>
            </a:r>
          </a:p>
        </p:txBody>
      </p:sp>
      <p:sp>
        <p:nvSpPr>
          <p:cNvPr id="3" name="Text Placeholder 2">
            <a:extLst>
              <a:ext uri="{FF2B5EF4-FFF2-40B4-BE49-F238E27FC236}">
                <a16:creationId xmlns:a16="http://schemas.microsoft.com/office/drawing/2014/main" id="{C5809464-EA83-4E37-8A02-61A16616FE31}"/>
              </a:ext>
            </a:extLst>
          </p:cNvPr>
          <p:cNvSpPr>
            <a:spLocks noGrp="1"/>
          </p:cNvSpPr>
          <p:nvPr>
            <p:ph type="body" idx="1"/>
          </p:nvPr>
        </p:nvSpPr>
        <p:spPr>
          <a:xfrm>
            <a:off x="350520" y="1719072"/>
            <a:ext cx="11315700" cy="4023360"/>
          </a:xfrm>
          <a:prstGeom prst="rect">
            <a:avLst/>
          </a:prstGeom>
        </p:spPr>
        <p:txBody>
          <a:bodyPr vert="horz" lIns="0" tIns="0" rIns="0" bIns="0" rtlCol="0">
            <a:noAutofit/>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A80DC250-A7AB-924E-9520-907FE62E8E91}"/>
              </a:ext>
            </a:extLst>
          </p:cNvPr>
          <p:cNvSpPr txBox="1"/>
          <p:nvPr/>
        </p:nvSpPr>
        <p:spPr>
          <a:xfrm>
            <a:off x="11504889" y="6362188"/>
            <a:ext cx="350934" cy="153888"/>
          </a:xfrm>
          <a:prstGeom prst="rect">
            <a:avLst/>
          </a:prstGeom>
          <a:noFill/>
        </p:spPr>
        <p:txBody>
          <a:bodyPr wrap="square" lIns="0" tIns="0" rIns="0" bIns="0" rtlCol="0">
            <a:spAutoFit/>
          </a:bodyPr>
          <a:lstStyle/>
          <a:p>
            <a:pPr algn="r"/>
            <a:fld id="{A9D3C46F-8465-6948-8418-CACF6F0DE93E}" type="slidenum">
              <a:rPr lang="en-US" sz="1000" smtClean="0">
                <a:solidFill>
                  <a:schemeClr val="tx1"/>
                </a:solidFill>
              </a:rPr>
              <a:pPr algn="r"/>
              <a:t>‹#›</a:t>
            </a:fld>
            <a:endParaRPr lang="en-US" sz="1000">
              <a:solidFill>
                <a:schemeClr val="tx1"/>
              </a:solidFill>
            </a:endParaRPr>
          </a:p>
        </p:txBody>
      </p:sp>
      <p:sp>
        <p:nvSpPr>
          <p:cNvPr id="9" name="Freeform 8">
            <a:extLst>
              <a:ext uri="{FF2B5EF4-FFF2-40B4-BE49-F238E27FC236}">
                <a16:creationId xmlns:a16="http://schemas.microsoft.com/office/drawing/2014/main" id="{B496F443-CBC9-D942-BCF6-03ABB20B2848}"/>
              </a:ext>
            </a:extLst>
          </p:cNvPr>
          <p:cNvSpPr/>
          <p:nvPr userDrawn="1"/>
        </p:nvSpPr>
        <p:spPr>
          <a:xfrm>
            <a:off x="354330" y="6246683"/>
            <a:ext cx="241400" cy="345756"/>
          </a:xfrm>
          <a:custGeom>
            <a:avLst/>
            <a:gdLst>
              <a:gd name="connsiteX0" fmla="*/ 241400 w 241400"/>
              <a:gd name="connsiteY0" fmla="*/ 281835 h 345756"/>
              <a:gd name="connsiteX1" fmla="*/ 241400 w 241400"/>
              <a:gd name="connsiteY1" fmla="*/ 311912 h 345756"/>
              <a:gd name="connsiteX2" fmla="*/ 151992 w 241400"/>
              <a:gd name="connsiteY2" fmla="*/ 333806 h 345756"/>
              <a:gd name="connsiteX3" fmla="*/ 89407 w 241400"/>
              <a:gd name="connsiteY3" fmla="*/ 333806 h 345756"/>
              <a:gd name="connsiteX4" fmla="*/ 0 w 241400"/>
              <a:gd name="connsiteY4" fmla="*/ 345756 h 345756"/>
              <a:gd name="connsiteX5" fmla="*/ 0 w 241400"/>
              <a:gd name="connsiteY5" fmla="*/ 315680 h 345756"/>
              <a:gd name="connsiteX6" fmla="*/ 89407 w 241400"/>
              <a:gd name="connsiteY6" fmla="*/ 303730 h 345756"/>
              <a:gd name="connsiteX7" fmla="*/ 151992 w 241400"/>
              <a:gd name="connsiteY7" fmla="*/ 303730 h 345756"/>
              <a:gd name="connsiteX8" fmla="*/ 241400 w 241400"/>
              <a:gd name="connsiteY8" fmla="*/ 281835 h 345756"/>
              <a:gd name="connsiteX9" fmla="*/ 241400 w 241400"/>
              <a:gd name="connsiteY9" fmla="*/ 231708 h 345756"/>
              <a:gd name="connsiteX10" fmla="*/ 241400 w 241400"/>
              <a:gd name="connsiteY10" fmla="*/ 261785 h 345756"/>
              <a:gd name="connsiteX11" fmla="*/ 151992 w 241400"/>
              <a:gd name="connsiteY11" fmla="*/ 283679 h 345756"/>
              <a:gd name="connsiteX12" fmla="*/ 89407 w 241400"/>
              <a:gd name="connsiteY12" fmla="*/ 283679 h 345756"/>
              <a:gd name="connsiteX13" fmla="*/ 0 w 241400"/>
              <a:gd name="connsiteY13" fmla="*/ 295631 h 345756"/>
              <a:gd name="connsiteX14" fmla="*/ 0 w 241400"/>
              <a:gd name="connsiteY14" fmla="*/ 265553 h 345756"/>
              <a:gd name="connsiteX15" fmla="*/ 89407 w 241400"/>
              <a:gd name="connsiteY15" fmla="*/ 253603 h 345756"/>
              <a:gd name="connsiteX16" fmla="*/ 151992 w 241400"/>
              <a:gd name="connsiteY16" fmla="*/ 253603 h 345756"/>
              <a:gd name="connsiteX17" fmla="*/ 241400 w 241400"/>
              <a:gd name="connsiteY17" fmla="*/ 231708 h 345756"/>
              <a:gd name="connsiteX18" fmla="*/ 208972 w 241400"/>
              <a:gd name="connsiteY18" fmla="*/ 129529 h 345756"/>
              <a:gd name="connsiteX19" fmla="*/ 241399 w 241400"/>
              <a:gd name="connsiteY19" fmla="*/ 129529 h 345756"/>
              <a:gd name="connsiteX20" fmla="*/ 241399 w 241400"/>
              <a:gd name="connsiteY20" fmla="*/ 211987 h 345756"/>
              <a:gd name="connsiteX21" fmla="*/ 208972 w 241400"/>
              <a:gd name="connsiteY21" fmla="*/ 228655 h 345756"/>
              <a:gd name="connsiteX22" fmla="*/ 139314 w 241400"/>
              <a:gd name="connsiteY22" fmla="*/ 129529 h 345756"/>
              <a:gd name="connsiteX23" fmla="*/ 171742 w 241400"/>
              <a:gd name="connsiteY23" fmla="*/ 129529 h 345756"/>
              <a:gd name="connsiteX24" fmla="*/ 171742 w 241400"/>
              <a:gd name="connsiteY24" fmla="*/ 234032 h 345756"/>
              <a:gd name="connsiteX25" fmla="*/ 139314 w 241400"/>
              <a:gd name="connsiteY25" fmla="*/ 234032 h 345756"/>
              <a:gd name="connsiteX26" fmla="*/ 139314 w 241400"/>
              <a:gd name="connsiteY26" fmla="*/ 184360 h 345756"/>
              <a:gd name="connsiteX27" fmla="*/ 69657 w 241400"/>
              <a:gd name="connsiteY27" fmla="*/ 129529 h 345756"/>
              <a:gd name="connsiteX28" fmla="*/ 102085 w 241400"/>
              <a:gd name="connsiteY28" fmla="*/ 129529 h 345756"/>
              <a:gd name="connsiteX29" fmla="*/ 102085 w 241400"/>
              <a:gd name="connsiteY29" fmla="*/ 234032 h 345756"/>
              <a:gd name="connsiteX30" fmla="*/ 69657 w 241400"/>
              <a:gd name="connsiteY30" fmla="*/ 234032 h 345756"/>
              <a:gd name="connsiteX31" fmla="*/ 69657 w 241400"/>
              <a:gd name="connsiteY31" fmla="*/ 184360 h 345756"/>
              <a:gd name="connsiteX32" fmla="*/ 0 w 241400"/>
              <a:gd name="connsiteY32" fmla="*/ 129529 h 345756"/>
              <a:gd name="connsiteX33" fmla="*/ 32428 w 241400"/>
              <a:gd name="connsiteY33" fmla="*/ 129529 h 345756"/>
              <a:gd name="connsiteX34" fmla="*/ 32428 w 241400"/>
              <a:gd name="connsiteY34" fmla="*/ 234032 h 345756"/>
              <a:gd name="connsiteX35" fmla="*/ 0 w 241400"/>
              <a:gd name="connsiteY35" fmla="*/ 234032 h 345756"/>
              <a:gd name="connsiteX36" fmla="*/ 0 w 241400"/>
              <a:gd name="connsiteY36" fmla="*/ 184360 h 345756"/>
              <a:gd name="connsiteX37" fmla="*/ 0 w 241400"/>
              <a:gd name="connsiteY37" fmla="*/ 80523 h 345756"/>
              <a:gd name="connsiteX38" fmla="*/ 241400 w 241400"/>
              <a:gd name="connsiteY38" fmla="*/ 80523 h 345756"/>
              <a:gd name="connsiteX39" fmla="*/ 241400 w 241400"/>
              <a:gd name="connsiteY39" fmla="*/ 109957 h 345756"/>
              <a:gd name="connsiteX40" fmla="*/ 120700 w 241400"/>
              <a:gd name="connsiteY40" fmla="*/ 109957 h 345756"/>
              <a:gd name="connsiteX41" fmla="*/ 0 w 241400"/>
              <a:gd name="connsiteY41" fmla="*/ 109957 h 345756"/>
              <a:gd name="connsiteX42" fmla="*/ 120700 w 241400"/>
              <a:gd name="connsiteY42" fmla="*/ 0 h 345756"/>
              <a:gd name="connsiteX43" fmla="*/ 241400 w 241400"/>
              <a:gd name="connsiteY43" fmla="*/ 40101 h 345756"/>
              <a:gd name="connsiteX44" fmla="*/ 241400 w 241400"/>
              <a:gd name="connsiteY44" fmla="*/ 70498 h 345756"/>
              <a:gd name="connsiteX45" fmla="*/ 120700 w 241400"/>
              <a:gd name="connsiteY45" fmla="*/ 30397 h 345756"/>
              <a:gd name="connsiteX46" fmla="*/ 0 w 241400"/>
              <a:gd name="connsiteY46" fmla="*/ 70498 h 345756"/>
              <a:gd name="connsiteX47" fmla="*/ 0 w 241400"/>
              <a:gd name="connsiteY47" fmla="*/ 40101 h 345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1400" h="345756">
                <a:moveTo>
                  <a:pt x="241400" y="281835"/>
                </a:moveTo>
                <a:lnTo>
                  <a:pt x="241400" y="311912"/>
                </a:lnTo>
                <a:cubicBezTo>
                  <a:pt x="240758" y="313681"/>
                  <a:pt x="229057" y="333806"/>
                  <a:pt x="151992" y="333806"/>
                </a:cubicBezTo>
                <a:lnTo>
                  <a:pt x="89407" y="333806"/>
                </a:lnTo>
                <a:cubicBezTo>
                  <a:pt x="10361" y="334411"/>
                  <a:pt x="1505" y="344664"/>
                  <a:pt x="0" y="345756"/>
                </a:cubicBezTo>
                <a:lnTo>
                  <a:pt x="0" y="315680"/>
                </a:lnTo>
                <a:cubicBezTo>
                  <a:pt x="1505" y="314588"/>
                  <a:pt x="10361" y="304335"/>
                  <a:pt x="89407" y="303730"/>
                </a:cubicBezTo>
                <a:lnTo>
                  <a:pt x="151992" y="303730"/>
                </a:lnTo>
                <a:cubicBezTo>
                  <a:pt x="229057" y="303730"/>
                  <a:pt x="240758" y="283604"/>
                  <a:pt x="241400" y="281835"/>
                </a:cubicBezTo>
                <a:close/>
                <a:moveTo>
                  <a:pt x="241400" y="231708"/>
                </a:moveTo>
                <a:lnTo>
                  <a:pt x="241400" y="261785"/>
                </a:lnTo>
                <a:cubicBezTo>
                  <a:pt x="240758" y="263554"/>
                  <a:pt x="229057" y="283679"/>
                  <a:pt x="151992" y="283679"/>
                </a:cubicBezTo>
                <a:lnTo>
                  <a:pt x="89407" y="283679"/>
                </a:lnTo>
                <a:cubicBezTo>
                  <a:pt x="10361" y="284284"/>
                  <a:pt x="1505" y="294539"/>
                  <a:pt x="0" y="295631"/>
                </a:cubicBezTo>
                <a:lnTo>
                  <a:pt x="0" y="265553"/>
                </a:lnTo>
                <a:cubicBezTo>
                  <a:pt x="1505" y="264461"/>
                  <a:pt x="10361" y="254208"/>
                  <a:pt x="89407" y="253603"/>
                </a:cubicBezTo>
                <a:lnTo>
                  <a:pt x="151992" y="253603"/>
                </a:lnTo>
                <a:cubicBezTo>
                  <a:pt x="229057" y="253603"/>
                  <a:pt x="240758" y="233478"/>
                  <a:pt x="241400" y="231708"/>
                </a:cubicBezTo>
                <a:close/>
                <a:moveTo>
                  <a:pt x="208972" y="129529"/>
                </a:moveTo>
                <a:lnTo>
                  <a:pt x="241399" y="129529"/>
                </a:lnTo>
                <a:lnTo>
                  <a:pt x="241399" y="211987"/>
                </a:lnTo>
                <a:cubicBezTo>
                  <a:pt x="240971" y="213169"/>
                  <a:pt x="235558" y="222563"/>
                  <a:pt x="208972" y="228655"/>
                </a:cubicBezTo>
                <a:close/>
                <a:moveTo>
                  <a:pt x="139314" y="129529"/>
                </a:moveTo>
                <a:lnTo>
                  <a:pt x="171742" y="129529"/>
                </a:lnTo>
                <a:lnTo>
                  <a:pt x="171742" y="234032"/>
                </a:lnTo>
                <a:lnTo>
                  <a:pt x="139314" y="234032"/>
                </a:lnTo>
                <a:lnTo>
                  <a:pt x="139314" y="184360"/>
                </a:lnTo>
                <a:close/>
                <a:moveTo>
                  <a:pt x="69657" y="129529"/>
                </a:moveTo>
                <a:lnTo>
                  <a:pt x="102085" y="129529"/>
                </a:lnTo>
                <a:lnTo>
                  <a:pt x="102085" y="234032"/>
                </a:lnTo>
                <a:lnTo>
                  <a:pt x="69657" y="234032"/>
                </a:lnTo>
                <a:lnTo>
                  <a:pt x="69657" y="184360"/>
                </a:lnTo>
                <a:close/>
                <a:moveTo>
                  <a:pt x="0" y="129529"/>
                </a:moveTo>
                <a:lnTo>
                  <a:pt x="32428" y="129529"/>
                </a:lnTo>
                <a:lnTo>
                  <a:pt x="32428" y="234032"/>
                </a:lnTo>
                <a:lnTo>
                  <a:pt x="0" y="234032"/>
                </a:lnTo>
                <a:lnTo>
                  <a:pt x="0" y="184360"/>
                </a:lnTo>
                <a:close/>
                <a:moveTo>
                  <a:pt x="0" y="80523"/>
                </a:moveTo>
                <a:lnTo>
                  <a:pt x="241400" y="80523"/>
                </a:lnTo>
                <a:lnTo>
                  <a:pt x="241400" y="109957"/>
                </a:lnTo>
                <a:lnTo>
                  <a:pt x="120700" y="109957"/>
                </a:lnTo>
                <a:lnTo>
                  <a:pt x="0" y="109957"/>
                </a:lnTo>
                <a:close/>
                <a:moveTo>
                  <a:pt x="120700" y="0"/>
                </a:moveTo>
                <a:lnTo>
                  <a:pt x="241400" y="40101"/>
                </a:lnTo>
                <a:lnTo>
                  <a:pt x="241400" y="70498"/>
                </a:lnTo>
                <a:lnTo>
                  <a:pt x="120700" y="30397"/>
                </a:lnTo>
                <a:lnTo>
                  <a:pt x="0" y="70498"/>
                </a:lnTo>
                <a:lnTo>
                  <a:pt x="0" y="40101"/>
                </a:lnTo>
                <a:close/>
              </a:path>
            </a:pathLst>
          </a:custGeom>
          <a:solidFill>
            <a:srgbClr val="009CA6"/>
          </a:solidFill>
          <a:ln w="171" cap="flat">
            <a:noFill/>
            <a:prstDash val="solid"/>
            <a:miter/>
          </a:ln>
        </p:spPr>
        <p:txBody>
          <a:bodyPr rtlCol="0" anchor="ctr"/>
          <a:lstStyle/>
          <a:p>
            <a:endParaRPr lang="en-US"/>
          </a:p>
        </p:txBody>
      </p:sp>
      <p:sp>
        <p:nvSpPr>
          <p:cNvPr id="13" name="Footer Placeholder 12">
            <a:extLst>
              <a:ext uri="{FF2B5EF4-FFF2-40B4-BE49-F238E27FC236}">
                <a16:creationId xmlns:a16="http://schemas.microsoft.com/office/drawing/2014/main" id="{9D591A01-D477-A207-9128-C97F20690208}"/>
              </a:ext>
            </a:extLst>
          </p:cNvPr>
          <p:cNvSpPr>
            <a:spLocks noGrp="1"/>
          </p:cNvSpPr>
          <p:nvPr>
            <p:ph type="ftr" sz="quarter" idx="3"/>
          </p:nvPr>
        </p:nvSpPr>
        <p:spPr>
          <a:xfrm>
            <a:off x="4248992" y="6313990"/>
            <a:ext cx="7278757" cy="258926"/>
          </a:xfrm>
          <a:prstGeom prst="rect">
            <a:avLst/>
          </a:prstGeom>
        </p:spPr>
        <p:txBody>
          <a:bodyPr vert="horz" lIns="91440" tIns="45720" rIns="91440" bIns="45720" rtlCol="0" anchor="ctr"/>
          <a:lstStyle>
            <a:lvl1pPr algn="r">
              <a:defRPr lang="en-US" sz="1000" kern="1200" dirty="0" smtClean="0">
                <a:solidFill>
                  <a:schemeClr val="tx1"/>
                </a:solidFill>
                <a:latin typeface="+mn-lt"/>
                <a:ea typeface="+mn-ea"/>
                <a:cs typeface="+mn-cs"/>
              </a:defRPr>
            </a:lvl1pPr>
          </a:lstStyle>
          <a:p>
            <a:r>
              <a:rPr lang="en-US"/>
              <a:t>2026 Penicillin Allergy Learning Module (PALM) | Mayo Clinic | Harvard | Mass General Brigham</a:t>
            </a:r>
          </a:p>
        </p:txBody>
      </p:sp>
    </p:spTree>
    <p:extLst>
      <p:ext uri="{BB962C8B-B14F-4D97-AF65-F5344CB8AC3E}">
        <p14:creationId xmlns:p14="http://schemas.microsoft.com/office/powerpoint/2010/main" val="676976230"/>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76" r:id="rId7"/>
    <p:sldLayoutId id="2147483699" r:id="rId8"/>
    <p:sldLayoutId id="2147483700" r:id="rId9"/>
    <p:sldLayoutId id="2147483698" r:id="rId10"/>
    <p:sldLayoutId id="2147483696" r:id="rId11"/>
    <p:sldLayoutId id="2147483697" r:id="rId12"/>
    <p:sldLayoutId id="2147483701" r:id="rId13"/>
    <p:sldLayoutId id="2147483702" r:id="rId14"/>
    <p:sldLayoutId id="2147483703" r:id="rId15"/>
    <p:sldLayoutId id="2147483704" r:id="rId16"/>
    <p:sldLayoutId id="2147483705" r:id="rId17"/>
    <p:sldLayoutId id="2147483674" r:id="rId18"/>
    <p:sldLayoutId id="2147483662" r:id="rId19"/>
    <p:sldLayoutId id="2147483693" r:id="rId20"/>
    <p:sldLayoutId id="2147483692" r:id="rId21"/>
    <p:sldLayoutId id="2147483706" r:id="rId22"/>
    <p:sldLayoutId id="2147483707" r:id="rId23"/>
    <p:sldLayoutId id="2147483709" r:id="rId24"/>
    <p:sldLayoutId id="2147483710" r:id="rId25"/>
    <p:sldLayoutId id="2147483711" r:id="rId26"/>
    <p:sldLayoutId id="2147483663" r:id="rId27"/>
    <p:sldLayoutId id="2147483664" r:id="rId28"/>
    <p:sldLayoutId id="2147483665" r:id="rId29"/>
    <p:sldLayoutId id="2147483712" r:id="rId30"/>
    <p:sldLayoutId id="2147483713" r:id="rId31"/>
    <p:sldLayoutId id="2147483714" r:id="rId32"/>
    <p:sldLayoutId id="2147483715" r:id="rId33"/>
    <p:sldLayoutId id="2147483716" r:id="rId34"/>
    <p:sldLayoutId id="2147483717" r:id="rId35"/>
    <p:sldLayoutId id="2147483718" r:id="rId36"/>
    <p:sldLayoutId id="2147483719" r:id="rId37"/>
    <p:sldLayoutId id="2147483720" r:id="rId38"/>
    <p:sldLayoutId id="2147483721" r:id="rId39"/>
    <p:sldLayoutId id="2147483724" r:id="rId40"/>
    <p:sldLayoutId id="2147483723" r:id="rId41"/>
    <p:sldLayoutId id="2147483666" r:id="rId42"/>
    <p:sldLayoutId id="2147483667" r:id="rId43"/>
    <p:sldLayoutId id="2147483668" r:id="rId44"/>
    <p:sldLayoutId id="2147483669" r:id="rId45"/>
    <p:sldLayoutId id="2147483670" r:id="rId46"/>
    <p:sldLayoutId id="2147483671" r:id="rId47"/>
    <p:sldLayoutId id="2147483679" r:id="rId48"/>
    <p:sldLayoutId id="2147483722" r:id="rId49"/>
    <p:sldLayoutId id="2147483675" r:id="rId50"/>
    <p:sldLayoutId id="2147483682" r:id="rId51"/>
    <p:sldLayoutId id="2147483726" r:id="rId52"/>
    <p:sldLayoutId id="2147483727" r:id="rId53"/>
    <p:sldLayoutId id="2147483685" r:id="rId54"/>
    <p:sldLayoutId id="2147483684" r:id="rId55"/>
    <p:sldLayoutId id="2147483695" r:id="rId56"/>
    <p:sldLayoutId id="2147483725" r:id="rId57"/>
    <p:sldLayoutId id="2147483728" r:id="rId58"/>
    <p:sldLayoutId id="2147483790" r:id="rId59"/>
    <p:sldLayoutId id="2147483792" r:id="rId60"/>
    <p:sldLayoutId id="2147483796" r:id="rId61"/>
    <p:sldLayoutId id="2147483797" r:id="rId62"/>
    <p:sldLayoutId id="2147483798" r:id="rId63"/>
    <p:sldLayoutId id="2147483799" r:id="rId64"/>
    <p:sldLayoutId id="2147483800" r:id="rId65"/>
  </p:sldLayoutIdLst>
  <p:hf sldNum="0" hdr="0" dt="0"/>
  <p:txStyles>
    <p:titleStyle>
      <a:lvl1pPr algn="l" defTabSz="914400" rtl="0" eaLnBrk="1" latinLnBrk="0" hangingPunct="1">
        <a:lnSpc>
          <a:spcPct val="90000"/>
        </a:lnSpc>
        <a:spcBef>
          <a:spcPct val="0"/>
        </a:spcBef>
        <a:buNone/>
        <a:defRPr sz="3200" kern="1200">
          <a:solidFill>
            <a:schemeClr val="accent2"/>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000" b="0" kern="1200">
          <a:solidFill>
            <a:schemeClr val="tx1"/>
          </a:solidFill>
          <a:latin typeface="+mn-lt"/>
          <a:ea typeface="+mn-ea"/>
          <a:cs typeface="+mn-cs"/>
        </a:defRPr>
      </a:lvl1pPr>
      <a:lvl2pPr marL="461963" indent="-228600" algn="l" defTabSz="914400" rtl="0" eaLnBrk="1" latinLnBrk="0" hangingPunct="1">
        <a:lnSpc>
          <a:spcPct val="100000"/>
        </a:lnSpc>
        <a:spcBef>
          <a:spcPts val="0"/>
        </a:spcBef>
        <a:buSzPct val="95000"/>
        <a:buFont typeface="Arial" panose="020B0604020202020204" pitchFamily="34" charset="0"/>
        <a:buChar char="•"/>
        <a:tabLst/>
        <a:defRPr sz="2000" kern="1200">
          <a:solidFill>
            <a:schemeClr val="tx1"/>
          </a:solidFill>
          <a:latin typeface="+mn-lt"/>
          <a:ea typeface="+mn-ea"/>
          <a:cs typeface="+mn-cs"/>
        </a:defRPr>
      </a:lvl2pPr>
      <a:lvl3pPr marL="688975" indent="-220663" algn="l" defTabSz="914400" rtl="0" eaLnBrk="1" latinLnBrk="0" hangingPunct="1">
        <a:lnSpc>
          <a:spcPct val="100000"/>
        </a:lnSpc>
        <a:spcBef>
          <a:spcPts val="0"/>
        </a:spcBef>
        <a:buFont typeface="Calibri" panose="020F0502020204030204" pitchFamily="34" charset="0"/>
        <a:buChar char="‒"/>
        <a:tabLst/>
        <a:defRPr sz="2000" kern="1200">
          <a:solidFill>
            <a:schemeClr val="tx1"/>
          </a:solidFill>
          <a:latin typeface="+mn-lt"/>
          <a:ea typeface="+mn-ea"/>
          <a:cs typeface="+mn-cs"/>
        </a:defRPr>
      </a:lvl3pPr>
      <a:lvl4pPr marL="917575" indent="-233363" algn="l" defTabSz="914400" rtl="0" eaLnBrk="1" latinLnBrk="0" hangingPunct="1">
        <a:lnSpc>
          <a:spcPct val="100000"/>
        </a:lnSpc>
        <a:spcBef>
          <a:spcPts val="0"/>
        </a:spcBef>
        <a:buSzPct val="80000"/>
        <a:buFont typeface="Wingdings" pitchFamily="2" charset="2"/>
        <a:buChar char="§"/>
        <a:tabLst/>
        <a:defRPr sz="2000" kern="1200">
          <a:solidFill>
            <a:schemeClr val="tx1"/>
          </a:solidFill>
          <a:latin typeface="+mn-lt"/>
          <a:ea typeface="+mn-ea"/>
          <a:cs typeface="+mn-cs"/>
        </a:defRPr>
      </a:lvl4pPr>
      <a:lvl5pPr marL="1146175" indent="-234950" algn="l" defTabSz="914400" rtl="0" eaLnBrk="1" latinLnBrk="0" hangingPunct="1">
        <a:lnSpc>
          <a:spcPct val="100000"/>
        </a:lnSpc>
        <a:spcBef>
          <a:spcPts val="0"/>
        </a:spcBef>
        <a:buSzPct val="90000"/>
        <a:buFont typeface="System Font Regular"/>
        <a:buChar char="–"/>
        <a:tabLst/>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40">
          <p15:clr>
            <a:srgbClr val="F26B43"/>
          </p15:clr>
        </p15:guide>
        <p15:guide id="2" pos="216">
          <p15:clr>
            <a:srgbClr val="F26B43"/>
          </p15:clr>
        </p15:guide>
        <p15:guide id="3" pos="7464">
          <p15:clr>
            <a:srgbClr val="F26B43"/>
          </p15:clr>
        </p15:guide>
        <p15:guide id="4" orient="horz" pos="938">
          <p15:clr>
            <a:srgbClr val="F26B43"/>
          </p15:clr>
        </p15:guide>
        <p15:guide id="5" orient="horz" pos="1082">
          <p15:clr>
            <a:srgbClr val="F26B43"/>
          </p15:clr>
        </p15:guide>
        <p15:guide id="6" orient="horz" pos="3619">
          <p15:clr>
            <a:srgbClr val="F26B43"/>
          </p15:clr>
        </p15:guide>
        <p15:guide id="7" orient="horz" pos="4084">
          <p15:clr>
            <a:srgbClr val="F26B43"/>
          </p15:clr>
        </p15:guide>
        <p15:guide id="8" orient="horz" pos="3853">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CDEEDC80-A6AE-4D71-8BED-4E85BC9C5D6B}"/>
              </a:ext>
            </a:extLst>
          </p:cNvPr>
          <p:cNvGraphicFramePr>
            <a:graphicFrameLocks noChangeAspect="1"/>
          </p:cNvGraphicFramePr>
          <p:nvPr>
            <p:custDataLst>
              <p:tags r:id="rId6"/>
            </p:custDataLst>
            <p:extLst>
              <p:ext uri="{D42A27DB-BD31-4B8C-83A1-F6EECF244321}">
                <p14:modId xmlns:p14="http://schemas.microsoft.com/office/powerpoint/2010/main" val="2281206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30" imgH="531" progId="TCLayout.ActiveDocument.1">
                  <p:embed/>
                </p:oleObj>
              </mc:Choice>
              <mc:Fallback>
                <p:oleObj name="think-cell Slide" r:id="rId8" imgW="530" imgH="531" progId="TCLayout.ActiveDocument.1">
                  <p:embed/>
                  <p:pic>
                    <p:nvPicPr>
                      <p:cNvPr id="8" name="Object 7" hidden="1">
                        <a:extLst>
                          <a:ext uri="{FF2B5EF4-FFF2-40B4-BE49-F238E27FC236}">
                            <a16:creationId xmlns:a16="http://schemas.microsoft.com/office/drawing/2014/main" id="{CDEEDC80-A6AE-4D71-8BED-4E85BC9C5D6B}"/>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E8D99B60-9158-488E-8BCC-87D5B5BCDFBF}"/>
              </a:ext>
            </a:extLst>
          </p:cNvPr>
          <p:cNvSpPr/>
          <p:nvPr>
            <p:custDataLst>
              <p:tags r:id="rId7"/>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3200" b="0" i="0" baseline="0">
              <a:latin typeface="Georgia" panose="02040502050405020303" pitchFamily="18" charset="0"/>
              <a:ea typeface="+mj-ea"/>
              <a:cs typeface="+mj-cs"/>
              <a:sym typeface="Georgia" panose="02040502050405020303" pitchFamily="18" charset="0"/>
            </a:endParaRPr>
          </a:p>
        </p:txBody>
      </p:sp>
    </p:spTree>
    <p:extLst>
      <p:ext uri="{BB962C8B-B14F-4D97-AF65-F5344CB8AC3E}">
        <p14:creationId xmlns:p14="http://schemas.microsoft.com/office/powerpoint/2010/main" val="3960860552"/>
      </p:ext>
    </p:extLst>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9" r:id="rId4"/>
  </p:sldLayoutIdLst>
  <p:hf sldNum="0" hdr="0" dt="0"/>
  <p:txStyles>
    <p:titleStyle>
      <a:lvl1pPr algn="l" defTabSz="914400" rtl="0" eaLnBrk="1" latinLnBrk="0" hangingPunct="1">
        <a:lnSpc>
          <a:spcPct val="90000"/>
        </a:lnSpc>
        <a:spcBef>
          <a:spcPct val="0"/>
        </a:spcBef>
        <a:buNone/>
        <a:defRPr sz="3200" kern="1200">
          <a:solidFill>
            <a:schemeClr val="accent2"/>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000" b="0" kern="1200">
          <a:solidFill>
            <a:schemeClr val="tx1"/>
          </a:solidFill>
          <a:latin typeface="+mn-lt"/>
          <a:ea typeface="+mn-ea"/>
          <a:cs typeface="+mn-cs"/>
        </a:defRPr>
      </a:lvl1pPr>
      <a:lvl2pPr marL="461963" indent="-228600" algn="l" defTabSz="914400" rtl="0" eaLnBrk="1" latinLnBrk="0" hangingPunct="1">
        <a:lnSpc>
          <a:spcPct val="100000"/>
        </a:lnSpc>
        <a:spcBef>
          <a:spcPts val="0"/>
        </a:spcBef>
        <a:buSzPct val="95000"/>
        <a:buFont typeface="Arial" panose="020B0604020202020204" pitchFamily="34" charset="0"/>
        <a:buChar char="•"/>
        <a:tabLst/>
        <a:defRPr sz="2000" kern="1200">
          <a:solidFill>
            <a:schemeClr val="tx1"/>
          </a:solidFill>
          <a:latin typeface="+mn-lt"/>
          <a:ea typeface="+mn-ea"/>
          <a:cs typeface="+mn-cs"/>
        </a:defRPr>
      </a:lvl2pPr>
      <a:lvl3pPr marL="688975" indent="-220663" algn="l" defTabSz="914400" rtl="0" eaLnBrk="1" latinLnBrk="0" hangingPunct="1">
        <a:lnSpc>
          <a:spcPct val="100000"/>
        </a:lnSpc>
        <a:spcBef>
          <a:spcPts val="0"/>
        </a:spcBef>
        <a:buFont typeface="Calibri" panose="020F0502020204030204" pitchFamily="34" charset="0"/>
        <a:buChar char="‒"/>
        <a:tabLst/>
        <a:defRPr sz="2000" kern="1200">
          <a:solidFill>
            <a:schemeClr val="tx1"/>
          </a:solidFill>
          <a:latin typeface="+mn-lt"/>
          <a:ea typeface="+mn-ea"/>
          <a:cs typeface="+mn-cs"/>
        </a:defRPr>
      </a:lvl3pPr>
      <a:lvl4pPr marL="917575" indent="-233363" algn="l" defTabSz="914400" rtl="0" eaLnBrk="1" latinLnBrk="0" hangingPunct="1">
        <a:lnSpc>
          <a:spcPct val="100000"/>
        </a:lnSpc>
        <a:spcBef>
          <a:spcPts val="0"/>
        </a:spcBef>
        <a:buSzPct val="80000"/>
        <a:buFont typeface="Wingdings" pitchFamily="2" charset="2"/>
        <a:buChar char="§"/>
        <a:tabLst/>
        <a:defRPr sz="2000" kern="1200">
          <a:solidFill>
            <a:schemeClr val="tx1"/>
          </a:solidFill>
          <a:latin typeface="+mn-lt"/>
          <a:ea typeface="+mn-ea"/>
          <a:cs typeface="+mn-cs"/>
        </a:defRPr>
      </a:lvl4pPr>
      <a:lvl5pPr marL="1146175" indent="-234950" algn="l" defTabSz="914400" rtl="0" eaLnBrk="1" latinLnBrk="0" hangingPunct="1">
        <a:lnSpc>
          <a:spcPct val="100000"/>
        </a:lnSpc>
        <a:spcBef>
          <a:spcPts val="0"/>
        </a:spcBef>
        <a:buSzPct val="90000"/>
        <a:buFont typeface="System Font Regular"/>
        <a:buChar char="–"/>
        <a:tabLst/>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27">
          <p15:clr>
            <a:srgbClr val="F26B43"/>
          </p15:clr>
        </p15:guide>
        <p15:guide id="2" pos="401">
          <p15:clr>
            <a:srgbClr val="F26B43"/>
          </p15:clr>
        </p15:guide>
        <p15:guide id="3" pos="7274">
          <p15:clr>
            <a:srgbClr val="F26B43"/>
          </p15:clr>
        </p15:guide>
        <p15:guide id="4" orient="horz" pos="938">
          <p15:clr>
            <a:srgbClr val="F26B43"/>
          </p15:clr>
        </p15:guide>
        <p15:guide id="5" orient="horz" pos="1082">
          <p15:clr>
            <a:srgbClr val="F26B43"/>
          </p15:clr>
        </p15:guide>
        <p15:guide id="6" orient="horz" pos="3619">
          <p15:clr>
            <a:srgbClr val="F26B43"/>
          </p15:clr>
        </p15:guide>
        <p15:guide id="7" orient="horz" pos="4084">
          <p15:clr>
            <a:srgbClr val="F26B43"/>
          </p15:clr>
        </p15:guide>
        <p15:guide id="8" orient="horz" pos="3853">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3" Type="http://schemas.openxmlformats.org/officeDocument/2006/relationships/hyperlink" Target="https://www.cdc.gov/patient-safety/stories/antibiotic-stewardship-and-allergy-labels.html" TargetMode="External"/><Relationship Id="rId2" Type="http://schemas.openxmlformats.org/officeDocument/2006/relationships/hyperlink" Target="https://www.cdc.gov/antibiotic-use/hcp/clinical-signs/index.html" TargetMode="External"/><Relationship Id="rId1" Type="http://schemas.openxmlformats.org/officeDocument/2006/relationships/slideLayout" Target="../slideLayouts/slideLayout19.xml"/><Relationship Id="rId5" Type="http://schemas.openxmlformats.org/officeDocument/2006/relationships/image" Target="../media/image24.png"/><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slideLayout" Target="../slideLayouts/slideLayout22.xml"/><Relationship Id="rId7" Type="http://schemas.openxmlformats.org/officeDocument/2006/relationships/image" Target="../media/image26.svg"/><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image" Target="../media/image25.emf"/><Relationship Id="rId5" Type="http://schemas.openxmlformats.org/officeDocument/2006/relationships/oleObject" Target="../embeddings/oleObject3.bin"/><Relationship Id="rId4" Type="http://schemas.openxmlformats.org/officeDocument/2006/relationships/notesSlide" Target="../notesSlides/notesSlide1.xml"/><Relationship Id="rId9" Type="http://schemas.openxmlformats.org/officeDocument/2006/relationships/image" Target="../media/image28.sv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2.xml"/><Relationship Id="rId1" Type="http://schemas.openxmlformats.org/officeDocument/2006/relationships/slideLayout" Target="../slideLayouts/slideLayout59.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xml"/><Relationship Id="rId1" Type="http://schemas.openxmlformats.org/officeDocument/2006/relationships/slideLayout" Target="../slideLayouts/slideLayout60.xml"/><Relationship Id="rId5" Type="http://schemas.openxmlformats.org/officeDocument/2006/relationships/image" Target="../media/image38.png"/><Relationship Id="rId4" Type="http://schemas.openxmlformats.org/officeDocument/2006/relationships/image" Target="../media/image37.png"/></Relationships>
</file>

<file path=ppt/slides/_rels/slide1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9.xml"/><Relationship Id="rId4" Type="http://schemas.openxmlformats.org/officeDocument/2006/relationships/image" Target="../media/image44.svg"/></Relationships>
</file>

<file path=ppt/slides/_rels/slide1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xml"/><Relationship Id="rId1" Type="http://schemas.openxmlformats.org/officeDocument/2006/relationships/slideLayout" Target="../slideLayouts/slideLayout19.xml"/><Relationship Id="rId5" Type="http://schemas.openxmlformats.org/officeDocument/2006/relationships/image" Target="../media/image44.svg"/><Relationship Id="rId4" Type="http://schemas.openxmlformats.org/officeDocument/2006/relationships/image" Target="../media/image46.png"/></Relationships>
</file>

<file path=ppt/slides/_rels/slide1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9.xml"/><Relationship Id="rId4" Type="http://schemas.openxmlformats.org/officeDocument/2006/relationships/image" Target="../media/image44.svg"/></Relationships>
</file>

<file path=ppt/slides/_rels/slide1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xml"/><Relationship Id="rId1" Type="http://schemas.openxmlformats.org/officeDocument/2006/relationships/slideLayout" Target="../slideLayouts/slideLayout19.xml"/><Relationship Id="rId5" Type="http://schemas.openxmlformats.org/officeDocument/2006/relationships/image" Target="../media/image51.png"/><Relationship Id="rId4" Type="http://schemas.openxmlformats.org/officeDocument/2006/relationships/image" Target="../media/image50.png"/></Relationships>
</file>

<file path=ppt/slides/_rels/slide1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xml"/><Relationship Id="rId1" Type="http://schemas.openxmlformats.org/officeDocument/2006/relationships/slideLayout" Target="../slideLayouts/slideLayout64.xml"/><Relationship Id="rId4" Type="http://schemas.openxmlformats.org/officeDocument/2006/relationships/image" Target="../media/image53.png"/></Relationships>
</file>

<file path=ppt/slides/_rels/slide1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7.xml"/><Relationship Id="rId1" Type="http://schemas.openxmlformats.org/officeDocument/2006/relationships/slideLayout" Target="../slideLayouts/slideLayout61.xml"/><Relationship Id="rId5" Type="http://schemas.openxmlformats.org/officeDocument/2006/relationships/image" Target="../media/image56.png"/><Relationship Id="rId4" Type="http://schemas.openxmlformats.org/officeDocument/2006/relationships/image" Target="../media/image55.png"/></Relationships>
</file>

<file path=ppt/slides/_rels/slide1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8.xml"/><Relationship Id="rId1" Type="http://schemas.openxmlformats.org/officeDocument/2006/relationships/slideLayout" Target="../slideLayouts/slideLayout62.xml"/><Relationship Id="rId4" Type="http://schemas.openxmlformats.org/officeDocument/2006/relationships/image" Target="../media/image58.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hyperlink" Target="https://www.cdc.gov/healthcare-associated-infections/media/pdfs/2024-CDI-Report-508.pdf" TargetMode="Externa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hyperlink" Target="https://www.cdc.gov/antimicrobial-resistance/data-research/facts-stats/index.html" TargetMode="External"/><Relationship Id="rId1" Type="http://schemas.openxmlformats.org/officeDocument/2006/relationships/slideLayout" Target="../slideLayouts/slideLayout19.xml"/><Relationship Id="rId4" Type="http://schemas.openxmlformats.org/officeDocument/2006/relationships/image" Target="../media/image44.svg"/></Relationships>
</file>

<file path=ppt/slides/_rels/slide2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0.xml"/><Relationship Id="rId1" Type="http://schemas.openxmlformats.org/officeDocument/2006/relationships/slideLayout" Target="../slideLayouts/slideLayout19.xml"/><Relationship Id="rId4" Type="http://schemas.openxmlformats.org/officeDocument/2006/relationships/image" Target="../media/image63.png"/></Relationships>
</file>

<file path=ppt/slides/_rels/slide2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19.xml"/><Relationship Id="rId4" Type="http://schemas.openxmlformats.org/officeDocument/2006/relationships/image" Target="../media/image66.svg"/></Relationships>
</file>

<file path=ppt/slides/_rels/slide27.xml.rels><?xml version="1.0" encoding="UTF-8" standalone="yes"?>
<Relationships xmlns="http://schemas.openxmlformats.org/package/2006/relationships"><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notesSlide" Target="../notesSlides/notesSlide11.xml"/><Relationship Id="rId1" Type="http://schemas.openxmlformats.org/officeDocument/2006/relationships/slideLayout" Target="../slideLayouts/slideLayout19.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9.xml"/><Relationship Id="rId1" Type="http://schemas.openxmlformats.org/officeDocument/2006/relationships/tags" Target="../tags/tag25.xml"/><Relationship Id="rId4" Type="http://schemas.openxmlformats.org/officeDocument/2006/relationships/image" Target="../media/image72.emf"/></Relationships>
</file>

<file path=ppt/slides/_rels/slide3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65.xml"/><Relationship Id="rId6" Type="http://schemas.openxmlformats.org/officeDocument/2006/relationships/image" Target="../media/image80.png"/><Relationship Id="rId5" Type="http://schemas.openxmlformats.org/officeDocument/2006/relationships/image" Target="../media/image44.svg"/><Relationship Id="rId4" Type="http://schemas.openxmlformats.org/officeDocument/2006/relationships/image" Target="../media/image79.png"/></Relationships>
</file>

<file path=ppt/slides/_rels/slide3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58.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png"/></Relationships>
</file>

<file path=ppt/slides/_rels/slide3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19.xml"/><Relationship Id="rId4" Type="http://schemas.openxmlformats.org/officeDocument/2006/relationships/image" Target="../media/image8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2B0522-5B2C-C23D-A1F4-B9A9C373A02F}"/>
            </a:ext>
          </a:extLst>
        </p:cNvPr>
        <p:cNvGrpSpPr/>
        <p:nvPr/>
      </p:nvGrpSpPr>
      <p:grpSpPr>
        <a:xfrm>
          <a:off x="0" y="0"/>
          <a:ext cx="0" cy="0"/>
          <a:chOff x="0" y="0"/>
          <a:chExt cx="0" cy="0"/>
        </a:xfrm>
      </p:grpSpPr>
      <p:sp>
        <p:nvSpPr>
          <p:cNvPr id="2" name="Rounded Rectangle 1">
            <a:extLst>
              <a:ext uri="{FF2B5EF4-FFF2-40B4-BE49-F238E27FC236}">
                <a16:creationId xmlns:a16="http://schemas.microsoft.com/office/drawing/2014/main" id="{14C85181-664E-7406-4337-046D7A274312}"/>
              </a:ext>
            </a:extLst>
          </p:cNvPr>
          <p:cNvSpPr/>
          <p:nvPr/>
        </p:nvSpPr>
        <p:spPr>
          <a:xfrm>
            <a:off x="244549" y="317201"/>
            <a:ext cx="11685181" cy="6264351"/>
          </a:xfrm>
          <a:prstGeom prst="roundRect">
            <a:avLst>
              <a:gd name="adj" fmla="val 2749"/>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12" name="Graphic 5">
            <a:extLst>
              <a:ext uri="{FF2B5EF4-FFF2-40B4-BE49-F238E27FC236}">
                <a16:creationId xmlns:a16="http://schemas.microsoft.com/office/drawing/2014/main" id="{DC5A57EF-C737-7B6B-FFDC-30D86E0F3AD7}"/>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629738" y="645397"/>
            <a:ext cx="2750674" cy="439960"/>
          </a:xfrm>
          <a:prstGeom prst="rect">
            <a:avLst/>
          </a:prstGeom>
        </p:spPr>
      </p:pic>
      <p:sp>
        <p:nvSpPr>
          <p:cNvPr id="13" name="Text Placeholder 1">
            <a:extLst>
              <a:ext uri="{FF2B5EF4-FFF2-40B4-BE49-F238E27FC236}">
                <a16:creationId xmlns:a16="http://schemas.microsoft.com/office/drawing/2014/main" id="{9926C76B-3DF2-8385-EC10-0AA16FF72FB5}"/>
              </a:ext>
            </a:extLst>
          </p:cNvPr>
          <p:cNvSpPr>
            <a:spLocks noGrp="1"/>
          </p:cNvSpPr>
          <p:nvPr>
            <p:ph type="body" sz="quarter" idx="11"/>
          </p:nvPr>
        </p:nvSpPr>
        <p:spPr>
          <a:xfrm>
            <a:off x="662810" y="1749956"/>
            <a:ext cx="6875674" cy="563680"/>
          </a:xfrm>
        </p:spPr>
        <p:txBody>
          <a:bodyPr/>
          <a:lstStyle/>
          <a:p>
            <a:r>
              <a:rPr lang="en-US" sz="4400" dirty="0"/>
              <a:t>Prescription as Prevention</a:t>
            </a:r>
          </a:p>
        </p:txBody>
      </p:sp>
      <p:sp>
        <p:nvSpPr>
          <p:cNvPr id="14" name="Text Placeholder 2">
            <a:extLst>
              <a:ext uri="{FF2B5EF4-FFF2-40B4-BE49-F238E27FC236}">
                <a16:creationId xmlns:a16="http://schemas.microsoft.com/office/drawing/2014/main" id="{A1CD2920-6CF4-2304-6A14-6998E129611C}"/>
              </a:ext>
            </a:extLst>
          </p:cNvPr>
          <p:cNvSpPr>
            <a:spLocks noGrp="1"/>
          </p:cNvSpPr>
          <p:nvPr>
            <p:ph type="body" sz="quarter" idx="13"/>
          </p:nvPr>
        </p:nvSpPr>
        <p:spPr>
          <a:xfrm>
            <a:off x="662810" y="2518112"/>
            <a:ext cx="9778362" cy="1233120"/>
          </a:xfrm>
        </p:spPr>
        <p:txBody>
          <a:bodyPr/>
          <a:lstStyle/>
          <a:p>
            <a:r>
              <a:rPr lang="en-US" sz="3200" i="1" dirty="0"/>
              <a:t>The Essential Role of Penicillin Allergy Evaluation in Reducing Risk of Healthcare-Associated Infections and Antimicrobial Resistance</a:t>
            </a:r>
          </a:p>
        </p:txBody>
      </p:sp>
      <p:sp>
        <p:nvSpPr>
          <p:cNvPr id="15" name="Text Placeholder 8">
            <a:extLst>
              <a:ext uri="{FF2B5EF4-FFF2-40B4-BE49-F238E27FC236}">
                <a16:creationId xmlns:a16="http://schemas.microsoft.com/office/drawing/2014/main" id="{77C91222-38E0-507C-480C-696BD5DAFDB2}"/>
              </a:ext>
            </a:extLst>
          </p:cNvPr>
          <p:cNvSpPr>
            <a:spLocks noGrp="1"/>
          </p:cNvSpPr>
          <p:nvPr>
            <p:ph type="body" sz="quarter" idx="14"/>
          </p:nvPr>
        </p:nvSpPr>
        <p:spPr/>
        <p:txBody>
          <a:bodyPr/>
          <a:lstStyle/>
          <a:p>
            <a:pPr lvl="0"/>
            <a:r>
              <a:rPr lang="en-US" sz="2000" b="1" dirty="0"/>
              <a:t>Erica S. Shenoy, MD, PhD</a:t>
            </a:r>
          </a:p>
          <a:p>
            <a:pPr lvl="0"/>
            <a:r>
              <a:rPr lang="en-US" sz="2000" dirty="0"/>
              <a:t>Chief of Infection Control, </a:t>
            </a:r>
            <a:r>
              <a:rPr lang="en-US" sz="2000" i="1" dirty="0"/>
              <a:t>Mass General Brigham</a:t>
            </a:r>
          </a:p>
          <a:p>
            <a:pPr lvl="0"/>
            <a:r>
              <a:rPr lang="en-US" sz="2000" dirty="0"/>
              <a:t>Physician, Infectious Diseases, </a:t>
            </a:r>
            <a:r>
              <a:rPr lang="en-US" sz="2000" i="1" dirty="0"/>
              <a:t>Mass General Brigham</a:t>
            </a:r>
          </a:p>
          <a:p>
            <a:pPr lvl="0"/>
            <a:r>
              <a:rPr lang="en-US" sz="2000" dirty="0"/>
              <a:t>Associate Professor, </a:t>
            </a:r>
            <a:r>
              <a:rPr lang="en-US" sz="2000" i="1" dirty="0"/>
              <a:t>Harvard Medical School</a:t>
            </a:r>
          </a:p>
        </p:txBody>
      </p:sp>
      <p:sp>
        <p:nvSpPr>
          <p:cNvPr id="16" name="Text Placeholder 9">
            <a:extLst>
              <a:ext uri="{FF2B5EF4-FFF2-40B4-BE49-F238E27FC236}">
                <a16:creationId xmlns:a16="http://schemas.microsoft.com/office/drawing/2014/main" id="{547F27A0-D220-D899-5733-9C67FAAC167E}"/>
              </a:ext>
            </a:extLst>
          </p:cNvPr>
          <p:cNvSpPr>
            <a:spLocks noGrp="1"/>
          </p:cNvSpPr>
          <p:nvPr>
            <p:ph type="body" sz="quarter" idx="15"/>
          </p:nvPr>
        </p:nvSpPr>
        <p:spPr>
          <a:xfrm>
            <a:off x="632829" y="5574696"/>
            <a:ext cx="2237961" cy="419144"/>
          </a:xfrm>
        </p:spPr>
        <p:txBody>
          <a:bodyPr/>
          <a:lstStyle/>
          <a:p>
            <a:r>
              <a:rPr lang="en-US" sz="1600" dirty="0"/>
              <a:t>September 2026</a:t>
            </a:r>
          </a:p>
        </p:txBody>
      </p:sp>
    </p:spTree>
    <p:extLst>
      <p:ext uri="{BB962C8B-B14F-4D97-AF65-F5344CB8AC3E}">
        <p14:creationId xmlns:p14="http://schemas.microsoft.com/office/powerpoint/2010/main" val="4816358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9E3655B-4FD6-5E6A-0236-18059B075ECF}"/>
              </a:ext>
            </a:extLst>
          </p:cNvPr>
          <p:cNvSpPr>
            <a:spLocks noGrp="1"/>
          </p:cNvSpPr>
          <p:nvPr>
            <p:ph type="title"/>
          </p:nvPr>
        </p:nvSpPr>
        <p:spPr/>
        <p:txBody>
          <a:bodyPr/>
          <a:lstStyle/>
          <a:p>
            <a:r>
              <a:rPr lang="en-US" dirty="0"/>
              <a:t>Roadmap</a:t>
            </a:r>
          </a:p>
        </p:txBody>
      </p:sp>
      <p:graphicFrame>
        <p:nvGraphicFramePr>
          <p:cNvPr id="15" name="Table Placeholder 14">
            <a:extLst>
              <a:ext uri="{FF2B5EF4-FFF2-40B4-BE49-F238E27FC236}">
                <a16:creationId xmlns:a16="http://schemas.microsoft.com/office/drawing/2014/main" id="{D1EB2688-10FA-AA58-A93B-F172F853F3EA}"/>
              </a:ext>
            </a:extLst>
          </p:cNvPr>
          <p:cNvGraphicFramePr>
            <a:graphicFrameLocks noGrp="1"/>
          </p:cNvGraphicFramePr>
          <p:nvPr>
            <p:ph idx="1"/>
            <p:extLst>
              <p:ext uri="{D42A27DB-BD31-4B8C-83A1-F6EECF244321}">
                <p14:modId xmlns:p14="http://schemas.microsoft.com/office/powerpoint/2010/main" val="60286790"/>
              </p:ext>
            </p:extLst>
          </p:nvPr>
        </p:nvGraphicFramePr>
        <p:xfrm>
          <a:off x="350838" y="1719263"/>
          <a:ext cx="11315700" cy="4256304"/>
        </p:xfrm>
        <a:graphic>
          <a:graphicData uri="http://schemas.openxmlformats.org/drawingml/2006/table">
            <a:tbl>
              <a:tblPr firstRow="1" bandRow="1">
                <a:tableStyleId>{5C22544A-7EE6-4342-B048-85BDC9FD1C3A}</a:tableStyleId>
              </a:tblPr>
              <a:tblGrid>
                <a:gridCol w="11315700">
                  <a:extLst>
                    <a:ext uri="{9D8B030D-6E8A-4147-A177-3AD203B41FA5}">
                      <a16:colId xmlns:a16="http://schemas.microsoft.com/office/drawing/2014/main" val="2107719622"/>
                    </a:ext>
                  </a:extLst>
                </a:gridCol>
              </a:tblGrid>
              <a:tr h="1022528">
                <a:tc>
                  <a:txBody>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rgbClr val="000000"/>
                          </a:solidFill>
                          <a:effectLst/>
                          <a:uLnTx/>
                          <a:uFillTx/>
                          <a:latin typeface="Calibri"/>
                          <a:ea typeface="+mn-ea"/>
                          <a:cs typeface="+mn-cs"/>
                        </a:rPr>
                        <a:t>The relationship between penicillin allergy and healthcare associated infection</a:t>
                      </a:r>
                    </a:p>
                  </a:txBody>
                  <a:tcPr marL="0">
                    <a:noFill/>
                  </a:tcPr>
                </a:tc>
                <a:extLst>
                  <a:ext uri="{0D108BD9-81ED-4DB2-BD59-A6C34878D82A}">
                    <a16:rowId xmlns:a16="http://schemas.microsoft.com/office/drawing/2014/main" val="408699548"/>
                  </a:ext>
                </a:extLst>
              </a:tr>
              <a:tr h="1022528">
                <a:tc>
                  <a:txBody>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rgbClr val="000000"/>
                          </a:solidFill>
                          <a:effectLst/>
                          <a:uLnTx/>
                          <a:uFillTx/>
                          <a:latin typeface="Calibri"/>
                          <a:ea typeface="+mn-ea"/>
                          <a:cs typeface="+mn-cs"/>
                        </a:rPr>
                        <a:t>How penicillin allergy contributes to risk of </a:t>
                      </a:r>
                      <a:r>
                        <a:rPr kumimoji="0" lang="en-US" sz="2400" b="1" i="1" u="none" strike="noStrike" kern="1200" cap="none" spc="0" normalizeH="0" baseline="0" noProof="0" dirty="0">
                          <a:ln>
                            <a:noFill/>
                          </a:ln>
                          <a:solidFill>
                            <a:srgbClr val="000000"/>
                          </a:solidFill>
                          <a:effectLst/>
                          <a:uLnTx/>
                          <a:uFillTx/>
                          <a:latin typeface="Calibri"/>
                          <a:ea typeface="+mn-ea"/>
                          <a:cs typeface="+mn-cs"/>
                        </a:rPr>
                        <a:t>Clostridioides difficile </a:t>
                      </a:r>
                      <a:r>
                        <a:rPr kumimoji="0" lang="en-US" sz="2400" b="1" i="0" u="none" strike="noStrike" kern="1200" cap="none" spc="0" normalizeH="0" baseline="0" noProof="0" dirty="0">
                          <a:ln>
                            <a:noFill/>
                          </a:ln>
                          <a:solidFill>
                            <a:srgbClr val="000000"/>
                          </a:solidFill>
                          <a:effectLst/>
                          <a:uLnTx/>
                          <a:uFillTx/>
                          <a:latin typeface="Calibri"/>
                          <a:ea typeface="+mn-ea"/>
                          <a:cs typeface="+mn-cs"/>
                        </a:rPr>
                        <a:t>infection and antimicrobial resistance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400" b="1" i="0" u="none" strike="noStrike" kern="1200" cap="none" spc="0" normalizeH="0" baseline="0" noProof="0" dirty="0">
                        <a:ln>
                          <a:noFill/>
                        </a:ln>
                        <a:solidFill>
                          <a:srgbClr val="000000"/>
                        </a:solidFill>
                        <a:effectLst/>
                        <a:uLnTx/>
                        <a:uFillTx/>
                        <a:latin typeface="Calibri"/>
                        <a:ea typeface="+mn-ea"/>
                        <a:cs typeface="+mn-cs"/>
                      </a:endParaRPr>
                    </a:p>
                  </a:txBody>
                  <a:tcPr marL="0">
                    <a:noFill/>
                  </a:tcPr>
                </a:tc>
                <a:extLst>
                  <a:ext uri="{0D108BD9-81ED-4DB2-BD59-A6C34878D82A}">
                    <a16:rowId xmlns:a16="http://schemas.microsoft.com/office/drawing/2014/main" val="907473796"/>
                  </a:ext>
                </a:extLst>
              </a:tr>
              <a:tr h="1022528">
                <a:tc>
                  <a:txBody>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rgbClr val="000000"/>
                          </a:solidFill>
                          <a:effectLst/>
                          <a:uLnTx/>
                          <a:uFillTx/>
                          <a:latin typeface="Calibri"/>
                          <a:ea typeface="+mn-ea"/>
                          <a:cs typeface="+mn-cs"/>
                        </a:rPr>
                        <a:t>How </a:t>
                      </a:r>
                      <a:r>
                        <a:rPr kumimoji="0" lang="en-US" sz="2400" b="1" i="0" u="none" strike="noStrike" kern="1200" cap="none" spc="0" normalizeH="0" baseline="0" noProof="0" dirty="0">
                          <a:ln>
                            <a:noFill/>
                          </a:ln>
                          <a:solidFill>
                            <a:srgbClr val="000000"/>
                          </a:solidFill>
                          <a:effectLst/>
                          <a:uLnTx/>
                          <a:uFillTx/>
                          <a:latin typeface="+mn-lt"/>
                          <a:ea typeface="+mn-ea"/>
                          <a:cs typeface="+mn-cs"/>
                        </a:rPr>
                        <a:t>addressing penicillin allergies</a:t>
                      </a:r>
                      <a:r>
                        <a:rPr kumimoji="0" lang="en-US" sz="2400" b="1" i="0" u="none" strike="noStrike" kern="1200" cap="none" spc="0" normalizeH="0" baseline="0" noProof="0" dirty="0">
                          <a:ln>
                            <a:noFill/>
                          </a:ln>
                          <a:solidFill>
                            <a:srgbClr val="000000"/>
                          </a:solidFill>
                          <a:effectLst/>
                          <a:uLnTx/>
                          <a:uFillTx/>
                          <a:latin typeface="Calibri"/>
                          <a:ea typeface="+mn-ea"/>
                          <a:cs typeface="+mn-cs"/>
                        </a:rPr>
                        <a:t> can improve patient care</a:t>
                      </a:r>
                    </a:p>
                  </a:txBody>
                  <a:tcPr marL="0">
                    <a:noFill/>
                  </a:tcPr>
                </a:tc>
                <a:extLst>
                  <a:ext uri="{0D108BD9-81ED-4DB2-BD59-A6C34878D82A}">
                    <a16:rowId xmlns:a16="http://schemas.microsoft.com/office/drawing/2014/main" val="3664694007"/>
                  </a:ext>
                </a:extLst>
              </a:tr>
              <a:tr h="1022528">
                <a:tc>
                  <a:txBody>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000000"/>
                        </a:solidFill>
                        <a:effectLst/>
                        <a:uLnTx/>
                        <a:uFillTx/>
                        <a:latin typeface="Calibri"/>
                        <a:ea typeface="+mn-ea"/>
                        <a:cs typeface="+mn-cs"/>
                      </a:endParaRPr>
                    </a:p>
                  </a:txBody>
                  <a:tcPr marL="0">
                    <a:noFill/>
                  </a:tcPr>
                </a:tc>
                <a:extLst>
                  <a:ext uri="{0D108BD9-81ED-4DB2-BD59-A6C34878D82A}">
                    <a16:rowId xmlns:a16="http://schemas.microsoft.com/office/drawing/2014/main" val="3833733381"/>
                  </a:ext>
                </a:extLst>
              </a:tr>
            </a:tbl>
          </a:graphicData>
        </a:graphic>
      </p:graphicFrame>
      <p:sp>
        <p:nvSpPr>
          <p:cNvPr id="2" name="Content Placeholder 1">
            <a:extLst>
              <a:ext uri="{FF2B5EF4-FFF2-40B4-BE49-F238E27FC236}">
                <a16:creationId xmlns:a16="http://schemas.microsoft.com/office/drawing/2014/main" id="{6E6DB298-16BE-519A-2AB1-390D4B51EB90}"/>
              </a:ext>
            </a:extLst>
          </p:cNvPr>
          <p:cNvSpPr>
            <a:spLocks noGrp="1"/>
          </p:cNvSpPr>
          <p:nvPr>
            <p:ph idx="10"/>
          </p:nvPr>
        </p:nvSpPr>
        <p:spPr/>
        <p:txBody>
          <a:bodyPr/>
          <a:lstStyle/>
          <a:p>
            <a:endParaRPr lang="en-US"/>
          </a:p>
        </p:txBody>
      </p:sp>
      <p:sp>
        <p:nvSpPr>
          <p:cNvPr id="3" name="Footer Placeholder 2">
            <a:extLst>
              <a:ext uri="{FF2B5EF4-FFF2-40B4-BE49-F238E27FC236}">
                <a16:creationId xmlns:a16="http://schemas.microsoft.com/office/drawing/2014/main" id="{6B8D79AA-E40B-1795-C47E-F27671F6F14C}"/>
              </a:ext>
            </a:extLst>
          </p:cNvPr>
          <p:cNvSpPr>
            <a:spLocks noGrp="1"/>
          </p:cNvSpPr>
          <p:nvPr>
            <p:ph type="ftr" sz="quarter" idx="3"/>
          </p:nvPr>
        </p:nvSpPr>
        <p:spPr/>
        <p:txBody>
          <a:bodyPr/>
          <a:lstStyle/>
          <a:p>
            <a:r>
              <a:rPr lang="en-US"/>
              <a:t>2026 Penicillin Allergy Learning Module (PALM) | Mayo Clinic | Harvard | Mass General Brigham</a:t>
            </a:r>
          </a:p>
        </p:txBody>
      </p:sp>
    </p:spTree>
    <p:extLst>
      <p:ext uri="{BB962C8B-B14F-4D97-AF65-F5344CB8AC3E}">
        <p14:creationId xmlns:p14="http://schemas.microsoft.com/office/powerpoint/2010/main" val="32045884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4B00F-DEDA-CD33-5001-BB35510807CF}"/>
              </a:ext>
            </a:extLst>
          </p:cNvPr>
          <p:cNvSpPr>
            <a:spLocks noGrp="1"/>
          </p:cNvSpPr>
          <p:nvPr>
            <p:ph type="title"/>
          </p:nvPr>
        </p:nvSpPr>
        <p:spPr/>
        <p:txBody>
          <a:bodyPr/>
          <a:lstStyle/>
          <a:p>
            <a:r>
              <a:rPr lang="en-US" dirty="0"/>
              <a:t>A core concept in Antibiotic Stewardship with Implications for Infection Prevention</a:t>
            </a:r>
          </a:p>
        </p:txBody>
      </p:sp>
      <p:sp>
        <p:nvSpPr>
          <p:cNvPr id="3" name="Content Placeholder 2">
            <a:extLst>
              <a:ext uri="{FF2B5EF4-FFF2-40B4-BE49-F238E27FC236}">
                <a16:creationId xmlns:a16="http://schemas.microsoft.com/office/drawing/2014/main" id="{E8EAB760-BA28-FF7A-33ED-3658813563B1}"/>
              </a:ext>
            </a:extLst>
          </p:cNvPr>
          <p:cNvSpPr>
            <a:spLocks noGrp="1"/>
          </p:cNvSpPr>
          <p:nvPr>
            <p:ph idx="1"/>
          </p:nvPr>
        </p:nvSpPr>
        <p:spPr>
          <a:xfrm>
            <a:off x="350520" y="2340087"/>
            <a:ext cx="2859892" cy="2632671"/>
          </a:xfrm>
        </p:spPr>
        <p:txBody>
          <a:bodyPr/>
          <a:lstStyle/>
          <a:p>
            <a:pPr algn="ctr"/>
            <a:r>
              <a:rPr lang="en-US" sz="2800" dirty="0"/>
              <a:t>Choose the </a:t>
            </a:r>
            <a:r>
              <a:rPr lang="en-US" sz="2800" b="1" dirty="0"/>
              <a:t>right</a:t>
            </a:r>
            <a:r>
              <a:rPr lang="en-US" sz="2800" dirty="0"/>
              <a:t> antimicrobial, for the </a:t>
            </a:r>
            <a:r>
              <a:rPr lang="en-US" sz="2800" b="1" dirty="0"/>
              <a:t>right</a:t>
            </a:r>
            <a:r>
              <a:rPr lang="en-US" sz="2800" dirty="0"/>
              <a:t> patient, and administer at the </a:t>
            </a:r>
            <a:r>
              <a:rPr lang="en-US" sz="2800" b="1" dirty="0"/>
              <a:t>right</a:t>
            </a:r>
            <a:r>
              <a:rPr lang="en-US" sz="2800" dirty="0"/>
              <a:t> time, for </a:t>
            </a:r>
            <a:r>
              <a:rPr lang="en-US" sz="2800" b="1" dirty="0"/>
              <a:t>right</a:t>
            </a:r>
            <a:r>
              <a:rPr lang="en-US" sz="2800" dirty="0"/>
              <a:t> duration</a:t>
            </a:r>
          </a:p>
        </p:txBody>
      </p:sp>
      <p:sp>
        <p:nvSpPr>
          <p:cNvPr id="4" name="Content Placeholder 3">
            <a:extLst>
              <a:ext uri="{FF2B5EF4-FFF2-40B4-BE49-F238E27FC236}">
                <a16:creationId xmlns:a16="http://schemas.microsoft.com/office/drawing/2014/main" id="{E4E1E959-E64F-0B20-335E-DD33FB7EFB6C}"/>
              </a:ext>
            </a:extLst>
          </p:cNvPr>
          <p:cNvSpPr>
            <a:spLocks noGrp="1"/>
          </p:cNvSpPr>
          <p:nvPr>
            <p:ph idx="10"/>
          </p:nvPr>
        </p:nvSpPr>
        <p:spPr/>
        <p:txBody>
          <a:bodyPr/>
          <a:lstStyle/>
          <a:p>
            <a:r>
              <a:rPr lang="en-US" dirty="0">
                <a:hlinkClick r:id="rId2"/>
              </a:rPr>
              <a:t>https://www.cdc.gov/antibiotic-use/hcp/clinical-signs/index.html</a:t>
            </a:r>
            <a:r>
              <a:rPr lang="en-US" dirty="0"/>
              <a:t>; </a:t>
            </a:r>
            <a:r>
              <a:rPr lang="en-US" dirty="0">
                <a:hlinkClick r:id="rId3"/>
              </a:rPr>
              <a:t>https://www.cdc.gov/patient-safety/stories/antibiotic-stewardship-and-allergy-labels.html</a:t>
            </a:r>
            <a:r>
              <a:rPr lang="en-US" dirty="0"/>
              <a:t>  </a:t>
            </a:r>
          </a:p>
        </p:txBody>
      </p:sp>
      <p:sp>
        <p:nvSpPr>
          <p:cNvPr id="5" name="Footer Placeholder 4">
            <a:extLst>
              <a:ext uri="{FF2B5EF4-FFF2-40B4-BE49-F238E27FC236}">
                <a16:creationId xmlns:a16="http://schemas.microsoft.com/office/drawing/2014/main" id="{AC664AF9-CE78-BD93-F0C5-4774760B2556}"/>
              </a:ext>
            </a:extLst>
          </p:cNvPr>
          <p:cNvSpPr>
            <a:spLocks noGrp="1"/>
          </p:cNvSpPr>
          <p:nvPr>
            <p:ph type="ftr" sz="quarter" idx="3"/>
          </p:nvPr>
        </p:nvSpPr>
        <p:spPr/>
        <p:txBody>
          <a:bodyPr/>
          <a:lstStyle/>
          <a:p>
            <a:r>
              <a:rPr lang="en-US"/>
              <a:t>2026 Penicillin Allergy Learning Module (PALM) | Mayo Clinic | Harvard | Mass General Brigham</a:t>
            </a:r>
          </a:p>
        </p:txBody>
      </p:sp>
      <p:pic>
        <p:nvPicPr>
          <p:cNvPr id="7" name="Picture 6">
            <a:extLst>
              <a:ext uri="{FF2B5EF4-FFF2-40B4-BE49-F238E27FC236}">
                <a16:creationId xmlns:a16="http://schemas.microsoft.com/office/drawing/2014/main" id="{3FA716EC-A755-099E-61DD-D97E26DE6C49}"/>
              </a:ext>
            </a:extLst>
          </p:cNvPr>
          <p:cNvPicPr>
            <a:picLocks noChangeAspect="1"/>
          </p:cNvPicPr>
          <p:nvPr/>
        </p:nvPicPr>
        <p:blipFill>
          <a:blip r:embed="rId4"/>
          <a:stretch>
            <a:fillRect/>
          </a:stretch>
        </p:blipFill>
        <p:spPr>
          <a:xfrm>
            <a:off x="3468561" y="1865385"/>
            <a:ext cx="3452845" cy="3675288"/>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id="{9C135550-C211-F66B-2F14-D3A2862DBFDF}"/>
              </a:ext>
            </a:extLst>
          </p:cNvPr>
          <p:cNvPicPr>
            <a:picLocks noChangeAspect="1"/>
          </p:cNvPicPr>
          <p:nvPr/>
        </p:nvPicPr>
        <p:blipFill>
          <a:blip r:embed="rId5"/>
          <a:stretch>
            <a:fillRect/>
          </a:stretch>
        </p:blipFill>
        <p:spPr>
          <a:xfrm>
            <a:off x="7368596" y="1857135"/>
            <a:ext cx="3403258" cy="368134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91325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D35FCAB-C183-7097-65A7-AF282312F435}"/>
              </a:ext>
            </a:extLst>
          </p:cNvPr>
          <p:cNvSpPr>
            <a:spLocks noGrp="1"/>
          </p:cNvSpPr>
          <p:nvPr>
            <p:ph type="title"/>
          </p:nvPr>
        </p:nvSpPr>
        <p:spPr/>
        <p:txBody>
          <a:bodyPr/>
          <a:lstStyle/>
          <a:p>
            <a:r>
              <a:rPr lang="en-US" dirty="0"/>
              <a:t>A story</a:t>
            </a:r>
          </a:p>
        </p:txBody>
      </p:sp>
    </p:spTree>
    <p:extLst>
      <p:ext uri="{BB962C8B-B14F-4D97-AF65-F5344CB8AC3E}">
        <p14:creationId xmlns:p14="http://schemas.microsoft.com/office/powerpoint/2010/main" val="34928850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6B6D8373-77D0-E84F-A3C1-0FE4349032D8}"/>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5" imgW="7772400" imgH="10058400" progId="TCLayout.ActiveDocument.1">
                  <p:embed/>
                </p:oleObj>
              </mc:Choice>
              <mc:Fallback>
                <p:oleObj name="think-cell Slide" r:id="rId5" imgW="7772400" imgH="10058400" progId="TCLayout.ActiveDocument.1">
                  <p:embed/>
                  <p:pic>
                    <p:nvPicPr>
                      <p:cNvPr id="8" name="Object 7" hidden="1">
                        <a:extLst>
                          <a:ext uri="{FF2B5EF4-FFF2-40B4-BE49-F238E27FC236}">
                            <a16:creationId xmlns:a16="http://schemas.microsoft.com/office/drawing/2014/main" id="{6B6D8373-77D0-E84F-A3C1-0FE4349032D8}"/>
                          </a:ext>
                        </a:extLst>
                      </p:cNvPr>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01E27CA-5DA0-8543-8063-E95C1A78AA6D}"/>
              </a:ext>
            </a:extLst>
          </p:cNvPr>
          <p:cNvSpPr/>
          <p:nvPr>
            <p:custDataLst>
              <p:tags r:id="rId2"/>
            </p:custDataLst>
          </p:nvPr>
        </p:nvSpPr>
        <p:spPr>
          <a:xfrm>
            <a:off x="0" y="0"/>
            <a:ext cx="158750"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endParaRPr lang="en-US" sz="3200">
              <a:latin typeface="Georgia" panose="02040502050405020303" pitchFamily="18" charset="0"/>
              <a:ea typeface="+mj-ea"/>
              <a:sym typeface="Georgia" panose="02040502050405020303" pitchFamily="18" charset="0"/>
            </a:endParaRPr>
          </a:p>
        </p:txBody>
      </p:sp>
      <p:sp>
        <p:nvSpPr>
          <p:cNvPr id="18" name="Title 17">
            <a:extLst>
              <a:ext uri="{FF2B5EF4-FFF2-40B4-BE49-F238E27FC236}">
                <a16:creationId xmlns:a16="http://schemas.microsoft.com/office/drawing/2014/main" id="{DA831558-C2CB-0A25-9E05-62FF1C7646D4}"/>
              </a:ext>
            </a:extLst>
          </p:cNvPr>
          <p:cNvSpPr>
            <a:spLocks noGrp="1"/>
          </p:cNvSpPr>
          <p:nvPr>
            <p:ph type="title"/>
          </p:nvPr>
        </p:nvSpPr>
        <p:spPr/>
        <p:txBody>
          <a:bodyPr/>
          <a:lstStyle/>
          <a:p>
            <a:r>
              <a:rPr lang="en-US" dirty="0">
                <a:solidFill>
                  <a:srgbClr val="003A96"/>
                </a:solidFill>
              </a:rPr>
              <a:t>This could be your patient, your family member or loved one</a:t>
            </a:r>
            <a:br>
              <a:rPr lang="en-US" dirty="0">
                <a:solidFill>
                  <a:srgbClr val="003A96"/>
                </a:solidFill>
              </a:rPr>
            </a:br>
            <a:endParaRPr lang="en-US" dirty="0"/>
          </a:p>
        </p:txBody>
      </p:sp>
      <p:sp>
        <p:nvSpPr>
          <p:cNvPr id="20" name="Text Placeholder 19">
            <a:extLst>
              <a:ext uri="{FF2B5EF4-FFF2-40B4-BE49-F238E27FC236}">
                <a16:creationId xmlns:a16="http://schemas.microsoft.com/office/drawing/2014/main" id="{C4542070-9E60-E92C-A596-20B819154C87}"/>
              </a:ext>
            </a:extLst>
          </p:cNvPr>
          <p:cNvSpPr>
            <a:spLocks noGrp="1"/>
          </p:cNvSpPr>
          <p:nvPr>
            <p:ph type="body" sz="quarter" idx="19"/>
          </p:nvPr>
        </p:nvSpPr>
        <p:spPr>
          <a:xfrm>
            <a:off x="342901" y="3605567"/>
            <a:ext cx="3261946" cy="1661993"/>
          </a:xfrm>
        </p:spPr>
        <p:txBody>
          <a:bodyPr/>
          <a:lstStyle/>
          <a:p>
            <a:r>
              <a:rPr lang="en-US" sz="2400" b="1" dirty="0"/>
              <a:t>78F admitted for CABG</a:t>
            </a:r>
          </a:p>
          <a:p>
            <a:endParaRPr lang="en-US" sz="600" b="1" dirty="0"/>
          </a:p>
          <a:p>
            <a:endParaRPr lang="en-US" dirty="0"/>
          </a:p>
        </p:txBody>
      </p:sp>
      <p:sp>
        <p:nvSpPr>
          <p:cNvPr id="21" name="Text Placeholder 20">
            <a:extLst>
              <a:ext uri="{FF2B5EF4-FFF2-40B4-BE49-F238E27FC236}">
                <a16:creationId xmlns:a16="http://schemas.microsoft.com/office/drawing/2014/main" id="{84B9A111-1231-20AF-9E30-750E76691ADD}"/>
              </a:ext>
            </a:extLst>
          </p:cNvPr>
          <p:cNvSpPr>
            <a:spLocks noGrp="1"/>
          </p:cNvSpPr>
          <p:nvPr>
            <p:ph type="body" sz="quarter" idx="20"/>
          </p:nvPr>
        </p:nvSpPr>
        <p:spPr>
          <a:xfrm>
            <a:off x="4543577" y="3605567"/>
            <a:ext cx="3261946" cy="1661993"/>
          </a:xfrm>
        </p:spPr>
        <p:txBody>
          <a:bodyPr/>
          <a:lstStyle/>
          <a:p>
            <a:r>
              <a:rPr lang="en-US" sz="2400" b="1" dirty="0"/>
              <a:t>Labeled as allergic to cephalexin “unspecified”</a:t>
            </a:r>
            <a:endParaRPr lang="en-US" sz="600" b="1" dirty="0"/>
          </a:p>
          <a:p>
            <a:endParaRPr lang="en-US" dirty="0"/>
          </a:p>
        </p:txBody>
      </p:sp>
      <p:sp>
        <p:nvSpPr>
          <p:cNvPr id="22" name="Text Placeholder 21">
            <a:extLst>
              <a:ext uri="{FF2B5EF4-FFF2-40B4-BE49-F238E27FC236}">
                <a16:creationId xmlns:a16="http://schemas.microsoft.com/office/drawing/2014/main" id="{C87C5836-F3C4-EFA7-E5A5-D3A025458E0B}"/>
              </a:ext>
            </a:extLst>
          </p:cNvPr>
          <p:cNvSpPr>
            <a:spLocks noGrp="1"/>
          </p:cNvSpPr>
          <p:nvPr>
            <p:ph type="body" sz="quarter" idx="21"/>
          </p:nvPr>
        </p:nvSpPr>
        <p:spPr>
          <a:xfrm>
            <a:off x="8744254" y="3605567"/>
            <a:ext cx="3261946" cy="1661993"/>
          </a:xfrm>
        </p:spPr>
        <p:txBody>
          <a:bodyPr/>
          <a:lstStyle/>
          <a:p>
            <a:r>
              <a:rPr lang="en-US" b="1" dirty="0"/>
              <a:t>Receives vancomycin and ciprofloxacin for procedural prophylaxis and develops SSI</a:t>
            </a:r>
            <a:r>
              <a:rPr lang="en-US" sz="600" b="1" dirty="0"/>
              <a:t> </a:t>
            </a:r>
            <a:endParaRPr lang="en-US" b="1" dirty="0"/>
          </a:p>
        </p:txBody>
      </p:sp>
      <p:pic>
        <p:nvPicPr>
          <p:cNvPr id="23" name="Graphic 22" descr="Heart organ with solid fill">
            <a:extLst>
              <a:ext uri="{FF2B5EF4-FFF2-40B4-BE49-F238E27FC236}">
                <a16:creationId xmlns:a16="http://schemas.microsoft.com/office/drawing/2014/main" id="{C0349D68-C74D-D849-E796-CFA767AC3832}"/>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304316" y="2493001"/>
            <a:ext cx="878658" cy="878658"/>
          </a:xfrm>
          <a:prstGeom prst="rect">
            <a:avLst/>
          </a:prstGeom>
        </p:spPr>
      </p:pic>
      <p:pic>
        <p:nvPicPr>
          <p:cNvPr id="24" name="Graphic 23" descr="Medicine with solid fill">
            <a:extLst>
              <a:ext uri="{FF2B5EF4-FFF2-40B4-BE49-F238E27FC236}">
                <a16:creationId xmlns:a16="http://schemas.microsoft.com/office/drawing/2014/main" id="{CCDBBC5E-67CF-2A13-54FB-5C6D5A52D9E2}"/>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4543577" y="2578065"/>
            <a:ext cx="878658" cy="878658"/>
          </a:xfrm>
          <a:prstGeom prst="rect">
            <a:avLst/>
          </a:prstGeom>
        </p:spPr>
      </p:pic>
      <p:pic>
        <p:nvPicPr>
          <p:cNvPr id="25" name="Graphic 24" descr="Inpatient with solid fill">
            <a:extLst>
              <a:ext uri="{FF2B5EF4-FFF2-40B4-BE49-F238E27FC236}">
                <a16:creationId xmlns:a16="http://schemas.microsoft.com/office/drawing/2014/main" id="{BEE550FC-AB99-506D-320F-598C1CD8AB0F}"/>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8686032" y="2482368"/>
            <a:ext cx="878658" cy="878658"/>
          </a:xfrm>
          <a:prstGeom prst="rect">
            <a:avLst/>
          </a:prstGeom>
        </p:spPr>
      </p:pic>
      <p:sp>
        <p:nvSpPr>
          <p:cNvPr id="3" name="Footer Placeholder 2">
            <a:extLst>
              <a:ext uri="{FF2B5EF4-FFF2-40B4-BE49-F238E27FC236}">
                <a16:creationId xmlns:a16="http://schemas.microsoft.com/office/drawing/2014/main" id="{DA2A0A4E-900A-9913-E64E-AB5DFB69CCFF}"/>
              </a:ext>
            </a:extLst>
          </p:cNvPr>
          <p:cNvSpPr>
            <a:spLocks noGrp="1"/>
          </p:cNvSpPr>
          <p:nvPr>
            <p:ph type="ftr" sz="quarter" idx="15"/>
          </p:nvPr>
        </p:nvSpPr>
        <p:spPr/>
        <p:txBody>
          <a:bodyPr/>
          <a:lstStyle/>
          <a:p>
            <a:r>
              <a:rPr lang="en-US"/>
              <a:t>2026 Penicillin Allergy Learning Module (PALM) | Mayo Clinic | Harvard | Mass General Brigham</a:t>
            </a:r>
          </a:p>
        </p:txBody>
      </p:sp>
    </p:spTree>
    <p:extLst>
      <p:ext uri="{BB962C8B-B14F-4D97-AF65-F5344CB8AC3E}">
        <p14:creationId xmlns:p14="http://schemas.microsoft.com/office/powerpoint/2010/main" val="7308037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D9BBBB8-7E58-F286-3284-C755D8A52F5E}"/>
              </a:ext>
            </a:extLst>
          </p:cNvPr>
          <p:cNvSpPr>
            <a:spLocks noGrp="1"/>
          </p:cNvSpPr>
          <p:nvPr>
            <p:ph type="title"/>
          </p:nvPr>
        </p:nvSpPr>
        <p:spPr/>
        <p:txBody>
          <a:bodyPr/>
          <a:lstStyle/>
          <a:p>
            <a:r>
              <a:rPr lang="en-US" dirty="0"/>
              <a:t>Penicillin allergy and risk of healthcare associated infections</a:t>
            </a:r>
          </a:p>
        </p:txBody>
      </p:sp>
    </p:spTree>
    <p:extLst>
      <p:ext uri="{BB962C8B-B14F-4D97-AF65-F5344CB8AC3E}">
        <p14:creationId xmlns:p14="http://schemas.microsoft.com/office/powerpoint/2010/main" val="31891621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1ABC92-B2D0-FAD9-A3F2-43471DE2BF4B}"/>
              </a:ext>
            </a:extLst>
          </p:cNvPr>
          <p:cNvSpPr>
            <a:spLocks noGrp="1"/>
          </p:cNvSpPr>
          <p:nvPr>
            <p:ph sz="half" idx="2"/>
          </p:nvPr>
        </p:nvSpPr>
        <p:spPr/>
        <p:txBody>
          <a:bodyPr/>
          <a:lstStyle/>
          <a:p>
            <a:pPr marL="342900" indent="-342900">
              <a:buFont typeface="Arial" panose="020B0604020202020204" pitchFamily="34" charset="0"/>
              <a:buChar char="•"/>
            </a:pPr>
            <a:r>
              <a:rPr lang="en-US" dirty="0"/>
              <a:t>Peri-operative antibiotic prophylaxis to prevent surgical site infections (SSIs)</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Prophylaxis prior to dental procedures for select patient populations to prevent infective endocarditis</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pPr lvl="1" indent="0">
              <a:buNone/>
            </a:pPr>
            <a:endParaRPr lang="en-US" dirty="0"/>
          </a:p>
          <a:p>
            <a:pPr marL="804863" lvl="1" indent="-342900"/>
            <a:endParaRPr lang="en-US" dirty="0"/>
          </a:p>
        </p:txBody>
      </p:sp>
      <p:sp>
        <p:nvSpPr>
          <p:cNvPr id="6" name="Text Placeholder 5">
            <a:extLst>
              <a:ext uri="{FF2B5EF4-FFF2-40B4-BE49-F238E27FC236}">
                <a16:creationId xmlns:a16="http://schemas.microsoft.com/office/drawing/2014/main" id="{C6FF1BF2-DB30-CEB5-0533-EF78C0FB87B3}"/>
              </a:ext>
            </a:extLst>
          </p:cNvPr>
          <p:cNvSpPr>
            <a:spLocks noGrp="1"/>
          </p:cNvSpPr>
          <p:nvPr>
            <p:ph type="body" idx="1"/>
          </p:nvPr>
        </p:nvSpPr>
        <p:spPr/>
        <p:txBody>
          <a:bodyPr/>
          <a:lstStyle/>
          <a:p>
            <a:r>
              <a:rPr lang="en-US" dirty="0"/>
              <a:t>Prevention</a:t>
            </a:r>
          </a:p>
        </p:txBody>
      </p:sp>
      <p:sp>
        <p:nvSpPr>
          <p:cNvPr id="8" name="Text Placeholder 7">
            <a:extLst>
              <a:ext uri="{FF2B5EF4-FFF2-40B4-BE49-F238E27FC236}">
                <a16:creationId xmlns:a16="http://schemas.microsoft.com/office/drawing/2014/main" id="{EB4BA039-CFF0-DC61-43A2-7457061C0656}"/>
              </a:ext>
            </a:extLst>
          </p:cNvPr>
          <p:cNvSpPr>
            <a:spLocks noGrp="1"/>
          </p:cNvSpPr>
          <p:nvPr>
            <p:ph type="body" sz="quarter" idx="3"/>
          </p:nvPr>
        </p:nvSpPr>
        <p:spPr/>
        <p:txBody>
          <a:bodyPr/>
          <a:lstStyle/>
          <a:p>
            <a:r>
              <a:rPr lang="en-US" dirty="0"/>
              <a:t>Treatment</a:t>
            </a:r>
          </a:p>
        </p:txBody>
      </p:sp>
      <p:sp>
        <p:nvSpPr>
          <p:cNvPr id="9" name="Content Placeholder 8">
            <a:extLst>
              <a:ext uri="{FF2B5EF4-FFF2-40B4-BE49-F238E27FC236}">
                <a16:creationId xmlns:a16="http://schemas.microsoft.com/office/drawing/2014/main" id="{0595127D-C0A7-39E6-9C17-832134BAB1D9}"/>
              </a:ext>
            </a:extLst>
          </p:cNvPr>
          <p:cNvSpPr>
            <a:spLocks noGrp="1"/>
          </p:cNvSpPr>
          <p:nvPr>
            <p:ph sz="quarter" idx="4"/>
          </p:nvPr>
        </p:nvSpPr>
        <p:spPr/>
        <p:txBody>
          <a:bodyPr/>
          <a:lstStyle/>
          <a:p>
            <a:pPr marL="342900" indent="-342900">
              <a:buFont typeface="Arial" panose="020B0604020202020204" pitchFamily="34" charset="0"/>
              <a:buChar char="•"/>
            </a:pPr>
            <a:r>
              <a:rPr lang="en-US" i="1" dirty="0"/>
              <a:t>Streptococcus spp</a:t>
            </a:r>
          </a:p>
          <a:p>
            <a:pPr marL="342900" indent="-342900">
              <a:buFont typeface="Arial" panose="020B0604020202020204" pitchFamily="34" charset="0"/>
              <a:buChar char="•"/>
            </a:pPr>
            <a:r>
              <a:rPr lang="en-US" i="1" dirty="0"/>
              <a:t>Listeria monocytogenes</a:t>
            </a:r>
          </a:p>
          <a:p>
            <a:pPr marL="342900" indent="-342900">
              <a:buFont typeface="Arial" panose="020B0604020202020204" pitchFamily="34" charset="0"/>
              <a:buChar char="•"/>
            </a:pPr>
            <a:r>
              <a:rPr lang="en-US" i="1" dirty="0"/>
              <a:t>Actinomyces spp</a:t>
            </a:r>
          </a:p>
          <a:p>
            <a:pPr marL="342900" indent="-342900">
              <a:buFont typeface="Arial" panose="020B0604020202020204" pitchFamily="34" charset="0"/>
              <a:buChar char="•"/>
            </a:pPr>
            <a:r>
              <a:rPr lang="en-US" i="1" dirty="0"/>
              <a:t>Cutibacterium acnes</a:t>
            </a:r>
          </a:p>
          <a:p>
            <a:pPr marL="342900" indent="-342900">
              <a:buFont typeface="Arial" panose="020B0604020202020204" pitchFamily="34" charset="0"/>
              <a:buChar char="•"/>
            </a:pPr>
            <a:r>
              <a:rPr lang="en-US" i="1" dirty="0"/>
              <a:t>Staphylococcus aureus</a:t>
            </a:r>
          </a:p>
          <a:p>
            <a:pPr marL="342900" indent="-342900">
              <a:buFont typeface="Arial" panose="020B0604020202020204" pitchFamily="34" charset="0"/>
              <a:buChar char="•"/>
            </a:pPr>
            <a:r>
              <a:rPr lang="en-US" i="1" dirty="0"/>
              <a:t>Pasteurella multocida</a:t>
            </a:r>
          </a:p>
          <a:p>
            <a:pPr marL="342900" indent="-342900">
              <a:buFont typeface="Arial" panose="020B0604020202020204" pitchFamily="34" charset="0"/>
              <a:buChar char="•"/>
            </a:pPr>
            <a:r>
              <a:rPr lang="en-US" i="1" dirty="0"/>
              <a:t>Neisseria gonorrhea</a:t>
            </a:r>
          </a:p>
          <a:p>
            <a:pPr marL="342900" indent="-342900">
              <a:buFont typeface="Arial" panose="020B0604020202020204" pitchFamily="34" charset="0"/>
              <a:buChar char="•"/>
            </a:pPr>
            <a:r>
              <a:rPr lang="en-US" i="1" dirty="0"/>
              <a:t>Neisseria meningitidis</a:t>
            </a:r>
          </a:p>
          <a:p>
            <a:pPr marL="342900" indent="-342900">
              <a:buFont typeface="Arial" panose="020B0604020202020204" pitchFamily="34" charset="0"/>
              <a:buChar char="•"/>
            </a:pPr>
            <a:r>
              <a:rPr lang="en-US" i="1" dirty="0"/>
              <a:t>Treponema pallidum (syphilis)</a:t>
            </a:r>
          </a:p>
        </p:txBody>
      </p:sp>
      <p:sp>
        <p:nvSpPr>
          <p:cNvPr id="2" name="Title 1">
            <a:extLst>
              <a:ext uri="{FF2B5EF4-FFF2-40B4-BE49-F238E27FC236}">
                <a16:creationId xmlns:a16="http://schemas.microsoft.com/office/drawing/2014/main" id="{92B73E45-A4D6-44F7-B6B3-5A8CECA60F87}"/>
              </a:ext>
            </a:extLst>
          </p:cNvPr>
          <p:cNvSpPr>
            <a:spLocks noGrp="1"/>
          </p:cNvSpPr>
          <p:nvPr>
            <p:ph type="title"/>
          </p:nvPr>
        </p:nvSpPr>
        <p:spPr/>
        <p:txBody>
          <a:bodyPr/>
          <a:lstStyle/>
          <a:p>
            <a:r>
              <a:rPr lang="en-US" dirty="0">
                <a:latin typeface="Georgia" panose="02040502050405020303" pitchFamily="18" charset="0"/>
              </a:rPr>
              <a:t>ß-lactam antibiotics are </a:t>
            </a:r>
            <a:r>
              <a:rPr lang="en-US" b="1" dirty="0">
                <a:latin typeface="Georgia" panose="02040502050405020303" pitchFamily="18" charset="0"/>
              </a:rPr>
              <a:t>workhorses</a:t>
            </a:r>
            <a:r>
              <a:rPr lang="en-US" dirty="0">
                <a:latin typeface="Georgia" panose="02040502050405020303" pitchFamily="18" charset="0"/>
              </a:rPr>
              <a:t> in infection prevention and treatment of a wide range of infectious diseases</a:t>
            </a:r>
          </a:p>
        </p:txBody>
      </p:sp>
      <p:sp>
        <p:nvSpPr>
          <p:cNvPr id="5" name="Footer Placeholder 4">
            <a:extLst>
              <a:ext uri="{FF2B5EF4-FFF2-40B4-BE49-F238E27FC236}">
                <a16:creationId xmlns:a16="http://schemas.microsoft.com/office/drawing/2014/main" id="{C5D25D82-5827-B07F-2B27-E123572A0A8B}"/>
              </a:ext>
            </a:extLst>
          </p:cNvPr>
          <p:cNvSpPr>
            <a:spLocks noGrp="1"/>
          </p:cNvSpPr>
          <p:nvPr>
            <p:ph type="ftr" sz="quarter" idx="10"/>
          </p:nvPr>
        </p:nvSpPr>
        <p:spPr/>
        <p:txBody>
          <a:bodyPr/>
          <a:lstStyle/>
          <a:p>
            <a:r>
              <a:rPr lang="en-US" dirty="0"/>
              <a:t>2026 Penicillin Allergy Learning Module (PALM) | Mayo Clinic | Harvard | Mass General Brigham</a:t>
            </a:r>
          </a:p>
        </p:txBody>
      </p:sp>
      <p:sp>
        <p:nvSpPr>
          <p:cNvPr id="10" name="TextBox 9">
            <a:extLst>
              <a:ext uri="{FF2B5EF4-FFF2-40B4-BE49-F238E27FC236}">
                <a16:creationId xmlns:a16="http://schemas.microsoft.com/office/drawing/2014/main" id="{1A5F1C74-0F2E-BF9A-0AB6-CD0500D92CCF}"/>
              </a:ext>
            </a:extLst>
          </p:cNvPr>
          <p:cNvSpPr txBox="1"/>
          <p:nvPr/>
        </p:nvSpPr>
        <p:spPr>
          <a:xfrm>
            <a:off x="573206" y="5397690"/>
            <a:ext cx="10954543" cy="830997"/>
          </a:xfrm>
          <a:prstGeom prst="rect">
            <a:avLst/>
          </a:prstGeom>
          <a:noFill/>
        </p:spPr>
        <p:txBody>
          <a:bodyPr wrap="square" rtlCol="0">
            <a:spAutoFit/>
          </a:bodyPr>
          <a:lstStyle/>
          <a:p>
            <a:pPr algn="ctr"/>
            <a:r>
              <a:rPr lang="en-US" sz="2400" b="1" dirty="0">
                <a:solidFill>
                  <a:schemeClr val="accent2"/>
                </a:solidFill>
              </a:rPr>
              <a:t>Patients with penicillin allergy label are more likely to be prescribed alternative, non-ß lactam antibiotics which are inferior to first-line antibiotic choice</a:t>
            </a:r>
          </a:p>
        </p:txBody>
      </p:sp>
      <p:sp>
        <p:nvSpPr>
          <p:cNvPr id="13" name="Rectangle 12">
            <a:extLst>
              <a:ext uri="{FF2B5EF4-FFF2-40B4-BE49-F238E27FC236}">
                <a16:creationId xmlns:a16="http://schemas.microsoft.com/office/drawing/2014/main" id="{4A45D0B1-E6C4-E72C-3CB1-38612217A3B9}"/>
              </a:ext>
            </a:extLst>
          </p:cNvPr>
          <p:cNvSpPr/>
          <p:nvPr/>
        </p:nvSpPr>
        <p:spPr>
          <a:xfrm>
            <a:off x="573206" y="2029842"/>
            <a:ext cx="5008444" cy="830997"/>
          </a:xfrm>
          <a:prstGeom prst="rect">
            <a:avLst/>
          </a:prstGeom>
          <a:solidFill>
            <a:schemeClr val="accent2">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2061590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1CBC4F2-3A93-B270-DB49-9365073884A7}"/>
              </a:ext>
            </a:extLst>
          </p:cNvPr>
          <p:cNvSpPr>
            <a:spLocks noGrp="1"/>
          </p:cNvSpPr>
          <p:nvPr>
            <p:ph type="title"/>
          </p:nvPr>
        </p:nvSpPr>
        <p:spPr/>
        <p:txBody>
          <a:bodyPr/>
          <a:lstStyle/>
          <a:p>
            <a:r>
              <a:rPr lang="en-US" dirty="0"/>
              <a:t>What is the burden of SSIs in the United States?</a:t>
            </a:r>
          </a:p>
        </p:txBody>
      </p:sp>
      <p:sp>
        <p:nvSpPr>
          <p:cNvPr id="5" name="Content Placeholder 4">
            <a:extLst>
              <a:ext uri="{FF2B5EF4-FFF2-40B4-BE49-F238E27FC236}">
                <a16:creationId xmlns:a16="http://schemas.microsoft.com/office/drawing/2014/main" id="{556CDA2C-5D58-4DAC-1602-F615CE45AD1F}"/>
              </a:ext>
            </a:extLst>
          </p:cNvPr>
          <p:cNvSpPr>
            <a:spLocks noGrp="1"/>
          </p:cNvSpPr>
          <p:nvPr>
            <p:ph idx="1"/>
          </p:nvPr>
        </p:nvSpPr>
        <p:spPr>
          <a:xfrm>
            <a:off x="350520" y="1585510"/>
            <a:ext cx="10129120" cy="4023360"/>
          </a:xfrm>
        </p:spPr>
        <p:txBody>
          <a:bodyPr/>
          <a:lstStyle/>
          <a:p>
            <a:pPr marL="342900" indent="-342900">
              <a:buFont typeface="Arial" panose="020B0604020202020204" pitchFamily="34" charset="0"/>
              <a:buChar char="•"/>
            </a:pPr>
            <a:r>
              <a:rPr lang="en-US" b="1" dirty="0"/>
              <a:t>&gt; 100,000 </a:t>
            </a:r>
            <a:r>
              <a:rPr lang="en-US" dirty="0"/>
              <a:t>patients per year develop an SSI</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Increased risk of death; varies by procedure, type of SSI (deep vs superficial), age and other factors</a:t>
            </a:r>
          </a:p>
          <a:p>
            <a:pPr lvl="1" indent="0">
              <a:buNone/>
            </a:pPr>
            <a:endParaRPr lang="en-US" dirty="0"/>
          </a:p>
          <a:p>
            <a:pPr marL="342900" indent="-342900">
              <a:buFont typeface="Arial" panose="020B0604020202020204" pitchFamily="34" charset="0"/>
              <a:buChar char="•"/>
            </a:pPr>
            <a:r>
              <a:rPr lang="en-US" dirty="0"/>
              <a:t>Costly</a:t>
            </a:r>
          </a:p>
          <a:p>
            <a:pPr marL="804863" lvl="1" indent="-342900"/>
            <a:r>
              <a:rPr lang="en-US" dirty="0"/>
              <a:t>Higher total medical costs</a:t>
            </a:r>
          </a:p>
          <a:p>
            <a:pPr marL="804863" lvl="1" indent="-342900"/>
            <a:r>
              <a:rPr lang="en-US" dirty="0"/>
              <a:t>Range from $6,500-$49,385 (weighted average of $29,414)</a:t>
            </a:r>
          </a:p>
          <a:p>
            <a:pPr marL="804863" lvl="1" indent="-342900"/>
            <a:r>
              <a:rPr lang="en-US" dirty="0"/>
              <a:t>Patients who develop SSIs have higher out of pocket costs as well</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Major driver: Length of stay and readmission</a:t>
            </a:r>
          </a:p>
          <a:p>
            <a:pPr marL="804863" lvl="1" indent="-342900"/>
            <a:r>
              <a:rPr lang="en-US" dirty="0"/>
              <a:t>Average 5-17 days extended LOS if SSI diagnosed on index admission</a:t>
            </a:r>
          </a:p>
          <a:p>
            <a:pPr marL="804863" lvl="1" indent="-342900"/>
            <a:r>
              <a:rPr lang="en-US" dirty="0"/>
              <a:t>Majority of patients who develop SSI require readmission</a:t>
            </a:r>
          </a:p>
          <a:p>
            <a:pPr marL="804863" lvl="1" indent="-342900"/>
            <a:endParaRPr lang="en-US" dirty="0"/>
          </a:p>
          <a:p>
            <a:pPr marL="804863" lvl="1" indent="-342900"/>
            <a:endParaRPr lang="en-US" dirty="0"/>
          </a:p>
          <a:p>
            <a:pPr marL="342900" indent="-342900">
              <a:buFont typeface="Arial" panose="020B0604020202020204" pitchFamily="34" charset="0"/>
              <a:buChar char="•"/>
            </a:pPr>
            <a:endParaRPr lang="en-US" dirty="0"/>
          </a:p>
        </p:txBody>
      </p:sp>
      <p:sp>
        <p:nvSpPr>
          <p:cNvPr id="6" name="Content Placeholder 5">
            <a:extLst>
              <a:ext uri="{FF2B5EF4-FFF2-40B4-BE49-F238E27FC236}">
                <a16:creationId xmlns:a16="http://schemas.microsoft.com/office/drawing/2014/main" id="{8CA55825-6E65-D63A-62B7-75E5C33B5052}"/>
              </a:ext>
            </a:extLst>
          </p:cNvPr>
          <p:cNvSpPr>
            <a:spLocks noGrp="1"/>
          </p:cNvSpPr>
          <p:nvPr>
            <p:ph idx="10"/>
          </p:nvPr>
        </p:nvSpPr>
        <p:spPr>
          <a:xfrm>
            <a:off x="350520" y="5722179"/>
            <a:ext cx="11315700" cy="306032"/>
          </a:xfrm>
        </p:spPr>
        <p:txBody>
          <a:bodyPr/>
          <a:lstStyle/>
          <a:p>
            <a:r>
              <a:rPr lang="en-US" dirty="0"/>
              <a:t>Chea N, Li R, Eure T, Alkis Ramirez R, Nadle J, Lee JE, Lehmann M, Sardenga L, Czaja CA, Johnston H, Kellogg M, Emanuel C, Cilwick A, Correa MA, Maloney M, Ray SM, Howard-Anderson J, Carswell S, Wilson LE, Perlmutter R, Marceaux-Galli K, Mahoehney JP, Lynfield R, Sievers M, Cline C, Judson M, Dumyati G, Hurley C, Keller E, Walsh M, Licherdell E, Tellerman J, Pierce R, Ocampo VLS, Samper ME, Hires KA, Adrian LT, Tammer RP, Zhang A, Hiratzka S, Dusko A, Wilson C, Harriott M, Smith H, Russo V, Boswell L, Godfrey D, Leaptrot D, McMeen M, Otis M, Watkins J, Taylor A, Allen R, Thompson ND, Edwards JR, Magill SS, Grigg CT. Health Care-Associated Infections in U.S. Hospitals, 2023 versus 2015. N Engl J Med. 2026 Jul 16;395(3):255-266. doi: 10.1056/NEJMoa2510881. PMID: 42456137; PMCID: PMC13374708; Shambhu S, Gordon AS, Liu Y, Pany M, Padula WV, Pronovost PJ, Hsu E. The Burden of Health Care Utilization, Cost, and Mortality Associated with Select Surgical Site Infections. Jt Comm J Qual Patient Saf. 2024 Dec;50(12):857-866. doi: 10.1016/j.jcjq.2024.08.005. Epub 2024 Aug 24. PMID: 39384467.</a:t>
            </a:r>
          </a:p>
        </p:txBody>
      </p:sp>
      <p:sp>
        <p:nvSpPr>
          <p:cNvPr id="4" name="Footer Placeholder 3">
            <a:extLst>
              <a:ext uri="{FF2B5EF4-FFF2-40B4-BE49-F238E27FC236}">
                <a16:creationId xmlns:a16="http://schemas.microsoft.com/office/drawing/2014/main" id="{7EA3B9A3-D18E-28FB-F09A-9DF012790CF9}"/>
              </a:ext>
            </a:extLst>
          </p:cNvPr>
          <p:cNvSpPr>
            <a:spLocks noGrp="1"/>
          </p:cNvSpPr>
          <p:nvPr>
            <p:ph type="ftr" sz="quarter" idx="3"/>
          </p:nvPr>
        </p:nvSpPr>
        <p:spPr/>
        <p:txBody>
          <a:bodyPr/>
          <a:lstStyle/>
          <a:p>
            <a:r>
              <a:rPr lang="en-US"/>
              <a:t>2026 Penicillin Allergy Learning Module (PALM) | Mayo Clinic | Harvard | Mass General Brigham</a:t>
            </a:r>
          </a:p>
        </p:txBody>
      </p:sp>
      <p:pic>
        <p:nvPicPr>
          <p:cNvPr id="8" name="Picture 7">
            <a:extLst>
              <a:ext uri="{FF2B5EF4-FFF2-40B4-BE49-F238E27FC236}">
                <a16:creationId xmlns:a16="http://schemas.microsoft.com/office/drawing/2014/main" id="{DDAAC00D-E83E-D32E-2D12-8B1CCA519B95}"/>
              </a:ext>
            </a:extLst>
          </p:cNvPr>
          <p:cNvPicPr>
            <a:picLocks noChangeAspect="1"/>
          </p:cNvPicPr>
          <p:nvPr/>
        </p:nvPicPr>
        <p:blipFill>
          <a:blip r:embed="rId2"/>
          <a:stretch>
            <a:fillRect/>
          </a:stretch>
        </p:blipFill>
        <p:spPr>
          <a:xfrm>
            <a:off x="10642279" y="39467"/>
            <a:ext cx="1393825" cy="1393825"/>
          </a:xfrm>
          <a:prstGeom prst="rect">
            <a:avLst/>
          </a:prstGeom>
        </p:spPr>
      </p:pic>
      <p:pic>
        <p:nvPicPr>
          <p:cNvPr id="7" name="Picture 6">
            <a:extLst>
              <a:ext uri="{FF2B5EF4-FFF2-40B4-BE49-F238E27FC236}">
                <a16:creationId xmlns:a16="http://schemas.microsoft.com/office/drawing/2014/main" id="{59188647-3DAD-3183-B2AD-6569331C90F5}"/>
              </a:ext>
            </a:extLst>
          </p:cNvPr>
          <p:cNvPicPr>
            <a:picLocks noChangeAspect="1"/>
          </p:cNvPicPr>
          <p:nvPr/>
        </p:nvPicPr>
        <p:blipFill>
          <a:blip r:embed="rId3"/>
          <a:stretch>
            <a:fillRect/>
          </a:stretch>
        </p:blipFill>
        <p:spPr>
          <a:xfrm>
            <a:off x="10642278" y="1433292"/>
            <a:ext cx="1393825" cy="1393825"/>
          </a:xfrm>
          <a:prstGeom prst="rect">
            <a:avLst/>
          </a:prstGeom>
        </p:spPr>
      </p:pic>
    </p:spTree>
    <p:extLst>
      <p:ext uri="{BB962C8B-B14F-4D97-AF65-F5344CB8AC3E}">
        <p14:creationId xmlns:p14="http://schemas.microsoft.com/office/powerpoint/2010/main" val="10968664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E5D1A67-A4C1-4040-AAE4-D825BB02B153}"/>
              </a:ext>
            </a:extLst>
          </p:cNvPr>
          <p:cNvPicPr>
            <a:picLocks noChangeAspect="1"/>
          </p:cNvPicPr>
          <p:nvPr/>
        </p:nvPicPr>
        <p:blipFill rotWithShape="1">
          <a:blip r:embed="rId3"/>
          <a:srcRect l="19811" r="4089" b="8957"/>
          <a:stretch/>
        </p:blipFill>
        <p:spPr>
          <a:xfrm>
            <a:off x="4931954" y="1242986"/>
            <a:ext cx="1973024" cy="3531360"/>
          </a:xfrm>
          <a:prstGeom prst="rect">
            <a:avLst/>
          </a:prstGeom>
        </p:spPr>
      </p:pic>
      <p:pic>
        <p:nvPicPr>
          <p:cNvPr id="6" name="Picture 5">
            <a:extLst>
              <a:ext uri="{FF2B5EF4-FFF2-40B4-BE49-F238E27FC236}">
                <a16:creationId xmlns:a16="http://schemas.microsoft.com/office/drawing/2014/main" id="{A79A0AD3-BEE8-4223-A062-BFA8972F383F}"/>
              </a:ext>
            </a:extLst>
          </p:cNvPr>
          <p:cNvPicPr>
            <a:picLocks noChangeAspect="1"/>
          </p:cNvPicPr>
          <p:nvPr/>
        </p:nvPicPr>
        <p:blipFill rotWithShape="1">
          <a:blip r:embed="rId4"/>
          <a:srcRect l="19463" t="4380" r="4275" b="6398"/>
          <a:stretch/>
        </p:blipFill>
        <p:spPr>
          <a:xfrm>
            <a:off x="2626256" y="1336801"/>
            <a:ext cx="2023867" cy="3517816"/>
          </a:xfrm>
          <a:prstGeom prst="rect">
            <a:avLst/>
          </a:prstGeom>
        </p:spPr>
      </p:pic>
      <p:sp>
        <p:nvSpPr>
          <p:cNvPr id="18" name="Title 17">
            <a:extLst>
              <a:ext uri="{FF2B5EF4-FFF2-40B4-BE49-F238E27FC236}">
                <a16:creationId xmlns:a16="http://schemas.microsoft.com/office/drawing/2014/main" id="{CEB9D905-8C98-45C4-9274-223F54D4A9A2}"/>
              </a:ext>
            </a:extLst>
          </p:cNvPr>
          <p:cNvSpPr>
            <a:spLocks noGrp="1"/>
          </p:cNvSpPr>
          <p:nvPr>
            <p:ph type="title"/>
          </p:nvPr>
        </p:nvSpPr>
        <p:spPr/>
        <p:txBody>
          <a:bodyPr/>
          <a:lstStyle/>
          <a:p>
            <a:r>
              <a:rPr lang="en-US"/>
              <a:t>SSI after Cardiac Surgery</a:t>
            </a:r>
          </a:p>
        </p:txBody>
      </p:sp>
      <p:sp>
        <p:nvSpPr>
          <p:cNvPr id="19" name="Text Placeholder 18">
            <a:extLst>
              <a:ext uri="{FF2B5EF4-FFF2-40B4-BE49-F238E27FC236}">
                <a16:creationId xmlns:a16="http://schemas.microsoft.com/office/drawing/2014/main" id="{3A7223EB-267A-44D3-9F2C-E1E9BE6474C7}"/>
              </a:ext>
            </a:extLst>
          </p:cNvPr>
          <p:cNvSpPr>
            <a:spLocks noGrp="1"/>
          </p:cNvSpPr>
          <p:nvPr>
            <p:ph type="body" sz="quarter" idx="14"/>
          </p:nvPr>
        </p:nvSpPr>
        <p:spPr/>
        <p:txBody>
          <a:bodyPr/>
          <a:lstStyle/>
          <a:p>
            <a:r>
              <a:rPr lang="en-US"/>
              <a:t>Lo </a:t>
            </a:r>
            <a:r>
              <a:rPr lang="en-US" err="1"/>
              <a:t>Torto</a:t>
            </a:r>
            <a:r>
              <a:rPr lang="en-US"/>
              <a:t> F, </a:t>
            </a:r>
            <a:r>
              <a:rPr lang="en-US" err="1"/>
              <a:t>Turriziani</a:t>
            </a:r>
            <a:r>
              <a:rPr lang="en-US"/>
              <a:t> G, Donato C, </a:t>
            </a:r>
            <a:r>
              <a:rPr lang="en-US" err="1"/>
              <a:t>Marcasciano</a:t>
            </a:r>
            <a:r>
              <a:rPr lang="en-US"/>
              <a:t> M, Redi U, Greco M, </a:t>
            </a:r>
            <a:r>
              <a:rPr lang="en-US" err="1"/>
              <a:t>Miraldi</a:t>
            </a:r>
            <a:r>
              <a:rPr lang="en-US"/>
              <a:t> F, </a:t>
            </a:r>
            <a:r>
              <a:rPr lang="en-US" err="1"/>
              <a:t>Ribuffo</a:t>
            </a:r>
            <a:r>
              <a:rPr lang="en-US"/>
              <a:t> D. Deep sternal wound infection following cardiac surgery: A comparison of the </a:t>
            </a:r>
            <a:r>
              <a:rPr lang="en-US" err="1"/>
              <a:t>monolateral</a:t>
            </a:r>
            <a:r>
              <a:rPr lang="en-US"/>
              <a:t> with the bilateral pectoralis major flaps. Int Wound J. 2020 Jun;17(3):683-691. </a:t>
            </a:r>
            <a:r>
              <a:rPr lang="en-US" err="1"/>
              <a:t>doi</a:t>
            </a:r>
            <a:r>
              <a:rPr lang="en-US"/>
              <a:t>: 10.1111/iwj.13324. </a:t>
            </a:r>
            <a:r>
              <a:rPr lang="en-US" err="1"/>
              <a:t>Epub</a:t>
            </a:r>
            <a:r>
              <a:rPr lang="en-US"/>
              <a:t> 2020 Feb 17. PMID: 32065728; PMCID: PMC7948840.</a:t>
            </a:r>
          </a:p>
        </p:txBody>
      </p:sp>
      <p:pic>
        <p:nvPicPr>
          <p:cNvPr id="4" name="Picture 3">
            <a:extLst>
              <a:ext uri="{FF2B5EF4-FFF2-40B4-BE49-F238E27FC236}">
                <a16:creationId xmlns:a16="http://schemas.microsoft.com/office/drawing/2014/main" id="{9B34B0B1-32D5-4A97-9D4B-9575E9DE00DF}"/>
              </a:ext>
            </a:extLst>
          </p:cNvPr>
          <p:cNvPicPr>
            <a:picLocks noChangeAspect="1"/>
          </p:cNvPicPr>
          <p:nvPr/>
        </p:nvPicPr>
        <p:blipFill rotWithShape="1">
          <a:blip r:embed="rId5"/>
          <a:srcRect l="10230" r="5770" b="13187"/>
          <a:stretch/>
        </p:blipFill>
        <p:spPr>
          <a:xfrm>
            <a:off x="211966" y="1304283"/>
            <a:ext cx="2177807" cy="2890789"/>
          </a:xfrm>
          <a:prstGeom prst="rect">
            <a:avLst/>
          </a:prstGeom>
        </p:spPr>
      </p:pic>
      <p:pic>
        <p:nvPicPr>
          <p:cNvPr id="12" name="Picture 11">
            <a:extLst>
              <a:ext uri="{FF2B5EF4-FFF2-40B4-BE49-F238E27FC236}">
                <a16:creationId xmlns:a16="http://schemas.microsoft.com/office/drawing/2014/main" id="{FDCE8F29-6A12-4E80-8C7C-37E09F938A61}"/>
              </a:ext>
            </a:extLst>
          </p:cNvPr>
          <p:cNvPicPr>
            <a:picLocks noChangeAspect="1"/>
          </p:cNvPicPr>
          <p:nvPr/>
        </p:nvPicPr>
        <p:blipFill rotWithShape="1">
          <a:blip r:embed="rId6"/>
          <a:srcRect l="11664" r="4463" b="12571"/>
          <a:stretch/>
        </p:blipFill>
        <p:spPr>
          <a:xfrm>
            <a:off x="9340929" y="1162717"/>
            <a:ext cx="2359291" cy="3227800"/>
          </a:xfrm>
          <a:prstGeom prst="rect">
            <a:avLst/>
          </a:prstGeom>
        </p:spPr>
      </p:pic>
      <p:pic>
        <p:nvPicPr>
          <p:cNvPr id="10" name="Picture 9">
            <a:extLst>
              <a:ext uri="{FF2B5EF4-FFF2-40B4-BE49-F238E27FC236}">
                <a16:creationId xmlns:a16="http://schemas.microsoft.com/office/drawing/2014/main" id="{14504B5A-AB5C-4069-955C-54FA67C7E561}"/>
              </a:ext>
            </a:extLst>
          </p:cNvPr>
          <p:cNvPicPr>
            <a:picLocks noChangeAspect="1"/>
          </p:cNvPicPr>
          <p:nvPr/>
        </p:nvPicPr>
        <p:blipFill rotWithShape="1">
          <a:blip r:embed="rId7"/>
          <a:srcRect l="21904" r="10684" b="9317"/>
          <a:stretch/>
        </p:blipFill>
        <p:spPr>
          <a:xfrm>
            <a:off x="7086074" y="1233200"/>
            <a:ext cx="2023866" cy="3557842"/>
          </a:xfrm>
          <a:prstGeom prst="rect">
            <a:avLst/>
          </a:prstGeom>
        </p:spPr>
      </p:pic>
      <p:sp>
        <p:nvSpPr>
          <p:cNvPr id="13" name="TextBox 12">
            <a:extLst>
              <a:ext uri="{FF2B5EF4-FFF2-40B4-BE49-F238E27FC236}">
                <a16:creationId xmlns:a16="http://schemas.microsoft.com/office/drawing/2014/main" id="{36623073-E030-42BE-A21E-0CE4FBF6185B}"/>
              </a:ext>
            </a:extLst>
          </p:cNvPr>
          <p:cNvSpPr txBox="1"/>
          <p:nvPr/>
        </p:nvSpPr>
        <p:spPr>
          <a:xfrm>
            <a:off x="320558" y="4187346"/>
            <a:ext cx="2023867" cy="646331"/>
          </a:xfrm>
          <a:prstGeom prst="rect">
            <a:avLst/>
          </a:prstGeom>
          <a:noFill/>
        </p:spPr>
        <p:txBody>
          <a:bodyPr wrap="square" rtlCol="0">
            <a:spAutoFit/>
          </a:bodyPr>
          <a:lstStyle/>
          <a:p>
            <a:r>
              <a:rPr lang="en-US" b="1">
                <a:solidFill>
                  <a:schemeClr val="accent2"/>
                </a:solidFill>
              </a:rPr>
              <a:t>Sternal wound infection</a:t>
            </a:r>
          </a:p>
        </p:txBody>
      </p:sp>
      <p:sp>
        <p:nvSpPr>
          <p:cNvPr id="14" name="TextBox 13">
            <a:extLst>
              <a:ext uri="{FF2B5EF4-FFF2-40B4-BE49-F238E27FC236}">
                <a16:creationId xmlns:a16="http://schemas.microsoft.com/office/drawing/2014/main" id="{C6541CC1-9A14-4B9A-A709-E2CABCCB8F3A}"/>
              </a:ext>
            </a:extLst>
          </p:cNvPr>
          <p:cNvSpPr txBox="1"/>
          <p:nvPr/>
        </p:nvSpPr>
        <p:spPr>
          <a:xfrm>
            <a:off x="2653412" y="4852200"/>
            <a:ext cx="1973024" cy="646331"/>
          </a:xfrm>
          <a:prstGeom prst="rect">
            <a:avLst/>
          </a:prstGeom>
          <a:noFill/>
        </p:spPr>
        <p:txBody>
          <a:bodyPr wrap="square" rtlCol="0">
            <a:spAutoFit/>
          </a:bodyPr>
          <a:lstStyle/>
          <a:p>
            <a:r>
              <a:rPr lang="en-US" b="1">
                <a:solidFill>
                  <a:schemeClr val="accent2"/>
                </a:solidFill>
              </a:rPr>
              <a:t>Surgical debridement</a:t>
            </a:r>
          </a:p>
        </p:txBody>
      </p:sp>
      <p:sp>
        <p:nvSpPr>
          <p:cNvPr id="15" name="TextBox 14">
            <a:extLst>
              <a:ext uri="{FF2B5EF4-FFF2-40B4-BE49-F238E27FC236}">
                <a16:creationId xmlns:a16="http://schemas.microsoft.com/office/drawing/2014/main" id="{86EF6C2C-D45F-4F5C-AB19-1B871801A012}"/>
              </a:ext>
            </a:extLst>
          </p:cNvPr>
          <p:cNvSpPr txBox="1"/>
          <p:nvPr/>
        </p:nvSpPr>
        <p:spPr>
          <a:xfrm>
            <a:off x="4860647" y="4852200"/>
            <a:ext cx="1973024" cy="369332"/>
          </a:xfrm>
          <a:prstGeom prst="rect">
            <a:avLst/>
          </a:prstGeom>
          <a:noFill/>
        </p:spPr>
        <p:txBody>
          <a:bodyPr wrap="square" rtlCol="0">
            <a:spAutoFit/>
          </a:bodyPr>
          <a:lstStyle/>
          <a:p>
            <a:r>
              <a:rPr lang="en-US" b="1">
                <a:solidFill>
                  <a:schemeClr val="accent2"/>
                </a:solidFill>
              </a:rPr>
              <a:t>VAC therapy</a:t>
            </a:r>
          </a:p>
        </p:txBody>
      </p:sp>
      <p:sp>
        <p:nvSpPr>
          <p:cNvPr id="16" name="TextBox 15">
            <a:extLst>
              <a:ext uri="{FF2B5EF4-FFF2-40B4-BE49-F238E27FC236}">
                <a16:creationId xmlns:a16="http://schemas.microsoft.com/office/drawing/2014/main" id="{B104F55E-52CA-4D7E-8C34-259E730F8E56}"/>
              </a:ext>
            </a:extLst>
          </p:cNvPr>
          <p:cNvSpPr txBox="1"/>
          <p:nvPr/>
        </p:nvSpPr>
        <p:spPr>
          <a:xfrm>
            <a:off x="7139188" y="4848631"/>
            <a:ext cx="1901717" cy="646331"/>
          </a:xfrm>
          <a:prstGeom prst="rect">
            <a:avLst/>
          </a:prstGeom>
          <a:noFill/>
        </p:spPr>
        <p:txBody>
          <a:bodyPr wrap="square" rtlCol="0">
            <a:spAutoFit/>
          </a:bodyPr>
          <a:lstStyle/>
          <a:p>
            <a:r>
              <a:rPr lang="en-US" b="1">
                <a:solidFill>
                  <a:schemeClr val="accent2"/>
                </a:solidFill>
              </a:rPr>
              <a:t>Wound closure with muscle flap</a:t>
            </a:r>
          </a:p>
        </p:txBody>
      </p:sp>
      <p:sp>
        <p:nvSpPr>
          <p:cNvPr id="17" name="TextBox 16">
            <a:extLst>
              <a:ext uri="{FF2B5EF4-FFF2-40B4-BE49-F238E27FC236}">
                <a16:creationId xmlns:a16="http://schemas.microsoft.com/office/drawing/2014/main" id="{D1E1E6E8-7A56-4C53-AD0B-D866DC4C5862}"/>
              </a:ext>
            </a:extLst>
          </p:cNvPr>
          <p:cNvSpPr txBox="1"/>
          <p:nvPr/>
        </p:nvSpPr>
        <p:spPr>
          <a:xfrm>
            <a:off x="9375852" y="4390517"/>
            <a:ext cx="2246840" cy="369332"/>
          </a:xfrm>
          <a:prstGeom prst="rect">
            <a:avLst/>
          </a:prstGeom>
          <a:noFill/>
        </p:spPr>
        <p:txBody>
          <a:bodyPr wrap="square" rtlCol="0">
            <a:spAutoFit/>
          </a:bodyPr>
          <a:lstStyle/>
          <a:p>
            <a:r>
              <a:rPr lang="en-US" b="1">
                <a:solidFill>
                  <a:schemeClr val="accent2"/>
                </a:solidFill>
              </a:rPr>
              <a:t>30 days after surgery</a:t>
            </a:r>
          </a:p>
        </p:txBody>
      </p:sp>
      <p:sp>
        <p:nvSpPr>
          <p:cNvPr id="2" name="Footer Placeholder 1">
            <a:extLst>
              <a:ext uri="{FF2B5EF4-FFF2-40B4-BE49-F238E27FC236}">
                <a16:creationId xmlns:a16="http://schemas.microsoft.com/office/drawing/2014/main" id="{499E5A27-9771-2964-DCAE-61575AB0224D}"/>
              </a:ext>
            </a:extLst>
          </p:cNvPr>
          <p:cNvSpPr>
            <a:spLocks noGrp="1"/>
          </p:cNvSpPr>
          <p:nvPr>
            <p:ph type="ftr" sz="quarter" idx="15"/>
          </p:nvPr>
        </p:nvSpPr>
        <p:spPr/>
        <p:txBody>
          <a:bodyPr/>
          <a:lstStyle/>
          <a:p>
            <a:r>
              <a:rPr lang="en-US"/>
              <a:t>2026 Penicillin Allergy Learning Module (PALM) | Mayo Clinic | Harvard | Mass General Brigham</a:t>
            </a:r>
          </a:p>
        </p:txBody>
      </p:sp>
    </p:spTree>
    <p:extLst>
      <p:ext uri="{BB962C8B-B14F-4D97-AF65-F5344CB8AC3E}">
        <p14:creationId xmlns:p14="http://schemas.microsoft.com/office/powerpoint/2010/main" val="3879375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97C08C-1DC8-BEE1-756F-FD0F912EA5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BAA2D4-CE8B-01F7-A024-E599E6FB9CDF}"/>
              </a:ext>
            </a:extLst>
          </p:cNvPr>
          <p:cNvSpPr>
            <a:spLocks noGrp="1"/>
          </p:cNvSpPr>
          <p:nvPr>
            <p:ph type="title"/>
          </p:nvPr>
        </p:nvSpPr>
        <p:spPr>
          <a:xfrm>
            <a:off x="350520" y="381001"/>
            <a:ext cx="9263499" cy="438150"/>
          </a:xfrm>
        </p:spPr>
        <p:txBody>
          <a:bodyPr/>
          <a:lstStyle/>
          <a:p>
            <a:r>
              <a:rPr lang="en-US" dirty="0">
                <a:latin typeface="Georgia" panose="02040502050405020303" pitchFamily="18" charset="0"/>
              </a:rPr>
              <a:t>Why a history of ß-lactam allergy matters: prevention of SSIs</a:t>
            </a:r>
          </a:p>
        </p:txBody>
      </p:sp>
      <p:sp>
        <p:nvSpPr>
          <p:cNvPr id="3" name="Content Placeholder 2">
            <a:extLst>
              <a:ext uri="{FF2B5EF4-FFF2-40B4-BE49-F238E27FC236}">
                <a16:creationId xmlns:a16="http://schemas.microsoft.com/office/drawing/2014/main" id="{AFA55E6C-0B08-9B64-D93F-C1AE6E8F494F}"/>
              </a:ext>
            </a:extLst>
          </p:cNvPr>
          <p:cNvSpPr>
            <a:spLocks noGrp="1"/>
          </p:cNvSpPr>
          <p:nvPr>
            <p:ph idx="1"/>
          </p:nvPr>
        </p:nvSpPr>
        <p:spPr>
          <a:xfrm>
            <a:off x="639759" y="1345285"/>
            <a:ext cx="6073275" cy="4032324"/>
          </a:xfrm>
        </p:spPr>
        <p:txBody>
          <a:bodyPr vert="horz" lIns="0" tIns="0" rIns="0" bIns="0" rtlCol="0" anchor="t">
            <a:noAutofit/>
          </a:bodyPr>
          <a:lstStyle/>
          <a:p>
            <a:pPr marL="342900" indent="-342900">
              <a:buFont typeface="Arial" panose="020B0604020202020204" pitchFamily="34" charset="0"/>
              <a:buChar char="•"/>
            </a:pPr>
            <a:r>
              <a:rPr lang="en-US" sz="1800" dirty="0"/>
              <a:t>β-Lactam antibiotics are among the </a:t>
            </a:r>
            <a:r>
              <a:rPr lang="en-US" sz="1800" b="1" dirty="0"/>
              <a:t>safest and most effective</a:t>
            </a:r>
            <a:r>
              <a:rPr lang="en-US" sz="1800" dirty="0"/>
              <a:t> antibiotics</a:t>
            </a:r>
          </a:p>
          <a:p>
            <a:pPr marL="804863" lvl="1" indent="-342900"/>
            <a:r>
              <a:rPr lang="en-US" sz="1800" dirty="0"/>
              <a:t>About 10% of patients have a penicillin (PCN) allergy noted in their medical record, however, </a:t>
            </a:r>
            <a:r>
              <a:rPr lang="en-US" sz="1800" b="1" dirty="0"/>
              <a:t>95% do not have a true Type 1 allergy </a:t>
            </a:r>
            <a:r>
              <a:rPr lang="en-US" sz="1800" dirty="0"/>
              <a:t>(urticaria, angioedema, anaphylaxis)</a:t>
            </a:r>
          </a:p>
          <a:p>
            <a:pPr lvl="1" indent="0">
              <a:buNone/>
            </a:pPr>
            <a:endParaRPr lang="en-US" sz="1800" dirty="0"/>
          </a:p>
          <a:p>
            <a:pPr marL="342900" indent="-342900">
              <a:buFont typeface="Arial" panose="020B0604020202020204" pitchFamily="34" charset="0"/>
              <a:buChar char="•"/>
            </a:pPr>
            <a:r>
              <a:rPr lang="en-US" sz="1800" dirty="0"/>
              <a:t>The β-Lactam antibiotic cefazolin is a workhorse for perioperative antibiotic prophylaxis</a:t>
            </a:r>
          </a:p>
          <a:p>
            <a:pPr marL="804863" lvl="1" indent="-342900"/>
            <a:r>
              <a:rPr lang="en-US" sz="1800" dirty="0">
                <a:ea typeface="Calibri"/>
                <a:cs typeface="Calibri"/>
              </a:rPr>
              <a:t>Patients with reported PCN allergy have a </a:t>
            </a:r>
            <a:r>
              <a:rPr lang="en-US" sz="1800" b="1" dirty="0">
                <a:ea typeface="Calibri"/>
                <a:cs typeface="Calibri"/>
              </a:rPr>
              <a:t>50% increased risk of SSI</a:t>
            </a:r>
            <a:r>
              <a:rPr lang="en-US" sz="1800" dirty="0">
                <a:ea typeface="Calibri"/>
                <a:cs typeface="Calibri"/>
              </a:rPr>
              <a:t>, mediated through use of alternatives to cefazolin (e.g., vancomycin, clindamycin)</a:t>
            </a:r>
          </a:p>
          <a:p>
            <a:pPr marL="342900" indent="-342900">
              <a:buFont typeface="Arial" panose="020B0604020202020204" pitchFamily="34" charset="0"/>
              <a:buChar char="•"/>
            </a:pPr>
            <a:endParaRPr lang="en-US" sz="1800" dirty="0">
              <a:ea typeface="Calibri"/>
              <a:cs typeface="Calibri"/>
            </a:endParaRPr>
          </a:p>
          <a:p>
            <a:pPr marL="342900" indent="-342900">
              <a:buFont typeface="Arial" panose="020B0604020202020204" pitchFamily="34" charset="0"/>
              <a:buChar char="•"/>
            </a:pPr>
            <a:r>
              <a:rPr lang="en-US" sz="1800" dirty="0">
                <a:ea typeface="Calibri"/>
                <a:cs typeface="Calibri"/>
              </a:rPr>
              <a:t>Use of </a:t>
            </a:r>
            <a:r>
              <a:rPr lang="en-US" sz="1800" b="1" dirty="0">
                <a:ea typeface="Calibri"/>
                <a:cs typeface="Calibri"/>
              </a:rPr>
              <a:t>alternatives to cefazolin </a:t>
            </a:r>
            <a:r>
              <a:rPr lang="en-US" sz="1800" dirty="0">
                <a:ea typeface="Calibri"/>
                <a:cs typeface="Calibri"/>
              </a:rPr>
              <a:t>also increases risk of antimicrobial resistance and C diff</a:t>
            </a:r>
          </a:p>
          <a:p>
            <a:pPr marL="342900" indent="-342900">
              <a:buFont typeface="Arial" panose="020B0604020202020204" pitchFamily="34" charset="0"/>
              <a:buChar char="•"/>
            </a:pPr>
            <a:endParaRPr lang="en-US" sz="1800" dirty="0">
              <a:ea typeface="Calibri"/>
              <a:cs typeface="Calibri"/>
            </a:endParaRPr>
          </a:p>
        </p:txBody>
      </p:sp>
      <p:sp>
        <p:nvSpPr>
          <p:cNvPr id="4" name="Text Placeholder 3">
            <a:extLst>
              <a:ext uri="{FF2B5EF4-FFF2-40B4-BE49-F238E27FC236}">
                <a16:creationId xmlns:a16="http://schemas.microsoft.com/office/drawing/2014/main" id="{DBFBC61E-3781-408A-4E5D-D01CAA78BE84}"/>
              </a:ext>
            </a:extLst>
          </p:cNvPr>
          <p:cNvSpPr>
            <a:spLocks noGrp="1"/>
          </p:cNvSpPr>
          <p:nvPr>
            <p:ph type="body" sz="quarter" idx="14"/>
          </p:nvPr>
        </p:nvSpPr>
        <p:spPr>
          <a:xfrm>
            <a:off x="639759" y="5838568"/>
            <a:ext cx="10697314" cy="274981"/>
          </a:xfrm>
        </p:spPr>
        <p:txBody>
          <a:bodyPr/>
          <a:lstStyle/>
          <a:p>
            <a:r>
              <a:rPr lang="en-US" dirty="0"/>
              <a:t>Shenoy ES, Macy E, Rowe T, Blumenthal KG. Evaluation and Management of Penicillin Allergy: A Review. JAMA. 2019 Jan 15;321(2):188-199. </a:t>
            </a:r>
            <a:r>
              <a:rPr lang="en-US" dirty="0" err="1"/>
              <a:t>doi</a:t>
            </a:r>
            <a:r>
              <a:rPr lang="en-US" dirty="0"/>
              <a:t>: 10.1001/jama.2018.19283. PMID: 30644987; Blumenthal KG, Ryan EE, Li Y, Lee H, </a:t>
            </a:r>
            <a:r>
              <a:rPr lang="en-US" dirty="0" err="1"/>
              <a:t>Kuhlen</a:t>
            </a:r>
            <a:r>
              <a:rPr lang="en-US" dirty="0"/>
              <a:t> JL, Shenoy ES. The Impact of a Reported Penicillin Allergy on Surgical Site Infection Risk. Clin Infect Dis. 2018 Jan 18;66(3):329-336. </a:t>
            </a:r>
            <a:r>
              <a:rPr lang="en-US" dirty="0" err="1"/>
              <a:t>doi</a:t>
            </a:r>
            <a:r>
              <a:rPr lang="en-US" dirty="0"/>
              <a:t>: 10.1093/</a:t>
            </a:r>
            <a:r>
              <a:rPr lang="en-US" dirty="0" err="1"/>
              <a:t>cid</a:t>
            </a:r>
            <a:r>
              <a:rPr lang="en-US" dirty="0"/>
              <a:t>/cix794. PMID: 29361015; PMCID: PMC5850334.</a:t>
            </a:r>
            <a:endParaRPr lang="en-US" dirty="0">
              <a:latin typeface="Calibri"/>
              <a:ea typeface="Calibri"/>
              <a:cs typeface="Calibri"/>
            </a:endParaRPr>
          </a:p>
        </p:txBody>
      </p:sp>
      <p:sp>
        <p:nvSpPr>
          <p:cNvPr id="5" name="Footer Placeholder 4">
            <a:extLst>
              <a:ext uri="{FF2B5EF4-FFF2-40B4-BE49-F238E27FC236}">
                <a16:creationId xmlns:a16="http://schemas.microsoft.com/office/drawing/2014/main" id="{B0D1709F-601E-5443-6FA7-FDFAD663CE68}"/>
              </a:ext>
            </a:extLst>
          </p:cNvPr>
          <p:cNvSpPr>
            <a:spLocks noGrp="1"/>
          </p:cNvSpPr>
          <p:nvPr>
            <p:ph type="ftr" sz="quarter" idx="15"/>
          </p:nvPr>
        </p:nvSpPr>
        <p:spPr/>
        <p:txBody>
          <a:bodyPr/>
          <a:lstStyle/>
          <a:p>
            <a:r>
              <a:rPr lang="en-US"/>
              <a:t>2026 Penicillin Allergy Learning Module (PALM) | Mayo Clinic | Harvard | Mass General Brigham</a:t>
            </a:r>
          </a:p>
        </p:txBody>
      </p:sp>
      <p:pic>
        <p:nvPicPr>
          <p:cNvPr id="8" name="Picture 7">
            <a:extLst>
              <a:ext uri="{FF2B5EF4-FFF2-40B4-BE49-F238E27FC236}">
                <a16:creationId xmlns:a16="http://schemas.microsoft.com/office/drawing/2014/main" id="{884B3D19-95E4-83E9-7345-8322B7559F80}"/>
              </a:ext>
            </a:extLst>
          </p:cNvPr>
          <p:cNvPicPr>
            <a:picLocks noChangeAspect="1"/>
          </p:cNvPicPr>
          <p:nvPr/>
        </p:nvPicPr>
        <p:blipFill>
          <a:blip r:embed="rId3"/>
          <a:stretch>
            <a:fillRect/>
          </a:stretch>
        </p:blipFill>
        <p:spPr>
          <a:xfrm>
            <a:off x="7502865" y="1345286"/>
            <a:ext cx="4222307" cy="4032323"/>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1CB8722A-443C-B106-C629-5F7B28886B74}"/>
              </a:ext>
            </a:extLst>
          </p:cNvPr>
          <p:cNvPicPr>
            <a:picLocks noChangeAspect="1"/>
          </p:cNvPicPr>
          <p:nvPr/>
        </p:nvPicPr>
        <p:blipFill>
          <a:blip r:embed="rId4"/>
          <a:stretch>
            <a:fillRect/>
          </a:stretch>
        </p:blipFill>
        <p:spPr>
          <a:xfrm>
            <a:off x="9614018" y="95025"/>
            <a:ext cx="1087334" cy="1087334"/>
          </a:xfrm>
          <a:prstGeom prst="rect">
            <a:avLst/>
          </a:prstGeom>
        </p:spPr>
      </p:pic>
      <p:pic>
        <p:nvPicPr>
          <p:cNvPr id="14" name="Picture 13">
            <a:extLst>
              <a:ext uri="{FF2B5EF4-FFF2-40B4-BE49-F238E27FC236}">
                <a16:creationId xmlns:a16="http://schemas.microsoft.com/office/drawing/2014/main" id="{B9E4EB1A-FFDC-BB40-F574-8EA3DFFD688A}"/>
              </a:ext>
            </a:extLst>
          </p:cNvPr>
          <p:cNvPicPr>
            <a:picLocks noChangeAspect="1"/>
          </p:cNvPicPr>
          <p:nvPr/>
        </p:nvPicPr>
        <p:blipFill>
          <a:blip r:embed="rId5"/>
          <a:stretch>
            <a:fillRect/>
          </a:stretch>
        </p:blipFill>
        <p:spPr>
          <a:xfrm>
            <a:off x="10637838" y="95025"/>
            <a:ext cx="1087334" cy="1087334"/>
          </a:xfrm>
          <a:prstGeom prst="rect">
            <a:avLst/>
          </a:prstGeom>
        </p:spPr>
      </p:pic>
    </p:spTree>
    <p:extLst>
      <p:ext uri="{BB962C8B-B14F-4D97-AF65-F5344CB8AC3E}">
        <p14:creationId xmlns:p14="http://schemas.microsoft.com/office/powerpoint/2010/main" val="26284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050E8AB-9289-A6D0-BE0F-AB2A8E0CC81B}"/>
              </a:ext>
            </a:extLst>
          </p:cNvPr>
          <p:cNvSpPr>
            <a:spLocks noGrp="1"/>
          </p:cNvSpPr>
          <p:nvPr>
            <p:ph type="title"/>
          </p:nvPr>
        </p:nvSpPr>
        <p:spPr/>
        <p:txBody>
          <a:bodyPr/>
          <a:lstStyle/>
          <a:p>
            <a:r>
              <a:rPr lang="en-US" dirty="0"/>
              <a:t>Thank you</a:t>
            </a:r>
          </a:p>
        </p:txBody>
      </p:sp>
      <p:sp>
        <p:nvSpPr>
          <p:cNvPr id="8" name="Content Placeholder 7">
            <a:extLst>
              <a:ext uri="{FF2B5EF4-FFF2-40B4-BE49-F238E27FC236}">
                <a16:creationId xmlns:a16="http://schemas.microsoft.com/office/drawing/2014/main" id="{6E14098C-385C-16C4-E30E-6347578CCEE4}"/>
              </a:ext>
            </a:extLst>
          </p:cNvPr>
          <p:cNvSpPr>
            <a:spLocks noGrp="1"/>
          </p:cNvSpPr>
          <p:nvPr>
            <p:ph idx="10"/>
          </p:nvPr>
        </p:nvSpPr>
        <p:spPr/>
        <p:txBody>
          <a:bodyPr/>
          <a:lstStyle/>
          <a:p>
            <a:r>
              <a:rPr lang="en-US" dirty="0"/>
              <a:t>I used AI.</a:t>
            </a:r>
          </a:p>
        </p:txBody>
      </p:sp>
      <p:sp>
        <p:nvSpPr>
          <p:cNvPr id="2" name="Footer Placeholder 1">
            <a:extLst>
              <a:ext uri="{FF2B5EF4-FFF2-40B4-BE49-F238E27FC236}">
                <a16:creationId xmlns:a16="http://schemas.microsoft.com/office/drawing/2014/main" id="{822930B8-F1E2-D3E4-4BD7-E683AFA3A142}"/>
              </a:ext>
            </a:extLst>
          </p:cNvPr>
          <p:cNvSpPr>
            <a:spLocks noGrp="1"/>
          </p:cNvSpPr>
          <p:nvPr>
            <p:ph type="ftr" sz="quarter" idx="3"/>
          </p:nvPr>
        </p:nvSpPr>
        <p:spPr/>
        <p:txBody>
          <a:bodyPr/>
          <a:lstStyle/>
          <a:p>
            <a:r>
              <a:rPr lang="en-US"/>
              <a:t>2026 Penicillin Allergy Learning Module (PALM) | Mayo Clinic | Harvard | Mass General Brigham</a:t>
            </a:r>
          </a:p>
        </p:txBody>
      </p:sp>
      <p:pic>
        <p:nvPicPr>
          <p:cNvPr id="5" name="Picture 4">
            <a:extLst>
              <a:ext uri="{FF2B5EF4-FFF2-40B4-BE49-F238E27FC236}">
                <a16:creationId xmlns:a16="http://schemas.microsoft.com/office/drawing/2014/main" id="{B4A72BA7-1EB3-0A78-5E76-D4FCD37565D3}"/>
              </a:ext>
            </a:extLst>
          </p:cNvPr>
          <p:cNvPicPr>
            <a:picLocks noChangeAspect="1"/>
          </p:cNvPicPr>
          <p:nvPr/>
        </p:nvPicPr>
        <p:blipFill>
          <a:blip r:embed="rId2"/>
          <a:stretch>
            <a:fillRect/>
          </a:stretch>
        </p:blipFill>
        <p:spPr>
          <a:xfrm>
            <a:off x="2381250" y="952500"/>
            <a:ext cx="7429500" cy="4953000"/>
          </a:xfrm>
          <a:prstGeom prst="rect">
            <a:avLst/>
          </a:prstGeom>
        </p:spPr>
      </p:pic>
    </p:spTree>
    <p:extLst>
      <p:ext uri="{BB962C8B-B14F-4D97-AF65-F5344CB8AC3E}">
        <p14:creationId xmlns:p14="http://schemas.microsoft.com/office/powerpoint/2010/main" val="19870714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802E6-A5C3-9218-E9DF-34F001C4596C}"/>
              </a:ext>
            </a:extLst>
          </p:cNvPr>
          <p:cNvSpPr>
            <a:spLocks noGrp="1"/>
          </p:cNvSpPr>
          <p:nvPr>
            <p:ph type="title"/>
          </p:nvPr>
        </p:nvSpPr>
        <p:spPr>
          <a:xfrm>
            <a:off x="350520" y="381001"/>
            <a:ext cx="10019608" cy="438150"/>
          </a:xfrm>
        </p:spPr>
        <p:txBody>
          <a:bodyPr/>
          <a:lstStyle/>
          <a:p>
            <a:r>
              <a:rPr lang="en-US" dirty="0">
                <a:latin typeface="Georgia" panose="02040502050405020303" pitchFamily="18" charset="0"/>
              </a:rPr>
              <a:t>Non ß-lactam use for surgical prophylaxis is associated with increased SSI incidence</a:t>
            </a:r>
            <a:endParaRPr lang="en-US" dirty="0"/>
          </a:p>
        </p:txBody>
      </p:sp>
      <p:sp>
        <p:nvSpPr>
          <p:cNvPr id="3" name="Content Placeholder 2">
            <a:extLst>
              <a:ext uri="{FF2B5EF4-FFF2-40B4-BE49-F238E27FC236}">
                <a16:creationId xmlns:a16="http://schemas.microsoft.com/office/drawing/2014/main" id="{2774A952-A3F1-7901-2BCA-B75B0115B9AF}"/>
              </a:ext>
            </a:extLst>
          </p:cNvPr>
          <p:cNvSpPr>
            <a:spLocks noGrp="1"/>
          </p:cNvSpPr>
          <p:nvPr>
            <p:ph idx="1"/>
          </p:nvPr>
        </p:nvSpPr>
        <p:spPr>
          <a:xfrm>
            <a:off x="350520" y="1719072"/>
            <a:ext cx="5593080" cy="4023360"/>
          </a:xfrm>
        </p:spPr>
        <p:txBody>
          <a:bodyPr/>
          <a:lstStyle/>
          <a:p>
            <a:pPr marL="342900" indent="-342900">
              <a:buFont typeface="Arial" panose="020B0604020202020204" pitchFamily="34" charset="0"/>
              <a:buChar char="•"/>
            </a:pPr>
            <a:r>
              <a:rPr lang="en-US" sz="1600" b="1" dirty="0"/>
              <a:t>Methods</a:t>
            </a:r>
          </a:p>
          <a:p>
            <a:pPr marL="804863" lvl="1" indent="-342900"/>
            <a:r>
              <a:rPr lang="en-US" sz="1600" dirty="0"/>
              <a:t>Cohort study including 175 Swiss hospitals including patients who underwent procedures from 2009-2020</a:t>
            </a:r>
          </a:p>
          <a:p>
            <a:pPr marL="804863" lvl="1" indent="-342900"/>
            <a:r>
              <a:rPr lang="en-US" sz="1600" dirty="0"/>
              <a:t>Primary outcome: NHSN defined SSI</a:t>
            </a:r>
          </a:p>
          <a:p>
            <a:pPr marL="342900" indent="-342900">
              <a:buFont typeface="Arial" panose="020B0604020202020204" pitchFamily="34" charset="0"/>
              <a:buChar char="•"/>
            </a:pPr>
            <a:endParaRPr lang="en-US" sz="1600" b="1" dirty="0"/>
          </a:p>
          <a:p>
            <a:pPr marL="342900" indent="-342900">
              <a:buFont typeface="Arial" panose="020B0604020202020204" pitchFamily="34" charset="0"/>
              <a:buChar char="•"/>
            </a:pPr>
            <a:r>
              <a:rPr lang="en-US" sz="1600" b="1" dirty="0"/>
              <a:t>Results</a:t>
            </a:r>
          </a:p>
          <a:p>
            <a:pPr marL="804863" lvl="1" indent="-342900"/>
            <a:r>
              <a:rPr lang="en-US" sz="1600" dirty="0"/>
              <a:t>Among 538,976 patients, 98.3% received ß-lactam antibiotic prophylaxis</a:t>
            </a:r>
          </a:p>
          <a:p>
            <a:pPr marL="804863" lvl="1" indent="-342900"/>
            <a:r>
              <a:rPr lang="en-US" sz="1600" dirty="0"/>
              <a:t>2.8% of patients who received ß-lactam antibiotics developed SSIs compared to 6.1% who received non ß-lactam antibiotics </a:t>
            </a:r>
          </a:p>
          <a:p>
            <a:pPr marL="804863" lvl="1" indent="-342900"/>
            <a:r>
              <a:rPr lang="en-US" sz="1600" dirty="0"/>
              <a:t>Non ß-lactam antibiotic use associated with higher SSI rate: </a:t>
            </a:r>
            <a:r>
              <a:rPr lang="en-US" sz="1600" dirty="0" err="1"/>
              <a:t>aOR</a:t>
            </a:r>
            <a:r>
              <a:rPr lang="en-US" sz="1600" dirty="0"/>
              <a:t> 1.78</a:t>
            </a:r>
          </a:p>
          <a:p>
            <a:endParaRPr lang="en-US" dirty="0"/>
          </a:p>
        </p:txBody>
      </p:sp>
      <p:sp>
        <p:nvSpPr>
          <p:cNvPr id="4" name="Content Placeholder 3">
            <a:extLst>
              <a:ext uri="{FF2B5EF4-FFF2-40B4-BE49-F238E27FC236}">
                <a16:creationId xmlns:a16="http://schemas.microsoft.com/office/drawing/2014/main" id="{69CD6C15-775F-5F77-E5F8-87D70BE825F2}"/>
              </a:ext>
            </a:extLst>
          </p:cNvPr>
          <p:cNvSpPr>
            <a:spLocks noGrp="1"/>
          </p:cNvSpPr>
          <p:nvPr>
            <p:ph idx="10"/>
          </p:nvPr>
        </p:nvSpPr>
        <p:spPr/>
        <p:txBody>
          <a:bodyPr/>
          <a:lstStyle/>
          <a:p>
            <a:r>
              <a:rPr lang="en-US" dirty="0"/>
              <a:t>Largiadèr S, Berthod D, Widmer A, Troillet N, Jackson H, Perdrieu C, Harbarth S, Sommerstein R; Swissnoso Group. β-Lactam vs Non-β-Lactam Antimicrobial Prophylaxis and Surgical Site Infection. JAMA Netw Open. 2025 Oct 1;8(10):e2540809. doi: 10.1001/jamanetworkopen.2025.40809. PMID: 41171274; PMCID: PMC12579348.</a:t>
            </a:r>
          </a:p>
        </p:txBody>
      </p:sp>
      <p:sp>
        <p:nvSpPr>
          <p:cNvPr id="5" name="Footer Placeholder 4">
            <a:extLst>
              <a:ext uri="{FF2B5EF4-FFF2-40B4-BE49-F238E27FC236}">
                <a16:creationId xmlns:a16="http://schemas.microsoft.com/office/drawing/2014/main" id="{2B897764-7BFB-F71C-F426-E407B7DBEF82}"/>
              </a:ext>
            </a:extLst>
          </p:cNvPr>
          <p:cNvSpPr>
            <a:spLocks noGrp="1"/>
          </p:cNvSpPr>
          <p:nvPr>
            <p:ph type="ftr" sz="quarter" idx="3"/>
          </p:nvPr>
        </p:nvSpPr>
        <p:spPr/>
        <p:txBody>
          <a:bodyPr/>
          <a:lstStyle/>
          <a:p>
            <a:r>
              <a:rPr lang="en-US"/>
              <a:t>2026 Penicillin Allergy Learning Module (PALM) | Mayo Clinic | Harvard | Mass General Brigham</a:t>
            </a:r>
          </a:p>
        </p:txBody>
      </p:sp>
      <p:pic>
        <p:nvPicPr>
          <p:cNvPr id="7" name="Picture 6">
            <a:extLst>
              <a:ext uri="{FF2B5EF4-FFF2-40B4-BE49-F238E27FC236}">
                <a16:creationId xmlns:a16="http://schemas.microsoft.com/office/drawing/2014/main" id="{CA8043F0-8A26-31E9-942D-11E64119F71C}"/>
              </a:ext>
            </a:extLst>
          </p:cNvPr>
          <p:cNvPicPr>
            <a:picLocks noChangeAspect="1"/>
          </p:cNvPicPr>
          <p:nvPr/>
        </p:nvPicPr>
        <p:blipFill>
          <a:blip r:embed="rId2"/>
          <a:stretch>
            <a:fillRect/>
          </a:stretch>
        </p:blipFill>
        <p:spPr>
          <a:xfrm>
            <a:off x="10370128" y="112569"/>
            <a:ext cx="1413164" cy="1413164"/>
          </a:xfrm>
          <a:prstGeom prst="rect">
            <a:avLst/>
          </a:prstGeom>
        </p:spPr>
      </p:pic>
      <p:pic>
        <p:nvPicPr>
          <p:cNvPr id="8" name="Picture 7">
            <a:extLst>
              <a:ext uri="{FF2B5EF4-FFF2-40B4-BE49-F238E27FC236}">
                <a16:creationId xmlns:a16="http://schemas.microsoft.com/office/drawing/2014/main" id="{EF7AC7ED-2BF0-2A7B-9377-C3A45F0C0726}"/>
              </a:ext>
            </a:extLst>
          </p:cNvPr>
          <p:cNvPicPr>
            <a:picLocks noChangeAspect="1"/>
          </p:cNvPicPr>
          <p:nvPr/>
        </p:nvPicPr>
        <p:blipFill>
          <a:blip r:embed="rId3"/>
          <a:stretch>
            <a:fillRect/>
          </a:stretch>
        </p:blipFill>
        <p:spPr>
          <a:xfrm>
            <a:off x="6096000" y="1794165"/>
            <a:ext cx="5553850" cy="314368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21540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4EF86-CBA8-3352-A370-C47820A0F765}"/>
              </a:ext>
            </a:extLst>
          </p:cNvPr>
          <p:cNvSpPr>
            <a:spLocks noGrp="1"/>
          </p:cNvSpPr>
          <p:nvPr>
            <p:ph type="title"/>
          </p:nvPr>
        </p:nvSpPr>
        <p:spPr>
          <a:xfrm>
            <a:off x="350520" y="381001"/>
            <a:ext cx="10179325" cy="438150"/>
          </a:xfrm>
        </p:spPr>
        <p:txBody>
          <a:bodyPr/>
          <a:lstStyle/>
          <a:p>
            <a:r>
              <a:rPr lang="en-US" dirty="0">
                <a:latin typeface="Georgia" panose="02040502050405020303" pitchFamily="18" charset="0"/>
              </a:rPr>
              <a:t>Increased SSI incidence in patients with ß-lactam allergy is partially mediated through use of non ß-lactam antibiotics</a:t>
            </a:r>
            <a:endParaRPr lang="en-US" dirty="0"/>
          </a:p>
        </p:txBody>
      </p:sp>
      <p:sp>
        <p:nvSpPr>
          <p:cNvPr id="3" name="Content Placeholder 2">
            <a:extLst>
              <a:ext uri="{FF2B5EF4-FFF2-40B4-BE49-F238E27FC236}">
                <a16:creationId xmlns:a16="http://schemas.microsoft.com/office/drawing/2014/main" id="{7031628E-D339-C388-F6DA-1CA895F2343B}"/>
              </a:ext>
            </a:extLst>
          </p:cNvPr>
          <p:cNvSpPr>
            <a:spLocks noGrp="1"/>
          </p:cNvSpPr>
          <p:nvPr>
            <p:ph idx="1"/>
          </p:nvPr>
        </p:nvSpPr>
        <p:spPr>
          <a:xfrm>
            <a:off x="350520" y="1719072"/>
            <a:ext cx="6753665" cy="4023360"/>
          </a:xfrm>
        </p:spPr>
        <p:txBody>
          <a:bodyPr/>
          <a:lstStyle/>
          <a:p>
            <a:pPr marL="342900" indent="-342900">
              <a:buFont typeface="Arial" panose="020B0604020202020204" pitchFamily="34" charset="0"/>
              <a:buChar char="•"/>
            </a:pPr>
            <a:r>
              <a:rPr lang="en-US" sz="1600" b="1" dirty="0"/>
              <a:t>Methods</a:t>
            </a:r>
          </a:p>
          <a:p>
            <a:pPr marL="804863" lvl="1" indent="-342900"/>
            <a:r>
              <a:rPr lang="en-US" sz="1600" dirty="0"/>
              <a:t>Retrospective analysis of surgical procedures and infections as defined by the National Healthcare Safety Network (NHSN) between 2021-2024 at two hospitals at UPMC</a:t>
            </a:r>
          </a:p>
          <a:p>
            <a:pPr marL="804863" lvl="1" indent="-342900"/>
            <a:r>
              <a:rPr lang="en-US" sz="1600" dirty="0"/>
              <a:t>A ß-lactam allergy evaluation and management guideline was implemented (9/2022)</a:t>
            </a:r>
          </a:p>
          <a:p>
            <a:pPr marL="804863" lvl="1" indent="-342900"/>
            <a:r>
              <a:rPr lang="en-US" sz="1600" dirty="0"/>
              <a:t>Primary outcome: SSI</a:t>
            </a:r>
          </a:p>
          <a:p>
            <a:pPr marL="342900" indent="-342900">
              <a:buFont typeface="Arial" panose="020B0604020202020204" pitchFamily="34" charset="0"/>
              <a:buChar char="•"/>
            </a:pPr>
            <a:r>
              <a:rPr lang="en-US" sz="1600" b="1" dirty="0"/>
              <a:t>Results</a:t>
            </a:r>
          </a:p>
          <a:p>
            <a:pPr marL="804863" lvl="1" indent="-342900"/>
            <a:r>
              <a:rPr lang="en-US" sz="1600" dirty="0"/>
              <a:t>Among 49,279 procedures and 41,1000 patients, 7,177 had documented ß-lactam allergy; 36% received a non ß-lactam</a:t>
            </a:r>
          </a:p>
          <a:p>
            <a:pPr marL="804863" lvl="1" indent="-342900"/>
            <a:r>
              <a:rPr lang="en-US" sz="1600" dirty="0"/>
              <a:t>Procedures with non-ß-lactam use had higher incidence of SSI</a:t>
            </a:r>
          </a:p>
          <a:p>
            <a:pPr marL="804863" lvl="1" indent="-342900"/>
            <a:r>
              <a:rPr lang="en-US" sz="1600" dirty="0"/>
              <a:t>Procedures in patients with reported ß-lactam allergy had higher incidence of SSI </a:t>
            </a:r>
          </a:p>
          <a:p>
            <a:pPr marL="804863" lvl="1" indent="-342900"/>
            <a:r>
              <a:rPr lang="en-US" sz="1600" dirty="0">
                <a:sym typeface="Wingdings" panose="05000000000000000000" pitchFamily="2" charset="2"/>
              </a:rPr>
              <a:t>Mediation analysis found the indirect effect was significant but direct effect was not</a:t>
            </a:r>
          </a:p>
          <a:p>
            <a:pPr marL="1031875" lvl="2" indent="-342900"/>
            <a:r>
              <a:rPr lang="en-US" sz="1600" dirty="0">
                <a:sym typeface="Wingdings" panose="05000000000000000000" pitchFamily="2" charset="2"/>
              </a:rPr>
              <a:t>37% of observed association between the allergy label and SSI is due to use of non- </a:t>
            </a:r>
            <a:r>
              <a:rPr lang="en-US" sz="1600" dirty="0"/>
              <a:t>ß-lactam antibiotics</a:t>
            </a:r>
          </a:p>
        </p:txBody>
      </p:sp>
      <p:sp>
        <p:nvSpPr>
          <p:cNvPr id="4" name="Content Placeholder 3">
            <a:extLst>
              <a:ext uri="{FF2B5EF4-FFF2-40B4-BE49-F238E27FC236}">
                <a16:creationId xmlns:a16="http://schemas.microsoft.com/office/drawing/2014/main" id="{11FF4B69-4754-2BBC-FD5B-868C39DAB514}"/>
              </a:ext>
            </a:extLst>
          </p:cNvPr>
          <p:cNvSpPr>
            <a:spLocks noGrp="1"/>
          </p:cNvSpPr>
          <p:nvPr>
            <p:ph idx="10"/>
          </p:nvPr>
        </p:nvSpPr>
        <p:spPr>
          <a:xfrm>
            <a:off x="350520" y="5948610"/>
            <a:ext cx="11315700" cy="306032"/>
          </a:xfrm>
        </p:spPr>
        <p:txBody>
          <a:bodyPr/>
          <a:lstStyle/>
          <a:p>
            <a:r>
              <a:rPr lang="en-US" dirty="0"/>
              <a:t>Agarwal P, Kumar RP, Oleksiuk LM, Crall V, Petrov AA, McCreary EK, Holder-Murray J, Chang YF, Agarwal N, Hamilton DK, Friedlander RM. Non-β-Lactam Antibiotic Use, β-Lactam Allergy, and Surgical Site Infections. JAMA Surg. 2025 Nov 1;160(11):1260-1267. doi: 10.1001/jamasurg.2025.3789. PMID: 41032329; PMCID: PMC12489799.</a:t>
            </a:r>
          </a:p>
        </p:txBody>
      </p:sp>
      <p:sp>
        <p:nvSpPr>
          <p:cNvPr id="5" name="Footer Placeholder 4">
            <a:extLst>
              <a:ext uri="{FF2B5EF4-FFF2-40B4-BE49-F238E27FC236}">
                <a16:creationId xmlns:a16="http://schemas.microsoft.com/office/drawing/2014/main" id="{F3A08C71-5962-6F1E-4C95-24090E9C6805}"/>
              </a:ext>
            </a:extLst>
          </p:cNvPr>
          <p:cNvSpPr>
            <a:spLocks noGrp="1"/>
          </p:cNvSpPr>
          <p:nvPr>
            <p:ph type="ftr" sz="quarter" idx="3"/>
          </p:nvPr>
        </p:nvSpPr>
        <p:spPr/>
        <p:txBody>
          <a:bodyPr/>
          <a:lstStyle/>
          <a:p>
            <a:r>
              <a:rPr lang="en-US"/>
              <a:t>2026 Penicillin Allergy Learning Module (PALM) | Mayo Clinic | Harvard | Mass General Brigham</a:t>
            </a:r>
          </a:p>
        </p:txBody>
      </p:sp>
      <p:pic>
        <p:nvPicPr>
          <p:cNvPr id="7" name="Picture 6">
            <a:extLst>
              <a:ext uri="{FF2B5EF4-FFF2-40B4-BE49-F238E27FC236}">
                <a16:creationId xmlns:a16="http://schemas.microsoft.com/office/drawing/2014/main" id="{DA95297E-5917-24A9-84BB-8421CD067AF8}"/>
              </a:ext>
            </a:extLst>
          </p:cNvPr>
          <p:cNvPicPr>
            <a:picLocks noChangeAspect="1"/>
          </p:cNvPicPr>
          <p:nvPr/>
        </p:nvPicPr>
        <p:blipFill>
          <a:blip r:embed="rId2"/>
          <a:stretch>
            <a:fillRect/>
          </a:stretch>
        </p:blipFill>
        <p:spPr>
          <a:xfrm>
            <a:off x="10529845" y="162340"/>
            <a:ext cx="1264589" cy="1264589"/>
          </a:xfrm>
          <a:prstGeom prst="rect">
            <a:avLst/>
          </a:prstGeom>
        </p:spPr>
      </p:pic>
      <p:pic>
        <p:nvPicPr>
          <p:cNvPr id="8" name="Picture 7">
            <a:extLst>
              <a:ext uri="{FF2B5EF4-FFF2-40B4-BE49-F238E27FC236}">
                <a16:creationId xmlns:a16="http://schemas.microsoft.com/office/drawing/2014/main" id="{48C404CF-218B-B776-7ABA-E84E1AF4E0C2}"/>
              </a:ext>
            </a:extLst>
          </p:cNvPr>
          <p:cNvPicPr>
            <a:picLocks noChangeAspect="1"/>
          </p:cNvPicPr>
          <p:nvPr/>
        </p:nvPicPr>
        <p:blipFill>
          <a:blip r:embed="rId3"/>
          <a:stretch>
            <a:fillRect/>
          </a:stretch>
        </p:blipFill>
        <p:spPr>
          <a:xfrm>
            <a:off x="7170110" y="1785390"/>
            <a:ext cx="4624324" cy="2460418"/>
          </a:xfrm>
          <a:prstGeom prst="rect">
            <a:avLst/>
          </a:prstGeom>
          <a:ln>
            <a:noFill/>
          </a:ln>
          <a:effectLst>
            <a:outerShdw blurRad="292100" dist="139700" dir="2700000" algn="tl" rotWithShape="0">
              <a:srgbClr val="333333">
                <a:alpha val="65000"/>
              </a:srgbClr>
            </a:outerShdw>
          </a:effectLst>
        </p:spPr>
      </p:pic>
      <p:pic>
        <p:nvPicPr>
          <p:cNvPr id="11" name="Graphic 10" descr="Stars with solid fill">
            <a:extLst>
              <a:ext uri="{FF2B5EF4-FFF2-40B4-BE49-F238E27FC236}">
                <a16:creationId xmlns:a16="http://schemas.microsoft.com/office/drawing/2014/main" id="{41B07825-FF08-8476-F5B1-E67B3D233E3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859277" y="3126138"/>
            <a:ext cx="605723" cy="605723"/>
          </a:xfrm>
          <a:prstGeom prst="rect">
            <a:avLst/>
          </a:prstGeom>
        </p:spPr>
      </p:pic>
    </p:spTree>
    <p:extLst>
      <p:ext uri="{BB962C8B-B14F-4D97-AF65-F5344CB8AC3E}">
        <p14:creationId xmlns:p14="http://schemas.microsoft.com/office/powerpoint/2010/main" val="4139402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6D02D-A821-5FF7-2A9B-F72C3922D7EB}"/>
              </a:ext>
            </a:extLst>
          </p:cNvPr>
          <p:cNvSpPr>
            <a:spLocks noGrp="1"/>
          </p:cNvSpPr>
          <p:nvPr>
            <p:ph type="title"/>
          </p:nvPr>
        </p:nvSpPr>
        <p:spPr>
          <a:xfrm>
            <a:off x="350520" y="381001"/>
            <a:ext cx="10075198" cy="438150"/>
          </a:xfrm>
        </p:spPr>
        <p:txBody>
          <a:bodyPr/>
          <a:lstStyle/>
          <a:p>
            <a:r>
              <a:rPr lang="en-US" dirty="0"/>
              <a:t>The association between </a:t>
            </a:r>
            <a:r>
              <a:rPr lang="en-US" dirty="0">
                <a:latin typeface="Georgia" panose="02040502050405020303" pitchFamily="18" charset="0"/>
              </a:rPr>
              <a:t>ß-lactam allergy and SSI is not completely mediated through antibiotic prophylaxis</a:t>
            </a:r>
            <a:r>
              <a:rPr lang="en-US" dirty="0"/>
              <a:t> </a:t>
            </a:r>
          </a:p>
        </p:txBody>
      </p:sp>
      <p:sp>
        <p:nvSpPr>
          <p:cNvPr id="3" name="Content Placeholder 2">
            <a:extLst>
              <a:ext uri="{FF2B5EF4-FFF2-40B4-BE49-F238E27FC236}">
                <a16:creationId xmlns:a16="http://schemas.microsoft.com/office/drawing/2014/main" id="{EE1DFA58-784A-AF28-3F1B-BA5E860200BB}"/>
              </a:ext>
            </a:extLst>
          </p:cNvPr>
          <p:cNvSpPr>
            <a:spLocks noGrp="1"/>
          </p:cNvSpPr>
          <p:nvPr>
            <p:ph idx="1"/>
          </p:nvPr>
        </p:nvSpPr>
        <p:spPr>
          <a:xfrm>
            <a:off x="350521" y="1719072"/>
            <a:ext cx="6648486" cy="4023360"/>
          </a:xfrm>
        </p:spPr>
        <p:txBody>
          <a:bodyPr/>
          <a:lstStyle/>
          <a:p>
            <a:pPr marL="342900" indent="-342900">
              <a:buFont typeface="Arial" panose="020B0604020202020204" pitchFamily="34" charset="0"/>
              <a:buChar char="•"/>
            </a:pPr>
            <a:r>
              <a:rPr lang="en-US" sz="1600" b="1" dirty="0"/>
              <a:t>Methods</a:t>
            </a:r>
          </a:p>
          <a:p>
            <a:pPr marL="804863" lvl="1" indent="-342900"/>
            <a:r>
              <a:rPr lang="en-US" sz="1600" dirty="0"/>
              <a:t>Retrospective cohort analysis of patients undergoing procedures at three hospitals from 2013-2017</a:t>
            </a:r>
          </a:p>
          <a:p>
            <a:pPr marL="804863" lvl="1" indent="-342900"/>
            <a:r>
              <a:rPr lang="en-US" sz="1600" dirty="0"/>
              <a:t>Multivariate regression analysis to calculate adjusted OR of SSI in patients with and without a reported penicillin or cephalosporin allergy</a:t>
            </a:r>
          </a:p>
          <a:p>
            <a:pPr marL="804863" lvl="1" indent="-342900"/>
            <a:r>
              <a:rPr lang="en-US" sz="1600" dirty="0"/>
              <a:t>Used effect measure modification (EMM) to assess if choice of surgical prophylaxis affected associated between PCN allergy and SSI</a:t>
            </a:r>
          </a:p>
          <a:p>
            <a:pPr marL="342900" indent="-342900">
              <a:buFont typeface="Arial" panose="020B0604020202020204" pitchFamily="34" charset="0"/>
              <a:buChar char="•"/>
            </a:pPr>
            <a:r>
              <a:rPr lang="en-US" sz="1600" b="1" dirty="0"/>
              <a:t>Results</a:t>
            </a:r>
          </a:p>
          <a:p>
            <a:pPr marL="804863" lvl="1" indent="-342900"/>
            <a:r>
              <a:rPr lang="en-US" sz="1600" dirty="0"/>
              <a:t>Among 39,972 procedures, 1,689 had a documented allergy</a:t>
            </a:r>
          </a:p>
          <a:p>
            <a:pPr marL="804863" lvl="1" indent="-342900"/>
            <a:r>
              <a:rPr lang="en-US" sz="1600" dirty="0"/>
              <a:t>374 developed an SSI: 47 (2.8%) had documented allergy and 327 (0.85%) did not have documented allergy; </a:t>
            </a:r>
            <a:r>
              <a:rPr lang="en-US" sz="1600" dirty="0" err="1"/>
              <a:t>aOR</a:t>
            </a:r>
            <a:r>
              <a:rPr lang="en-US" sz="1600" dirty="0"/>
              <a:t> 3.26</a:t>
            </a:r>
          </a:p>
          <a:p>
            <a:pPr marL="804863" lvl="1" indent="-342900"/>
            <a:r>
              <a:rPr lang="en-US" sz="1600" dirty="0"/>
              <a:t>Antibiotic class used for surgical prophylaxis </a:t>
            </a:r>
            <a:r>
              <a:rPr lang="en-US" sz="1600" i="1" dirty="0"/>
              <a:t>did not </a:t>
            </a:r>
            <a:r>
              <a:rPr lang="en-US" sz="1600" dirty="0"/>
              <a:t>have significant EMM on the association of allergy with SSI; authors conclude that reported allergy may be a surrogate marker for unmeasured, confounding factors that predict SSI (e.g., healthcare exposure, patient complexity, socio-economic status)</a:t>
            </a:r>
          </a:p>
        </p:txBody>
      </p:sp>
      <p:sp>
        <p:nvSpPr>
          <p:cNvPr id="4" name="Content Placeholder 3">
            <a:extLst>
              <a:ext uri="{FF2B5EF4-FFF2-40B4-BE49-F238E27FC236}">
                <a16:creationId xmlns:a16="http://schemas.microsoft.com/office/drawing/2014/main" id="{5C1CF88D-C3E1-1E0E-4C9A-87E37C88DAAF}"/>
              </a:ext>
            </a:extLst>
          </p:cNvPr>
          <p:cNvSpPr>
            <a:spLocks noGrp="1"/>
          </p:cNvSpPr>
          <p:nvPr>
            <p:ph idx="10"/>
          </p:nvPr>
        </p:nvSpPr>
        <p:spPr>
          <a:xfrm>
            <a:off x="350520" y="5929550"/>
            <a:ext cx="11315700" cy="306032"/>
          </a:xfrm>
        </p:spPr>
        <p:txBody>
          <a:bodyPr/>
          <a:lstStyle/>
          <a:p>
            <a:r>
              <a:rPr lang="en-US" dirty="0"/>
              <a:t>Seidelman JL, Moehring RW, Weber DJ, Anderson DJ, Lewis SS. The impact of patient-reported penicillin or cephalosporin allergy on surgical site infections. Infect Control Hosp Epidemiol. 2022 Jul;43(7):829-833. doi: 10.1017/ice.2021.232. Epub 2021 Jun 9. PMID: 34105449.</a:t>
            </a:r>
          </a:p>
        </p:txBody>
      </p:sp>
      <p:sp>
        <p:nvSpPr>
          <p:cNvPr id="5" name="Footer Placeholder 4">
            <a:extLst>
              <a:ext uri="{FF2B5EF4-FFF2-40B4-BE49-F238E27FC236}">
                <a16:creationId xmlns:a16="http://schemas.microsoft.com/office/drawing/2014/main" id="{2E8319E6-6ADB-D20D-26A1-FA8EAC29759E}"/>
              </a:ext>
            </a:extLst>
          </p:cNvPr>
          <p:cNvSpPr>
            <a:spLocks noGrp="1"/>
          </p:cNvSpPr>
          <p:nvPr>
            <p:ph type="ftr" sz="quarter" idx="3"/>
          </p:nvPr>
        </p:nvSpPr>
        <p:spPr/>
        <p:txBody>
          <a:bodyPr/>
          <a:lstStyle/>
          <a:p>
            <a:r>
              <a:rPr lang="en-US"/>
              <a:t>2026 Penicillin Allergy Learning Module (PALM) | Mayo Clinic | Harvard | Mass General Brigham</a:t>
            </a:r>
          </a:p>
        </p:txBody>
      </p:sp>
      <p:pic>
        <p:nvPicPr>
          <p:cNvPr id="7" name="Picture 6">
            <a:extLst>
              <a:ext uri="{FF2B5EF4-FFF2-40B4-BE49-F238E27FC236}">
                <a16:creationId xmlns:a16="http://schemas.microsoft.com/office/drawing/2014/main" id="{E408A2A2-4680-4C5B-07A7-984B0EED4BAC}"/>
              </a:ext>
            </a:extLst>
          </p:cNvPr>
          <p:cNvPicPr>
            <a:picLocks noChangeAspect="1"/>
          </p:cNvPicPr>
          <p:nvPr/>
        </p:nvPicPr>
        <p:blipFill>
          <a:blip r:embed="rId3"/>
          <a:stretch>
            <a:fillRect/>
          </a:stretch>
        </p:blipFill>
        <p:spPr>
          <a:xfrm>
            <a:off x="10425718" y="136517"/>
            <a:ext cx="1365267" cy="1365267"/>
          </a:xfrm>
          <a:prstGeom prst="rect">
            <a:avLst/>
          </a:prstGeom>
        </p:spPr>
      </p:pic>
      <p:pic>
        <p:nvPicPr>
          <p:cNvPr id="8" name="Picture 7">
            <a:extLst>
              <a:ext uri="{FF2B5EF4-FFF2-40B4-BE49-F238E27FC236}">
                <a16:creationId xmlns:a16="http://schemas.microsoft.com/office/drawing/2014/main" id="{038ED879-2373-69C3-0471-686BA565EF6D}"/>
              </a:ext>
            </a:extLst>
          </p:cNvPr>
          <p:cNvPicPr>
            <a:picLocks noChangeAspect="1"/>
          </p:cNvPicPr>
          <p:nvPr/>
        </p:nvPicPr>
        <p:blipFill>
          <a:blip r:embed="rId4"/>
          <a:stretch>
            <a:fillRect/>
          </a:stretch>
        </p:blipFill>
        <p:spPr>
          <a:xfrm>
            <a:off x="7232075" y="1908336"/>
            <a:ext cx="4724999" cy="2618437"/>
          </a:xfrm>
          <a:prstGeom prst="rect">
            <a:avLst/>
          </a:prstGeom>
          <a:ln>
            <a:noFill/>
          </a:ln>
          <a:effectLst>
            <a:outerShdw blurRad="292100" dist="139700" dir="2700000" algn="tl" rotWithShape="0">
              <a:srgbClr val="333333">
                <a:alpha val="65000"/>
              </a:srgbClr>
            </a:outerShdw>
          </a:effectLst>
        </p:spPr>
      </p:pic>
      <p:pic>
        <p:nvPicPr>
          <p:cNvPr id="9" name="Graphic 8" descr="Stars with solid fill">
            <a:extLst>
              <a:ext uri="{FF2B5EF4-FFF2-40B4-BE49-F238E27FC236}">
                <a16:creationId xmlns:a16="http://schemas.microsoft.com/office/drawing/2014/main" id="{FB47AAEA-BCBC-7E5C-0169-D04B38AD987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389400" y="3730752"/>
            <a:ext cx="605723" cy="605723"/>
          </a:xfrm>
          <a:prstGeom prst="rect">
            <a:avLst/>
          </a:prstGeom>
        </p:spPr>
      </p:pic>
    </p:spTree>
    <p:extLst>
      <p:ext uri="{BB962C8B-B14F-4D97-AF65-F5344CB8AC3E}">
        <p14:creationId xmlns:p14="http://schemas.microsoft.com/office/powerpoint/2010/main" val="2612642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2775A-26F6-6CC7-04EC-E763E09F07D2}"/>
              </a:ext>
            </a:extLst>
          </p:cNvPr>
          <p:cNvSpPr>
            <a:spLocks noGrp="1"/>
          </p:cNvSpPr>
          <p:nvPr>
            <p:ph type="title"/>
          </p:nvPr>
        </p:nvSpPr>
        <p:spPr/>
        <p:txBody>
          <a:bodyPr/>
          <a:lstStyle/>
          <a:p>
            <a:r>
              <a:rPr lang="en-US" dirty="0">
                <a:latin typeface="Georgia" panose="02040502050405020303" pitchFamily="18" charset="0"/>
              </a:rPr>
              <a:t>Increased SSI incidence in patients undergoing TJA who received non ß-lactam non ß-lactam antibiotics</a:t>
            </a:r>
            <a:endParaRPr lang="en-US" dirty="0"/>
          </a:p>
        </p:txBody>
      </p:sp>
      <p:sp>
        <p:nvSpPr>
          <p:cNvPr id="3" name="Content Placeholder 2">
            <a:extLst>
              <a:ext uri="{FF2B5EF4-FFF2-40B4-BE49-F238E27FC236}">
                <a16:creationId xmlns:a16="http://schemas.microsoft.com/office/drawing/2014/main" id="{B83010EF-5E99-5B68-06F1-4F6403FBFA2C}"/>
              </a:ext>
            </a:extLst>
          </p:cNvPr>
          <p:cNvSpPr>
            <a:spLocks noGrp="1"/>
          </p:cNvSpPr>
          <p:nvPr>
            <p:ph idx="1"/>
          </p:nvPr>
        </p:nvSpPr>
        <p:spPr>
          <a:xfrm>
            <a:off x="350521" y="1719072"/>
            <a:ext cx="5196839" cy="4023360"/>
          </a:xfrm>
        </p:spPr>
        <p:txBody>
          <a:bodyPr/>
          <a:lstStyle/>
          <a:p>
            <a:pPr marL="342900" indent="-342900">
              <a:buFont typeface="Arial" panose="020B0604020202020204" pitchFamily="34" charset="0"/>
              <a:buChar char="•"/>
            </a:pPr>
            <a:r>
              <a:rPr lang="en-US" sz="1600" b="1" dirty="0"/>
              <a:t>Methods</a:t>
            </a:r>
          </a:p>
          <a:p>
            <a:pPr marL="804863" lvl="1" indent="-342900"/>
            <a:r>
              <a:rPr lang="en-US" sz="1600" dirty="0"/>
              <a:t>Retrospective cohort analysis of patients undergoing TJA who had a PCN or cephalosporin allergy label</a:t>
            </a:r>
          </a:p>
          <a:p>
            <a:pPr marL="804863" lvl="1" indent="-342900"/>
            <a:r>
              <a:rPr lang="en-US" sz="1600" dirty="0"/>
              <a:t>Assessed risk of SSI among those who received cefazolin vs those who received alternative antibiotic (clindamycin, vancomycin)</a:t>
            </a:r>
          </a:p>
          <a:p>
            <a:pPr marL="342900" indent="-342900">
              <a:buFont typeface="Arial" panose="020B0604020202020204" pitchFamily="34" charset="0"/>
              <a:buChar char="•"/>
            </a:pPr>
            <a:r>
              <a:rPr lang="en-US" sz="1600" b="1" dirty="0"/>
              <a:t>Results</a:t>
            </a:r>
          </a:p>
          <a:p>
            <a:pPr marL="804863" lvl="1" indent="-342900"/>
            <a:r>
              <a:rPr lang="en-US" sz="1600" dirty="0"/>
              <a:t>1128 procedures from 1047 patients included</a:t>
            </a:r>
          </a:p>
          <a:p>
            <a:pPr marL="1260475" lvl="3" indent="-342900"/>
            <a:r>
              <a:rPr lang="en-US" sz="1600" dirty="0"/>
              <a:t>809 (71.7%) received cefazolin</a:t>
            </a:r>
          </a:p>
          <a:p>
            <a:pPr marL="1260475" lvl="3" indent="-342900"/>
            <a:r>
              <a:rPr lang="en-US" sz="1600" dirty="0"/>
              <a:t>319 (28.3%) received clindamycin or vancomycin or combination</a:t>
            </a:r>
          </a:p>
          <a:p>
            <a:pPr marL="804863" lvl="1" indent="-342900"/>
            <a:r>
              <a:rPr lang="en-US" sz="1600" dirty="0"/>
              <a:t>SSI incidence was 0.9% vs 3.8No differences in hypersensitivity reaction: 0.2% in cefazolin vs 1.3% in clindamycin/vancomycin (p=0.06)</a:t>
            </a:r>
          </a:p>
          <a:p>
            <a:pPr marL="804863" lvl="1" indent="-342900"/>
            <a:r>
              <a:rPr lang="en-US" sz="1600" dirty="0"/>
              <a:t>More gram negative infections in the clindamycin/vancomycin group</a:t>
            </a:r>
          </a:p>
          <a:p>
            <a:endParaRPr lang="en-US" dirty="0"/>
          </a:p>
          <a:p>
            <a:endParaRPr lang="en-US" dirty="0"/>
          </a:p>
        </p:txBody>
      </p:sp>
      <p:sp>
        <p:nvSpPr>
          <p:cNvPr id="4" name="Content Placeholder 3">
            <a:extLst>
              <a:ext uri="{FF2B5EF4-FFF2-40B4-BE49-F238E27FC236}">
                <a16:creationId xmlns:a16="http://schemas.microsoft.com/office/drawing/2014/main" id="{F337FC65-426F-296E-F55C-2C6C58C73D47}"/>
              </a:ext>
            </a:extLst>
          </p:cNvPr>
          <p:cNvSpPr>
            <a:spLocks noGrp="1"/>
          </p:cNvSpPr>
          <p:nvPr>
            <p:ph idx="10"/>
          </p:nvPr>
        </p:nvSpPr>
        <p:spPr/>
        <p:txBody>
          <a:bodyPr/>
          <a:lstStyle/>
          <a:p>
            <a:r>
              <a:rPr lang="en-US" dirty="0"/>
              <a:t>Norvell MR, Porter M, Ricco MH, Koonce RC, Hogan CA, Basler E, Wong M, Jeffres MN. Cefazolin vs Second-line Antibiotics for Surgical Site Infection Prevention After Total Joint Arthroplasty Among Patients With a Beta-lactam Allergy. Open Forum Infect Dis. 2023 Apr 24;10(6):ofad224. doi: 10.1093/ofid/ofad224. PMID: 37363051; PMCID: PMC10289809.</a:t>
            </a:r>
          </a:p>
        </p:txBody>
      </p:sp>
      <p:sp>
        <p:nvSpPr>
          <p:cNvPr id="5" name="Footer Placeholder 4">
            <a:extLst>
              <a:ext uri="{FF2B5EF4-FFF2-40B4-BE49-F238E27FC236}">
                <a16:creationId xmlns:a16="http://schemas.microsoft.com/office/drawing/2014/main" id="{F945B776-81CD-7A7B-9433-0D679E908BF7}"/>
              </a:ext>
            </a:extLst>
          </p:cNvPr>
          <p:cNvSpPr>
            <a:spLocks noGrp="1"/>
          </p:cNvSpPr>
          <p:nvPr>
            <p:ph type="ftr" sz="quarter" idx="3"/>
          </p:nvPr>
        </p:nvSpPr>
        <p:spPr/>
        <p:txBody>
          <a:bodyPr/>
          <a:lstStyle/>
          <a:p>
            <a:r>
              <a:rPr lang="en-US"/>
              <a:t>2026 Penicillin Allergy Learning Module (PALM) | Mayo Clinic | Harvard | Mass General Brigham</a:t>
            </a:r>
          </a:p>
        </p:txBody>
      </p:sp>
      <p:pic>
        <p:nvPicPr>
          <p:cNvPr id="7" name="Picture 6">
            <a:extLst>
              <a:ext uri="{FF2B5EF4-FFF2-40B4-BE49-F238E27FC236}">
                <a16:creationId xmlns:a16="http://schemas.microsoft.com/office/drawing/2014/main" id="{C42AB676-204C-7173-8137-FD39DC605F2B}"/>
              </a:ext>
            </a:extLst>
          </p:cNvPr>
          <p:cNvPicPr>
            <a:picLocks noChangeAspect="1"/>
          </p:cNvPicPr>
          <p:nvPr/>
        </p:nvPicPr>
        <p:blipFill>
          <a:blip r:embed="rId2"/>
          <a:stretch>
            <a:fillRect/>
          </a:stretch>
        </p:blipFill>
        <p:spPr>
          <a:xfrm>
            <a:off x="10264775" y="55563"/>
            <a:ext cx="1527175" cy="1527175"/>
          </a:xfrm>
          <a:prstGeom prst="rect">
            <a:avLst/>
          </a:prstGeom>
        </p:spPr>
      </p:pic>
      <p:pic>
        <p:nvPicPr>
          <p:cNvPr id="8" name="Picture 7">
            <a:extLst>
              <a:ext uri="{FF2B5EF4-FFF2-40B4-BE49-F238E27FC236}">
                <a16:creationId xmlns:a16="http://schemas.microsoft.com/office/drawing/2014/main" id="{1EEE53DC-545A-916D-42A4-D099BAE6A484}"/>
              </a:ext>
            </a:extLst>
          </p:cNvPr>
          <p:cNvPicPr>
            <a:picLocks noChangeAspect="1"/>
          </p:cNvPicPr>
          <p:nvPr/>
        </p:nvPicPr>
        <p:blipFill>
          <a:blip r:embed="rId3"/>
          <a:stretch>
            <a:fillRect/>
          </a:stretch>
        </p:blipFill>
        <p:spPr>
          <a:xfrm>
            <a:off x="6045721" y="1960648"/>
            <a:ext cx="5671559" cy="2936704"/>
          </a:xfrm>
          <a:prstGeom prst="rect">
            <a:avLst/>
          </a:prstGeom>
          <a:ln>
            <a:noFill/>
          </a:ln>
          <a:effectLst>
            <a:outerShdw blurRad="292100" dist="139700" dir="2700000" algn="tl" rotWithShape="0">
              <a:srgbClr val="333333">
                <a:alpha val="65000"/>
              </a:srgbClr>
            </a:outerShdw>
          </a:effectLst>
        </p:spPr>
      </p:pic>
      <p:pic>
        <p:nvPicPr>
          <p:cNvPr id="9" name="Graphic 8" descr="Stars with solid fill">
            <a:extLst>
              <a:ext uri="{FF2B5EF4-FFF2-40B4-BE49-F238E27FC236}">
                <a16:creationId xmlns:a16="http://schemas.microsoft.com/office/drawing/2014/main" id="{D7286D95-51AE-99DE-06E9-952A2AF7919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414418" y="3929443"/>
            <a:ext cx="605723" cy="605723"/>
          </a:xfrm>
          <a:prstGeom prst="rect">
            <a:avLst/>
          </a:prstGeom>
        </p:spPr>
      </p:pic>
    </p:spTree>
    <p:extLst>
      <p:ext uri="{BB962C8B-B14F-4D97-AF65-F5344CB8AC3E}">
        <p14:creationId xmlns:p14="http://schemas.microsoft.com/office/powerpoint/2010/main" val="183599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28A26-9467-F6A0-68E6-796D690CB3DC}"/>
              </a:ext>
            </a:extLst>
          </p:cNvPr>
          <p:cNvSpPr>
            <a:spLocks noGrp="1"/>
          </p:cNvSpPr>
          <p:nvPr>
            <p:ph type="title"/>
          </p:nvPr>
        </p:nvSpPr>
        <p:spPr/>
        <p:txBody>
          <a:bodyPr/>
          <a:lstStyle/>
          <a:p>
            <a:r>
              <a:rPr lang="en-US" dirty="0"/>
              <a:t>Reported β-lactam allergy is associated with an increased risk of SSI: systematic review and meta-analysis</a:t>
            </a:r>
          </a:p>
        </p:txBody>
      </p:sp>
      <p:sp>
        <p:nvSpPr>
          <p:cNvPr id="4" name="Content Placeholder 3">
            <a:extLst>
              <a:ext uri="{FF2B5EF4-FFF2-40B4-BE49-F238E27FC236}">
                <a16:creationId xmlns:a16="http://schemas.microsoft.com/office/drawing/2014/main" id="{F32E077A-90E1-C24C-8E42-770D41145092}"/>
              </a:ext>
            </a:extLst>
          </p:cNvPr>
          <p:cNvSpPr>
            <a:spLocks noGrp="1"/>
          </p:cNvSpPr>
          <p:nvPr>
            <p:ph idx="10"/>
          </p:nvPr>
        </p:nvSpPr>
        <p:spPr/>
        <p:txBody>
          <a:bodyPr/>
          <a:lstStyle/>
          <a:p>
            <a:r>
              <a:rPr lang="en-US" dirty="0"/>
              <a:t>Hanai Y, Hirai J, Matsuo K, Kouzu K, Shinkawa H, Shinji S, Kobayashi M, Kitagawa Y, Yamashita C, Mohri Y, Nobuhara H, Suzuki K, Shimizu J, Uchino M, Haji S, Yoshida M, Mizuguchi T, Mayumi T, Kitagawa Y, Ohge H. Consequences of reported β-lactam allergy on perioperative outcomes: a systematic review and meta-analysis of surgical site infection risk. Infect Control Hosp Epidemiol. 2025 Nov;46(11):1140-1150. doi: 10.1017/ice.2025.10294. Epub 2025 Sep 10. PMID: 40928127.</a:t>
            </a:r>
          </a:p>
        </p:txBody>
      </p:sp>
      <p:sp>
        <p:nvSpPr>
          <p:cNvPr id="5" name="Footer Placeholder 4">
            <a:extLst>
              <a:ext uri="{FF2B5EF4-FFF2-40B4-BE49-F238E27FC236}">
                <a16:creationId xmlns:a16="http://schemas.microsoft.com/office/drawing/2014/main" id="{1A2C96C1-B7D7-8AD1-AD48-9A8DC6AEA647}"/>
              </a:ext>
            </a:extLst>
          </p:cNvPr>
          <p:cNvSpPr>
            <a:spLocks noGrp="1"/>
          </p:cNvSpPr>
          <p:nvPr>
            <p:ph type="ftr" sz="quarter" idx="3"/>
          </p:nvPr>
        </p:nvSpPr>
        <p:spPr/>
        <p:txBody>
          <a:bodyPr/>
          <a:lstStyle/>
          <a:p>
            <a:r>
              <a:rPr lang="en-US"/>
              <a:t>2026 Penicillin Allergy Learning Module (PALM) | Mayo Clinic | Harvard | Mass General Brigham</a:t>
            </a:r>
          </a:p>
        </p:txBody>
      </p:sp>
      <p:pic>
        <p:nvPicPr>
          <p:cNvPr id="7" name="Picture 6">
            <a:extLst>
              <a:ext uri="{FF2B5EF4-FFF2-40B4-BE49-F238E27FC236}">
                <a16:creationId xmlns:a16="http://schemas.microsoft.com/office/drawing/2014/main" id="{BF6D3FCF-D78A-2127-E2DF-141B76D6DA5A}"/>
              </a:ext>
            </a:extLst>
          </p:cNvPr>
          <p:cNvPicPr>
            <a:picLocks noChangeAspect="1"/>
          </p:cNvPicPr>
          <p:nvPr/>
        </p:nvPicPr>
        <p:blipFill>
          <a:blip r:embed="rId3"/>
          <a:stretch>
            <a:fillRect/>
          </a:stretch>
        </p:blipFill>
        <p:spPr>
          <a:xfrm>
            <a:off x="10578299" y="187560"/>
            <a:ext cx="1263181" cy="1263181"/>
          </a:xfrm>
          <a:prstGeom prst="rect">
            <a:avLst/>
          </a:prstGeom>
        </p:spPr>
      </p:pic>
      <p:pic>
        <p:nvPicPr>
          <p:cNvPr id="9" name="Picture 8">
            <a:extLst>
              <a:ext uri="{FF2B5EF4-FFF2-40B4-BE49-F238E27FC236}">
                <a16:creationId xmlns:a16="http://schemas.microsoft.com/office/drawing/2014/main" id="{FF2C59CD-0351-88F2-DDCF-90886D1F0839}"/>
              </a:ext>
            </a:extLst>
          </p:cNvPr>
          <p:cNvPicPr>
            <a:picLocks noChangeAspect="1"/>
          </p:cNvPicPr>
          <p:nvPr/>
        </p:nvPicPr>
        <p:blipFill>
          <a:blip r:embed="rId4"/>
          <a:stretch>
            <a:fillRect/>
          </a:stretch>
        </p:blipFill>
        <p:spPr>
          <a:xfrm>
            <a:off x="612571" y="1629594"/>
            <a:ext cx="3031395" cy="3598811"/>
          </a:xfrm>
          <a:prstGeom prst="rect">
            <a:avLst/>
          </a:prstGeom>
          <a:ln>
            <a:noFill/>
          </a:ln>
          <a:effectLst>
            <a:outerShdw blurRad="292100" dist="139700" dir="2700000" algn="tl" rotWithShape="0">
              <a:srgbClr val="333333">
                <a:alpha val="65000"/>
              </a:srgbClr>
            </a:outerShdw>
          </a:effectLst>
        </p:spPr>
      </p:pic>
      <p:pic>
        <p:nvPicPr>
          <p:cNvPr id="11" name="Picture 10">
            <a:extLst>
              <a:ext uri="{FF2B5EF4-FFF2-40B4-BE49-F238E27FC236}">
                <a16:creationId xmlns:a16="http://schemas.microsoft.com/office/drawing/2014/main" id="{7E1E1D84-04CB-3426-A109-DC876C82DB05}"/>
              </a:ext>
            </a:extLst>
          </p:cNvPr>
          <p:cNvPicPr>
            <a:picLocks noChangeAspect="1"/>
          </p:cNvPicPr>
          <p:nvPr/>
        </p:nvPicPr>
        <p:blipFill>
          <a:blip r:embed="rId5"/>
          <a:srcRect b="39491"/>
          <a:stretch>
            <a:fillRect/>
          </a:stretch>
        </p:blipFill>
        <p:spPr>
          <a:xfrm>
            <a:off x="4090553" y="1629594"/>
            <a:ext cx="6722272" cy="3762546"/>
          </a:xfrm>
          <a:prstGeom prst="rect">
            <a:avLst/>
          </a:prstGeom>
          <a:ln>
            <a:noFill/>
          </a:ln>
          <a:effectLst>
            <a:outerShdw blurRad="292100" dist="139700" dir="2700000" algn="tl" rotWithShape="0">
              <a:srgbClr val="333333">
                <a:alpha val="65000"/>
              </a:srgbClr>
            </a:outerShdw>
          </a:effectLst>
        </p:spPr>
      </p:pic>
      <p:pic>
        <p:nvPicPr>
          <p:cNvPr id="13" name="Picture 12">
            <a:extLst>
              <a:ext uri="{FF2B5EF4-FFF2-40B4-BE49-F238E27FC236}">
                <a16:creationId xmlns:a16="http://schemas.microsoft.com/office/drawing/2014/main" id="{5AFD5949-4D28-043E-F0AE-528235D0A665}"/>
              </a:ext>
            </a:extLst>
          </p:cNvPr>
          <p:cNvPicPr>
            <a:picLocks noChangeAspect="1"/>
          </p:cNvPicPr>
          <p:nvPr/>
        </p:nvPicPr>
        <p:blipFill>
          <a:blip r:embed="rId5"/>
          <a:srcRect t="62461"/>
          <a:stretch>
            <a:fillRect/>
          </a:stretch>
        </p:blipFill>
        <p:spPr>
          <a:xfrm>
            <a:off x="4031638" y="2209385"/>
            <a:ext cx="7496111" cy="260296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1929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A8830D-D000-EA54-9867-A966BCC42D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C71D14-AB00-81C6-B3D5-789927FF1BC5}"/>
              </a:ext>
            </a:extLst>
          </p:cNvPr>
          <p:cNvSpPr>
            <a:spLocks noGrp="1"/>
          </p:cNvSpPr>
          <p:nvPr>
            <p:ph type="title"/>
          </p:nvPr>
        </p:nvSpPr>
        <p:spPr>
          <a:xfrm>
            <a:off x="641350" y="523875"/>
            <a:ext cx="7818709" cy="956516"/>
          </a:xfrm>
        </p:spPr>
        <p:txBody>
          <a:bodyPr/>
          <a:lstStyle/>
          <a:p>
            <a:r>
              <a:rPr lang="en-US" dirty="0">
                <a:latin typeface="Georgia" panose="02040502050405020303" pitchFamily="18" charset="0"/>
              </a:rPr>
              <a:t>Cefazolin has a unique side chain with very low cross-reactivity with penicillins</a:t>
            </a:r>
          </a:p>
        </p:txBody>
      </p:sp>
      <p:sp>
        <p:nvSpPr>
          <p:cNvPr id="3" name="Content Placeholder 2">
            <a:extLst>
              <a:ext uri="{FF2B5EF4-FFF2-40B4-BE49-F238E27FC236}">
                <a16:creationId xmlns:a16="http://schemas.microsoft.com/office/drawing/2014/main" id="{6E94B918-FB2A-2348-B4E6-040E95D51D51}"/>
              </a:ext>
            </a:extLst>
          </p:cNvPr>
          <p:cNvSpPr>
            <a:spLocks noGrp="1"/>
          </p:cNvSpPr>
          <p:nvPr>
            <p:ph idx="1"/>
          </p:nvPr>
        </p:nvSpPr>
        <p:spPr>
          <a:xfrm>
            <a:off x="641350" y="1710108"/>
            <a:ext cx="6887495" cy="4032324"/>
          </a:xfrm>
        </p:spPr>
        <p:txBody>
          <a:bodyPr vert="horz" lIns="0" tIns="0" rIns="0" bIns="0" rtlCol="0" anchor="t">
            <a:noAutofit/>
          </a:bodyPr>
          <a:lstStyle/>
          <a:p>
            <a:pPr marL="342900" indent="-342900">
              <a:buFont typeface="Arial" panose="020B0604020202020204" pitchFamily="34" charset="0"/>
              <a:buChar char="•"/>
            </a:pPr>
            <a:r>
              <a:rPr lang="en-US" sz="1800" dirty="0">
                <a:ea typeface="+mn-lt"/>
                <a:cs typeface="+mn-lt"/>
              </a:rPr>
              <a:t>Cefazolin has a unique side chain and appears to have very low cross-reactivity with penicillin</a:t>
            </a:r>
          </a:p>
          <a:p>
            <a:pPr marL="804863" lvl="1" indent="-342900"/>
            <a:r>
              <a:rPr lang="en-US" sz="1800" dirty="0">
                <a:ea typeface="+mn-lt"/>
                <a:cs typeface="+mn-lt"/>
              </a:rPr>
              <a:t>Risk</a:t>
            </a:r>
            <a:r>
              <a:rPr lang="en-US" sz="1800" dirty="0">
                <a:ea typeface="Calibri"/>
                <a:cs typeface="Calibri"/>
              </a:rPr>
              <a:t> of reaction is rare, even rarer if no history of anaphylaxis with penicillins </a:t>
            </a:r>
            <a:endParaRPr lang="en-US" sz="1800" dirty="0"/>
          </a:p>
          <a:p>
            <a:pPr marL="804863" lvl="1" indent="-342900"/>
            <a:r>
              <a:rPr lang="en-US" sz="1800" dirty="0">
                <a:ea typeface="Calibri"/>
                <a:cs typeface="Calibri"/>
              </a:rPr>
              <a:t>At MGB, we emphasize cefazolin as the primary choice for patients with Type I penicillin hypersensitivity </a:t>
            </a:r>
            <a:r>
              <a:rPr lang="en-US" sz="1800" i="1" dirty="0">
                <a:ea typeface="Calibri"/>
                <a:cs typeface="Calibri"/>
              </a:rPr>
              <a:t>without</a:t>
            </a:r>
            <a:r>
              <a:rPr lang="en-US" sz="1800" dirty="0">
                <a:ea typeface="Calibri"/>
                <a:cs typeface="Calibri"/>
              </a:rPr>
              <a:t> anaphylaxis history </a:t>
            </a:r>
          </a:p>
          <a:p>
            <a:pPr marL="804863" lvl="1" indent="-342900"/>
            <a:r>
              <a:rPr lang="en-US" sz="1800" dirty="0">
                <a:ea typeface="Calibri"/>
                <a:cs typeface="Calibri"/>
              </a:rPr>
              <a:t>If history of PCN anaphylaxis, MGB guideline recommends test dose procedure</a:t>
            </a:r>
          </a:p>
          <a:p>
            <a:pPr lvl="1" indent="0">
              <a:buNone/>
            </a:pPr>
            <a:endParaRPr lang="en-US" sz="1800" dirty="0">
              <a:ea typeface="Calibri"/>
              <a:cs typeface="Calibri"/>
            </a:endParaRPr>
          </a:p>
          <a:p>
            <a:pPr marL="342900" indent="-342900">
              <a:buFont typeface="Arial" panose="020B0604020202020204" pitchFamily="34" charset="0"/>
              <a:buChar char="•"/>
            </a:pPr>
            <a:r>
              <a:rPr lang="en-US" sz="1800" dirty="0">
                <a:ea typeface="Calibri"/>
                <a:cs typeface="Calibri"/>
              </a:rPr>
              <a:t>This is more conservative than the 2022 AAAAI/ACAAI Joint Task Force Drug Allergy Practice Parameter: </a:t>
            </a:r>
            <a:r>
              <a:rPr lang="en-US" sz="1800" i="1" dirty="0">
                <a:ea typeface="Calibri"/>
                <a:cs typeface="Calibri"/>
              </a:rPr>
              <a:t>“for those rare patients with a history of anaphylaxis to penicillin, a non–cross-reactive cephalosporin (</a:t>
            </a:r>
            <a:r>
              <a:rPr lang="en-US" sz="1800" i="1" dirty="0" err="1">
                <a:ea typeface="Calibri"/>
                <a:cs typeface="Calibri"/>
              </a:rPr>
              <a:t>eg</a:t>
            </a:r>
            <a:r>
              <a:rPr lang="en-US" sz="1800" i="1" dirty="0">
                <a:ea typeface="Calibri"/>
                <a:cs typeface="Calibri"/>
              </a:rPr>
              <a:t>, cefazolin) can be administered routinely without prior testing.”</a:t>
            </a:r>
          </a:p>
        </p:txBody>
      </p:sp>
      <p:sp>
        <p:nvSpPr>
          <p:cNvPr id="4" name="Text Placeholder 3">
            <a:extLst>
              <a:ext uri="{FF2B5EF4-FFF2-40B4-BE49-F238E27FC236}">
                <a16:creationId xmlns:a16="http://schemas.microsoft.com/office/drawing/2014/main" id="{5625B924-D9AE-EC9F-B0BE-6E46A293F3E3}"/>
              </a:ext>
            </a:extLst>
          </p:cNvPr>
          <p:cNvSpPr>
            <a:spLocks noGrp="1"/>
          </p:cNvSpPr>
          <p:nvPr>
            <p:ph type="body" sz="quarter" idx="14"/>
          </p:nvPr>
        </p:nvSpPr>
        <p:spPr>
          <a:xfrm>
            <a:off x="641350" y="6168472"/>
            <a:ext cx="10697314" cy="274981"/>
          </a:xfrm>
        </p:spPr>
        <p:txBody>
          <a:bodyPr/>
          <a:lstStyle/>
          <a:p>
            <a:r>
              <a:rPr lang="en-US" dirty="0"/>
              <a:t>Sousa-Pinto B, Blumenthal KG, Courtney L, Mancini CM, Jeffres MN. Assessment of the Frequency of Dual Allergy to Penicillins and Cefazolin: A Systematic Review and Meta-analysis. JAMA Surg. 2021 Apr 1;156(4):e210021. </a:t>
            </a:r>
            <a:r>
              <a:rPr lang="en-US" dirty="0" err="1"/>
              <a:t>doi</a:t>
            </a:r>
            <a:r>
              <a:rPr lang="en-US" dirty="0"/>
              <a:t>: 10.1001/jamasurg.2021.0021. </a:t>
            </a:r>
            <a:r>
              <a:rPr lang="en-US" dirty="0" err="1"/>
              <a:t>Epub</a:t>
            </a:r>
            <a:r>
              <a:rPr lang="en-US" dirty="0"/>
              <a:t> 2021 Apr 14. PMID: 33729459; PMCID: PMC7970387; Khan DA, Banerji A, Blumenthal KG, Phillips EJ, Solensky R, White AA, Bernstein JA, Chu DK, Ellis AK, Golden DBK, </a:t>
            </a:r>
            <a:r>
              <a:rPr lang="en-US" dirty="0" err="1"/>
              <a:t>Greenhawt</a:t>
            </a:r>
            <a:r>
              <a:rPr lang="en-US" dirty="0"/>
              <a:t> MJ, Horner CC, Ledford D, Lieberman JA, Oppenheimer J, Rank MA, Shaker MS, </a:t>
            </a:r>
            <a:r>
              <a:rPr lang="en-US" dirty="0" err="1"/>
              <a:t>Stukus</a:t>
            </a:r>
            <a:r>
              <a:rPr lang="en-US" dirty="0"/>
              <a:t> DR, Wallace D, Wang J; Chief Editor(s):; Khan DA, Golden DBK, Shaker M, </a:t>
            </a:r>
            <a:r>
              <a:rPr lang="en-US" dirty="0" err="1"/>
              <a:t>Stukus</a:t>
            </a:r>
            <a:r>
              <a:rPr lang="en-US" dirty="0"/>
              <a:t> DR; Workgroup Contributors:; Khan DA, Banerji A, Blumenthal KG, Phillips EJ, Solensky R, White AA; Joint Task Force on Practice Parameters Reviewers:; Bernstein JA, Chu DK, Ellis AK, Golden DBK, </a:t>
            </a:r>
            <a:r>
              <a:rPr lang="en-US" dirty="0" err="1"/>
              <a:t>Greenhawt</a:t>
            </a:r>
            <a:r>
              <a:rPr lang="en-US" dirty="0"/>
              <a:t> MJ, Horner CC, Ledford D, Lieberman JA, Oppenheimer J, Rank MA, Shaker MS, </a:t>
            </a:r>
            <a:r>
              <a:rPr lang="en-US" dirty="0" err="1"/>
              <a:t>Stukus</a:t>
            </a:r>
            <a:r>
              <a:rPr lang="en-US" dirty="0"/>
              <a:t> DR, Wallace D, Wang J. Drug allergy: A 2022 practice parameter update. J Allergy Clin Immunol. 2022 Dec;150(6):1333-1393. </a:t>
            </a:r>
            <a:r>
              <a:rPr lang="en-US" dirty="0" err="1"/>
              <a:t>doi</a:t>
            </a:r>
            <a:r>
              <a:rPr lang="en-US" dirty="0"/>
              <a:t>: 10.1016/j.jaci.2022.08.028. </a:t>
            </a:r>
            <a:r>
              <a:rPr lang="en-US" dirty="0" err="1"/>
              <a:t>Epub</a:t>
            </a:r>
            <a:r>
              <a:rPr lang="en-US" dirty="0"/>
              <a:t> 2022 Sep 17. PMID: 36122788.</a:t>
            </a:r>
            <a:endParaRPr lang="en-US" dirty="0">
              <a:latin typeface="Calibri"/>
              <a:ea typeface="Calibri"/>
              <a:cs typeface="Calibri"/>
            </a:endParaRPr>
          </a:p>
        </p:txBody>
      </p:sp>
      <p:sp>
        <p:nvSpPr>
          <p:cNvPr id="5" name="Footer Placeholder 4">
            <a:extLst>
              <a:ext uri="{FF2B5EF4-FFF2-40B4-BE49-F238E27FC236}">
                <a16:creationId xmlns:a16="http://schemas.microsoft.com/office/drawing/2014/main" id="{C88F1CD6-14E0-CAFA-FFA7-0686536FF181}"/>
              </a:ext>
            </a:extLst>
          </p:cNvPr>
          <p:cNvSpPr>
            <a:spLocks noGrp="1"/>
          </p:cNvSpPr>
          <p:nvPr>
            <p:ph type="ftr" sz="quarter" idx="15"/>
          </p:nvPr>
        </p:nvSpPr>
        <p:spPr/>
        <p:txBody>
          <a:bodyPr/>
          <a:lstStyle/>
          <a:p>
            <a:r>
              <a:rPr lang="en-US"/>
              <a:t>2026 Penicillin Allergy Learning Module (PALM) | Mayo Clinic | Harvard | Mass General Brigham</a:t>
            </a:r>
          </a:p>
        </p:txBody>
      </p:sp>
      <p:pic>
        <p:nvPicPr>
          <p:cNvPr id="6" name="Picture 5">
            <a:extLst>
              <a:ext uri="{FF2B5EF4-FFF2-40B4-BE49-F238E27FC236}">
                <a16:creationId xmlns:a16="http://schemas.microsoft.com/office/drawing/2014/main" id="{E6E4FF91-0239-43C9-2F1F-63DB910EE145}"/>
              </a:ext>
            </a:extLst>
          </p:cNvPr>
          <p:cNvPicPr>
            <a:picLocks noChangeAspect="1"/>
          </p:cNvPicPr>
          <p:nvPr/>
        </p:nvPicPr>
        <p:blipFill>
          <a:blip r:embed="rId3"/>
          <a:stretch>
            <a:fillRect/>
          </a:stretch>
        </p:blipFill>
        <p:spPr>
          <a:xfrm>
            <a:off x="8707009" y="245709"/>
            <a:ext cx="3148013" cy="1340079"/>
          </a:xfrm>
          <a:prstGeom prst="rect">
            <a:avLst/>
          </a:prstGeom>
        </p:spPr>
      </p:pic>
      <p:pic>
        <p:nvPicPr>
          <p:cNvPr id="11" name="Picture 10">
            <a:extLst>
              <a:ext uri="{FF2B5EF4-FFF2-40B4-BE49-F238E27FC236}">
                <a16:creationId xmlns:a16="http://schemas.microsoft.com/office/drawing/2014/main" id="{C148376B-5D4B-9F29-4A3F-54EB3EF2B597}"/>
              </a:ext>
            </a:extLst>
          </p:cNvPr>
          <p:cNvPicPr>
            <a:picLocks noChangeAspect="1"/>
          </p:cNvPicPr>
          <p:nvPr/>
        </p:nvPicPr>
        <p:blipFill>
          <a:blip r:embed="rId4"/>
          <a:stretch>
            <a:fillRect/>
          </a:stretch>
        </p:blipFill>
        <p:spPr>
          <a:xfrm>
            <a:off x="7806643" y="1133283"/>
            <a:ext cx="3530430" cy="442923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82777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graph of numbers and a number&#10;&#10;AI-generated content may be incorrect.">
            <a:extLst>
              <a:ext uri="{FF2B5EF4-FFF2-40B4-BE49-F238E27FC236}">
                <a16:creationId xmlns:a16="http://schemas.microsoft.com/office/drawing/2014/main" id="{186DF140-0980-56C2-F9AC-A0A284DA236E}"/>
              </a:ext>
            </a:extLst>
          </p:cNvPr>
          <p:cNvPicPr>
            <a:picLocks noGrp="1" noChangeAspect="1"/>
          </p:cNvPicPr>
          <p:nvPr>
            <p:ph sz="half" idx="2"/>
          </p:nvPr>
        </p:nvPicPr>
        <p:blipFill>
          <a:blip r:embed="rId3"/>
          <a:stretch>
            <a:fillRect/>
          </a:stretch>
        </p:blipFill>
        <p:spPr>
          <a:xfrm>
            <a:off x="553050" y="2209026"/>
            <a:ext cx="3539411" cy="2292029"/>
          </a:xfrm>
          <a:prstGeom prst="rect">
            <a:avLst/>
          </a:prstGeom>
        </p:spPr>
      </p:pic>
      <p:sp>
        <p:nvSpPr>
          <p:cNvPr id="4" name="Text Placeholder 3">
            <a:extLst>
              <a:ext uri="{FF2B5EF4-FFF2-40B4-BE49-F238E27FC236}">
                <a16:creationId xmlns:a16="http://schemas.microsoft.com/office/drawing/2014/main" id="{F4B39A6E-1A3C-0A73-5A28-AAC9B8F30603}"/>
              </a:ext>
            </a:extLst>
          </p:cNvPr>
          <p:cNvSpPr>
            <a:spLocks noGrp="1"/>
          </p:cNvSpPr>
          <p:nvPr>
            <p:ph type="body" idx="1"/>
          </p:nvPr>
        </p:nvSpPr>
        <p:spPr>
          <a:xfrm>
            <a:off x="553366" y="1597292"/>
            <a:ext cx="3695438" cy="310771"/>
          </a:xfrm>
        </p:spPr>
        <p:txBody>
          <a:bodyPr/>
          <a:lstStyle/>
          <a:p>
            <a:r>
              <a:rPr lang="en-US" sz="1800" dirty="0">
                <a:ea typeface="Calibri"/>
                <a:cs typeface="Calibri"/>
              </a:rPr>
              <a:t>Classen, 1992: </a:t>
            </a:r>
            <a:r>
              <a:rPr lang="en-US" sz="1800" dirty="0">
                <a:solidFill>
                  <a:srgbClr val="003A93"/>
                </a:solidFill>
                <a:ea typeface="+mn-lt"/>
                <a:cs typeface="+mn-lt"/>
              </a:rPr>
              <a:t>2,847 surgical cases</a:t>
            </a:r>
            <a:endParaRPr lang="en-US" sz="1800" dirty="0">
              <a:solidFill>
                <a:srgbClr val="003A93"/>
              </a:solidFill>
              <a:ea typeface="Calibri"/>
              <a:cs typeface="Calibri"/>
            </a:endParaRPr>
          </a:p>
        </p:txBody>
      </p:sp>
      <p:sp>
        <p:nvSpPr>
          <p:cNvPr id="7" name="Text Placeholder 6">
            <a:extLst>
              <a:ext uri="{FF2B5EF4-FFF2-40B4-BE49-F238E27FC236}">
                <a16:creationId xmlns:a16="http://schemas.microsoft.com/office/drawing/2014/main" id="{A3CF456D-474E-AC6F-6526-A57B607D141A}"/>
              </a:ext>
            </a:extLst>
          </p:cNvPr>
          <p:cNvSpPr>
            <a:spLocks noGrp="1"/>
          </p:cNvSpPr>
          <p:nvPr>
            <p:ph type="body" sz="quarter" idx="3"/>
          </p:nvPr>
        </p:nvSpPr>
        <p:spPr>
          <a:xfrm>
            <a:off x="8320600" y="1615265"/>
            <a:ext cx="4046482" cy="310770"/>
          </a:xfrm>
        </p:spPr>
        <p:txBody>
          <a:bodyPr/>
          <a:lstStyle/>
          <a:p>
            <a:r>
              <a:rPr lang="en-US" sz="1800" dirty="0">
                <a:ea typeface="+mn-lt"/>
                <a:cs typeface="+mn-lt"/>
              </a:rPr>
              <a:t>Steinberg 2009: 4,472 surgical cases </a:t>
            </a:r>
            <a:endParaRPr lang="en-US" sz="1800" dirty="0">
              <a:ea typeface="Calibri"/>
              <a:cs typeface="Calibri"/>
            </a:endParaRPr>
          </a:p>
        </p:txBody>
      </p:sp>
      <p:sp>
        <p:nvSpPr>
          <p:cNvPr id="2" name="Title 1">
            <a:extLst>
              <a:ext uri="{FF2B5EF4-FFF2-40B4-BE49-F238E27FC236}">
                <a16:creationId xmlns:a16="http://schemas.microsoft.com/office/drawing/2014/main" id="{38BF343C-99E7-7115-E359-A34B99AE6417}"/>
              </a:ext>
            </a:extLst>
          </p:cNvPr>
          <p:cNvSpPr>
            <a:spLocks noGrp="1"/>
          </p:cNvSpPr>
          <p:nvPr>
            <p:ph type="title"/>
          </p:nvPr>
        </p:nvSpPr>
        <p:spPr>
          <a:xfrm>
            <a:off x="639759" y="547523"/>
            <a:ext cx="10902950" cy="956516"/>
          </a:xfrm>
        </p:spPr>
        <p:txBody>
          <a:bodyPr/>
          <a:lstStyle/>
          <a:p>
            <a:r>
              <a:rPr lang="en-US" dirty="0"/>
              <a:t>Another advantage of cefazolin…timing</a:t>
            </a:r>
          </a:p>
        </p:txBody>
      </p:sp>
      <p:sp>
        <p:nvSpPr>
          <p:cNvPr id="9" name="Text Placeholder 8">
            <a:extLst>
              <a:ext uri="{FF2B5EF4-FFF2-40B4-BE49-F238E27FC236}">
                <a16:creationId xmlns:a16="http://schemas.microsoft.com/office/drawing/2014/main" id="{72648CE6-37C3-EB56-E37C-3019913D7C7E}"/>
              </a:ext>
            </a:extLst>
          </p:cNvPr>
          <p:cNvSpPr>
            <a:spLocks noGrp="1"/>
          </p:cNvSpPr>
          <p:nvPr>
            <p:ph type="body" sz="quarter" idx="14"/>
          </p:nvPr>
        </p:nvSpPr>
        <p:spPr>
          <a:xfrm>
            <a:off x="639759" y="5838568"/>
            <a:ext cx="10902950" cy="274981"/>
          </a:xfrm>
        </p:spPr>
        <p:txBody>
          <a:bodyPr/>
          <a:lstStyle/>
          <a:p>
            <a:r>
              <a:rPr lang="en-US" dirty="0"/>
              <a:t>Classen DC, Evans RS, Pestotnik SL, Horn SD, Menlove RL, Burke JP. The timing of prophylactic administration of antibiotics and the risk of surgical-wound infection. N Engl J Med. 1992 Jan 30;326(5):281-6. </a:t>
            </a:r>
            <a:r>
              <a:rPr lang="en-US" dirty="0" err="1"/>
              <a:t>doi</a:t>
            </a:r>
            <a:r>
              <a:rPr lang="en-US" dirty="0"/>
              <a:t>: 10.1056/NEJM199201303260501. PMID: 1728731; van </a:t>
            </a:r>
            <a:r>
              <a:rPr lang="en-US" dirty="0" err="1"/>
              <a:t>Kasteren</a:t>
            </a:r>
            <a:r>
              <a:rPr lang="en-US" dirty="0"/>
              <a:t> ME, </a:t>
            </a:r>
            <a:r>
              <a:rPr lang="en-US" dirty="0" err="1"/>
              <a:t>Manniën</a:t>
            </a:r>
            <a:r>
              <a:rPr lang="en-US" dirty="0"/>
              <a:t> J, Ott A, Kullberg BJ, de Boer AS, </a:t>
            </a:r>
            <a:r>
              <a:rPr lang="en-US" dirty="0" err="1"/>
              <a:t>Gyssens</a:t>
            </a:r>
            <a:r>
              <a:rPr lang="en-US" dirty="0"/>
              <a:t> IC. Antibiotic prophylaxis and the risk of surgical site infections following total hip arthroplasty: timely administration is the most important factor. Clin Infect Dis. 2007 Apr 1;44(7):921-7. </a:t>
            </a:r>
            <a:r>
              <a:rPr lang="en-US" dirty="0" err="1"/>
              <a:t>doi</a:t>
            </a:r>
            <a:r>
              <a:rPr lang="en-US" dirty="0"/>
              <a:t>: 10.1086/512192. </a:t>
            </a:r>
            <a:r>
              <a:rPr lang="en-US" dirty="0" err="1"/>
              <a:t>Epub</a:t>
            </a:r>
            <a:r>
              <a:rPr lang="en-US" dirty="0"/>
              <a:t> 2007 Feb 14. PMID: 17342642; Steinberg JP, Braun BI, Hellinger WC, Kusek L, </a:t>
            </a:r>
            <a:r>
              <a:rPr lang="en-US" dirty="0" err="1"/>
              <a:t>Bozikis</a:t>
            </a:r>
            <a:r>
              <a:rPr lang="en-US" dirty="0"/>
              <a:t> MR, Bush AJ, Dellinger EP, Burke JP, Simmons B, </a:t>
            </a:r>
            <a:r>
              <a:rPr lang="en-US" dirty="0" err="1"/>
              <a:t>Kritchevsky</a:t>
            </a:r>
            <a:r>
              <a:rPr lang="en-US" dirty="0"/>
              <a:t> SB; Trial to Reduce Antimicrobial Prophylaxis Errors (TRAPE) Study Group. Timing of antimicrobial prophylaxis and the risk of surgical site infections: results from the Trial to Reduce Antimicrobial Prophylaxis Errors. Ann Surg. 2009 Jul;250(1):10-6. </a:t>
            </a:r>
            <a:r>
              <a:rPr lang="en-US" dirty="0" err="1"/>
              <a:t>doi</a:t>
            </a:r>
            <a:r>
              <a:rPr lang="en-US" dirty="0"/>
              <a:t>: 10.1097/SLA.0b013e3181ad5fca. PMID: 19561486.</a:t>
            </a:r>
          </a:p>
        </p:txBody>
      </p:sp>
      <p:sp>
        <p:nvSpPr>
          <p:cNvPr id="5" name="Footer Placeholder 4">
            <a:extLst>
              <a:ext uri="{FF2B5EF4-FFF2-40B4-BE49-F238E27FC236}">
                <a16:creationId xmlns:a16="http://schemas.microsoft.com/office/drawing/2014/main" id="{9DBB38B7-F155-9013-3B90-2D71C37C79E9}"/>
              </a:ext>
            </a:extLst>
          </p:cNvPr>
          <p:cNvSpPr>
            <a:spLocks noGrp="1"/>
          </p:cNvSpPr>
          <p:nvPr>
            <p:ph type="ftr" sz="quarter" idx="15"/>
          </p:nvPr>
        </p:nvSpPr>
        <p:spPr/>
        <p:txBody>
          <a:bodyPr/>
          <a:lstStyle/>
          <a:p>
            <a:r>
              <a:rPr lang="en-US"/>
              <a:t>2026 Penicillin Allergy Learning Module (PALM) | Mayo Clinic | Harvard | Mass General Brigham</a:t>
            </a:r>
          </a:p>
        </p:txBody>
      </p:sp>
      <p:sp>
        <p:nvSpPr>
          <p:cNvPr id="11" name="Rectangle 10">
            <a:extLst>
              <a:ext uri="{FF2B5EF4-FFF2-40B4-BE49-F238E27FC236}">
                <a16:creationId xmlns:a16="http://schemas.microsoft.com/office/drawing/2014/main" id="{F7C8DD70-D8E0-978F-DBCA-FB059513171A}"/>
              </a:ext>
            </a:extLst>
          </p:cNvPr>
          <p:cNvSpPr/>
          <p:nvPr/>
        </p:nvSpPr>
        <p:spPr>
          <a:xfrm>
            <a:off x="1206062" y="2841552"/>
            <a:ext cx="756742" cy="1583274"/>
          </a:xfrm>
          <a:prstGeom prst="rect">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3" name="Group 2">
            <a:extLst>
              <a:ext uri="{FF2B5EF4-FFF2-40B4-BE49-F238E27FC236}">
                <a16:creationId xmlns:a16="http://schemas.microsoft.com/office/drawing/2014/main" id="{19B8C17E-DDF0-63D1-9A11-66189CAB664A}"/>
              </a:ext>
            </a:extLst>
          </p:cNvPr>
          <p:cNvGrpSpPr/>
          <p:nvPr/>
        </p:nvGrpSpPr>
        <p:grpSpPr>
          <a:xfrm>
            <a:off x="8012827" y="2150395"/>
            <a:ext cx="3653655" cy="2610791"/>
            <a:chOff x="5302726" y="2123286"/>
            <a:chExt cx="5190862" cy="3358106"/>
          </a:xfrm>
        </p:grpSpPr>
        <p:pic>
          <p:nvPicPr>
            <p:cNvPr id="10" name="Picture 9" descr="A graph of a number of patients&#10;&#10;AI-generated content may be incorrect.">
              <a:extLst>
                <a:ext uri="{FF2B5EF4-FFF2-40B4-BE49-F238E27FC236}">
                  <a16:creationId xmlns:a16="http://schemas.microsoft.com/office/drawing/2014/main" id="{AB7541AA-D980-971D-A96D-9743F99CE09B}"/>
                </a:ext>
              </a:extLst>
            </p:cNvPr>
            <p:cNvPicPr>
              <a:picLocks noChangeAspect="1"/>
            </p:cNvPicPr>
            <p:nvPr/>
          </p:nvPicPr>
          <p:blipFill>
            <a:blip r:embed="rId4"/>
            <a:stretch>
              <a:fillRect/>
            </a:stretch>
          </p:blipFill>
          <p:spPr>
            <a:xfrm>
              <a:off x="5302726" y="2123286"/>
              <a:ext cx="5190862" cy="3358106"/>
            </a:xfrm>
            <a:prstGeom prst="rect">
              <a:avLst/>
            </a:prstGeom>
          </p:spPr>
        </p:pic>
        <p:sp>
          <p:nvSpPr>
            <p:cNvPr id="13" name="Rectangle 12">
              <a:extLst>
                <a:ext uri="{FF2B5EF4-FFF2-40B4-BE49-F238E27FC236}">
                  <a16:creationId xmlns:a16="http://schemas.microsoft.com/office/drawing/2014/main" id="{37055330-5D57-CF65-2DCB-87419FD12438}"/>
                </a:ext>
              </a:extLst>
            </p:cNvPr>
            <p:cNvSpPr/>
            <p:nvPr/>
          </p:nvSpPr>
          <p:spPr>
            <a:xfrm>
              <a:off x="7320797" y="3353999"/>
              <a:ext cx="1545311" cy="1613644"/>
            </a:xfrm>
            <a:prstGeom prst="rect">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8" name="Content Placeholder 1">
            <a:extLst>
              <a:ext uri="{FF2B5EF4-FFF2-40B4-BE49-F238E27FC236}">
                <a16:creationId xmlns:a16="http://schemas.microsoft.com/office/drawing/2014/main" id="{56C3B334-1AD3-2850-A70D-A8EAD3B9AED7}"/>
              </a:ext>
            </a:extLst>
          </p:cNvPr>
          <p:cNvSpPr txBox="1">
            <a:spLocks/>
          </p:cNvSpPr>
          <p:nvPr/>
        </p:nvSpPr>
        <p:spPr>
          <a:xfrm>
            <a:off x="4489576" y="1605661"/>
            <a:ext cx="3590252" cy="329978"/>
          </a:xfrm>
          <a:prstGeom prst="rect">
            <a:avLst/>
          </a:prstGeom>
        </p:spPr>
        <p:txBody>
          <a:bodyPr vert="horz" lIns="0" tIns="0" rIns="0" bIns="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sz="2000" b="1" kern="1200">
                <a:solidFill>
                  <a:schemeClr val="accent2"/>
                </a:solidFill>
                <a:latin typeface="+mn-lt"/>
                <a:ea typeface="+mn-ea"/>
                <a:cs typeface="+mn-cs"/>
              </a:defRPr>
            </a:lvl1pPr>
            <a:lvl2pPr marL="457200" indent="0" algn="l" defTabSz="914400" rtl="0" eaLnBrk="1" latinLnBrk="0" hangingPunct="1">
              <a:lnSpc>
                <a:spcPct val="100000"/>
              </a:lnSpc>
              <a:spcBef>
                <a:spcPts val="0"/>
              </a:spcBef>
              <a:buSzPct val="95000"/>
              <a:buFont typeface="Arial" panose="020B0604020202020204" pitchFamily="34" charset="0"/>
              <a:buNone/>
              <a:tabLst/>
              <a:defRPr sz="2000" b="1" kern="1200">
                <a:solidFill>
                  <a:schemeClr val="tx1"/>
                </a:solidFill>
                <a:latin typeface="+mn-lt"/>
                <a:ea typeface="+mn-ea"/>
                <a:cs typeface="+mn-cs"/>
              </a:defRPr>
            </a:lvl2pPr>
            <a:lvl3pPr marL="914400" indent="0" algn="l" defTabSz="914400" rtl="0" eaLnBrk="1" latinLnBrk="0" hangingPunct="1">
              <a:lnSpc>
                <a:spcPct val="100000"/>
              </a:lnSpc>
              <a:spcBef>
                <a:spcPts val="0"/>
              </a:spcBef>
              <a:buFont typeface="Calibri" panose="020F0502020204030204" pitchFamily="34" charset="0"/>
              <a:buNone/>
              <a:tabLst/>
              <a:defRPr sz="1800" b="1" kern="1200">
                <a:solidFill>
                  <a:schemeClr val="tx1"/>
                </a:solidFill>
                <a:latin typeface="+mn-lt"/>
                <a:ea typeface="+mn-ea"/>
                <a:cs typeface="+mn-cs"/>
              </a:defRPr>
            </a:lvl3pPr>
            <a:lvl4pPr marL="1371600" indent="0" algn="l" defTabSz="914400" rtl="0" eaLnBrk="1" latinLnBrk="0" hangingPunct="1">
              <a:lnSpc>
                <a:spcPct val="100000"/>
              </a:lnSpc>
              <a:spcBef>
                <a:spcPts val="0"/>
              </a:spcBef>
              <a:buSzPct val="80000"/>
              <a:buFont typeface="Wingdings" pitchFamily="2" charset="2"/>
              <a:buNone/>
              <a:tabLst/>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buSzPct val="90000"/>
              <a:buFont typeface="System Font Regular"/>
              <a:buNone/>
              <a:tabLst/>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800" dirty="0">
                <a:ea typeface="+mn-lt"/>
                <a:cs typeface="+mn-lt"/>
              </a:rPr>
              <a:t>Van </a:t>
            </a:r>
            <a:r>
              <a:rPr lang="en-US" sz="1800" dirty="0" err="1">
                <a:ea typeface="+mn-lt"/>
                <a:cs typeface="+mn-lt"/>
              </a:rPr>
              <a:t>Kasteren</a:t>
            </a:r>
            <a:r>
              <a:rPr lang="en-US" sz="1800" dirty="0">
                <a:ea typeface="+mn-lt"/>
                <a:cs typeface="+mn-lt"/>
              </a:rPr>
              <a:t>, 2007: 1,922 cases</a:t>
            </a:r>
            <a:endParaRPr lang="en-US" sz="1800" dirty="0">
              <a:ea typeface="Calibri"/>
              <a:cs typeface="Calibri"/>
            </a:endParaRPr>
          </a:p>
        </p:txBody>
      </p:sp>
      <p:pic>
        <p:nvPicPr>
          <p:cNvPr id="12" name="Picture 11">
            <a:extLst>
              <a:ext uri="{FF2B5EF4-FFF2-40B4-BE49-F238E27FC236}">
                <a16:creationId xmlns:a16="http://schemas.microsoft.com/office/drawing/2014/main" id="{044CFC8D-2313-B8B9-0BE0-4EFD33585BBB}"/>
              </a:ext>
            </a:extLst>
          </p:cNvPr>
          <p:cNvPicPr>
            <a:picLocks noChangeAspect="1"/>
          </p:cNvPicPr>
          <p:nvPr/>
        </p:nvPicPr>
        <p:blipFill>
          <a:blip r:embed="rId5"/>
          <a:stretch>
            <a:fillRect/>
          </a:stretch>
        </p:blipFill>
        <p:spPr>
          <a:xfrm>
            <a:off x="4643265" y="2100246"/>
            <a:ext cx="3110793" cy="2471754"/>
          </a:xfrm>
          <a:prstGeom prst="rect">
            <a:avLst/>
          </a:prstGeom>
          <a:ln>
            <a:noFill/>
          </a:ln>
          <a:effectLst>
            <a:outerShdw blurRad="292100" dist="139700" dir="2700000" algn="tl" rotWithShape="0">
              <a:srgbClr val="333333">
                <a:alpha val="65000"/>
              </a:srgbClr>
            </a:outerShdw>
          </a:effectLst>
        </p:spPr>
      </p:pic>
      <p:sp>
        <p:nvSpPr>
          <p:cNvPr id="16" name="Rectangle 15">
            <a:extLst>
              <a:ext uri="{FF2B5EF4-FFF2-40B4-BE49-F238E27FC236}">
                <a16:creationId xmlns:a16="http://schemas.microsoft.com/office/drawing/2014/main" id="{BC2EA35F-382A-1C35-A977-B960C59C16D6}"/>
              </a:ext>
            </a:extLst>
          </p:cNvPr>
          <p:cNvSpPr/>
          <p:nvPr/>
        </p:nvSpPr>
        <p:spPr>
          <a:xfrm>
            <a:off x="5853799" y="2723185"/>
            <a:ext cx="1005563" cy="1241843"/>
          </a:xfrm>
          <a:prstGeom prst="rect">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261609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p:bldP spid="1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EE7BEA-6FCB-1600-47E7-96C6F4E35555}"/>
              </a:ext>
            </a:extLst>
          </p:cNvPr>
          <p:cNvSpPr>
            <a:spLocks noGrp="1"/>
          </p:cNvSpPr>
          <p:nvPr>
            <p:ph sz="half" idx="1"/>
          </p:nvPr>
        </p:nvSpPr>
        <p:spPr>
          <a:xfrm>
            <a:off x="640079" y="1362239"/>
            <a:ext cx="5381579" cy="808538"/>
          </a:xfrm>
        </p:spPr>
        <p:txBody>
          <a:bodyPr vert="horz" lIns="0" tIns="0" rIns="0" bIns="0" rtlCol="0" anchor="t">
            <a:noAutofit/>
          </a:bodyPr>
          <a:lstStyle/>
          <a:p>
            <a:pPr marL="342900" indent="-342900">
              <a:spcAft>
                <a:spcPts val="600"/>
              </a:spcAft>
              <a:buChar char="•"/>
            </a:pPr>
            <a:r>
              <a:rPr lang="en-US" sz="1800" dirty="0"/>
              <a:t>Exposure profile of cefazolin in serum and tissue in patients with lower limb infections; tissue peaks </a:t>
            </a:r>
            <a:r>
              <a:rPr lang="en-US" sz="1800" b="1" dirty="0"/>
              <a:t>after</a:t>
            </a:r>
            <a:r>
              <a:rPr lang="en-US" sz="1800" dirty="0"/>
              <a:t> serum</a:t>
            </a:r>
            <a:endParaRPr lang="en-US" sz="1800" dirty="0">
              <a:ea typeface="Calibri"/>
              <a:cs typeface="Calibri"/>
            </a:endParaRPr>
          </a:p>
        </p:txBody>
      </p:sp>
      <p:sp>
        <p:nvSpPr>
          <p:cNvPr id="2" name="Title 1">
            <a:extLst>
              <a:ext uri="{FF2B5EF4-FFF2-40B4-BE49-F238E27FC236}">
                <a16:creationId xmlns:a16="http://schemas.microsoft.com/office/drawing/2014/main" id="{9358DD42-86C8-00F4-F760-4C32DAA025CE}"/>
              </a:ext>
            </a:extLst>
          </p:cNvPr>
          <p:cNvSpPr>
            <a:spLocks noGrp="1"/>
          </p:cNvSpPr>
          <p:nvPr>
            <p:ph type="title"/>
          </p:nvPr>
        </p:nvSpPr>
        <p:spPr>
          <a:xfrm>
            <a:off x="641349" y="523875"/>
            <a:ext cx="10910571" cy="956516"/>
          </a:xfrm>
        </p:spPr>
        <p:txBody>
          <a:bodyPr anchor="t">
            <a:normAutofit/>
          </a:bodyPr>
          <a:lstStyle/>
          <a:p>
            <a:r>
              <a:rPr lang="en-US" dirty="0"/>
              <a:t>Tissue concentration peak lags </a:t>
            </a:r>
            <a:r>
              <a:rPr lang="en-US" i="1" dirty="0"/>
              <a:t>behind</a:t>
            </a:r>
            <a:r>
              <a:rPr lang="en-US" dirty="0"/>
              <a:t> serum</a:t>
            </a:r>
          </a:p>
        </p:txBody>
      </p:sp>
      <p:sp>
        <p:nvSpPr>
          <p:cNvPr id="11" name="Text Placeholder 4">
            <a:extLst>
              <a:ext uri="{FF2B5EF4-FFF2-40B4-BE49-F238E27FC236}">
                <a16:creationId xmlns:a16="http://schemas.microsoft.com/office/drawing/2014/main" id="{3D897BF3-0AD6-1CA5-7526-5AABAB855AF8}"/>
              </a:ext>
            </a:extLst>
          </p:cNvPr>
          <p:cNvSpPr>
            <a:spLocks noGrp="1"/>
          </p:cNvSpPr>
          <p:nvPr>
            <p:ph type="body" sz="quarter" idx="14"/>
          </p:nvPr>
        </p:nvSpPr>
        <p:spPr>
          <a:xfrm>
            <a:off x="639759" y="5838568"/>
            <a:ext cx="7058029" cy="274981"/>
          </a:xfrm>
        </p:spPr>
        <p:txBody>
          <a:bodyPr/>
          <a:lstStyle/>
          <a:p>
            <a:r>
              <a:rPr lang="en-US" dirty="0" err="1"/>
              <a:t>Bhalodi</a:t>
            </a:r>
            <a:r>
              <a:rPr lang="en-US" dirty="0"/>
              <a:t> AA, </a:t>
            </a:r>
            <a:r>
              <a:rPr lang="en-US" dirty="0" err="1"/>
              <a:t>Papasavas</a:t>
            </a:r>
            <a:r>
              <a:rPr lang="en-US" dirty="0"/>
              <a:t> PK, Tishler DS, Nicolau DP, Kuti JL. Pharmacokinetics of intravenous linezolid in moderately to morbidly obese adults. </a:t>
            </a:r>
            <a:r>
              <a:rPr lang="en-US" dirty="0" err="1"/>
              <a:t>Antimicrob</a:t>
            </a:r>
            <a:r>
              <a:rPr lang="en-US" dirty="0"/>
              <a:t> Agents </a:t>
            </a:r>
            <a:r>
              <a:rPr lang="en-US" dirty="0" err="1"/>
              <a:t>Chemother</a:t>
            </a:r>
            <a:r>
              <a:rPr lang="en-US" dirty="0"/>
              <a:t>. 2013 Mar;57(3):1144-9. </a:t>
            </a:r>
            <a:r>
              <a:rPr lang="en-US" dirty="0" err="1"/>
              <a:t>doi</a:t>
            </a:r>
            <a:r>
              <a:rPr lang="en-US" dirty="0"/>
              <a:t>: 10.1128/AAC.01453-12. </a:t>
            </a:r>
            <a:r>
              <a:rPr lang="en-US" dirty="0" err="1"/>
              <a:t>Epub</a:t>
            </a:r>
            <a:r>
              <a:rPr lang="en-US" dirty="0"/>
              <a:t> 2012 Dec 17. PMID: 23254421; PMCID: PMC3591894; Douglas A, Udy AA, Wallis SC, Jarrett P, Stuart J, Lassig-Smith M, Deans R, Roberts MS, </a:t>
            </a:r>
            <a:r>
              <a:rPr lang="en-US" dirty="0" err="1"/>
              <a:t>Taraporewalla</a:t>
            </a:r>
            <a:r>
              <a:rPr lang="en-US" dirty="0"/>
              <a:t> K, Jenkins J, Medley G, Lipman J, Roberts JA. Plasma and tissue pharmacokinetics of cefazolin in patients undergoing elective and </a:t>
            </a:r>
            <a:r>
              <a:rPr lang="en-US" dirty="0" err="1"/>
              <a:t>semielective</a:t>
            </a:r>
            <a:r>
              <a:rPr lang="en-US" dirty="0"/>
              <a:t> abdominal aortic aneurysm open repair surgery. </a:t>
            </a:r>
            <a:r>
              <a:rPr lang="en-US" dirty="0" err="1"/>
              <a:t>Antimicrob</a:t>
            </a:r>
            <a:r>
              <a:rPr lang="en-US" dirty="0"/>
              <a:t> Agents </a:t>
            </a:r>
            <a:r>
              <a:rPr lang="en-US" dirty="0" err="1"/>
              <a:t>Chemother</a:t>
            </a:r>
            <a:r>
              <a:rPr lang="en-US" dirty="0"/>
              <a:t>. 2011 Nov;55(11):5238-42. </a:t>
            </a:r>
            <a:r>
              <a:rPr lang="en-US" dirty="0" err="1"/>
              <a:t>doi</a:t>
            </a:r>
            <a:r>
              <a:rPr lang="en-US" dirty="0"/>
              <a:t>: 10.1128/AAC.05033-11. </a:t>
            </a:r>
            <a:r>
              <a:rPr lang="en-US" dirty="0" err="1"/>
              <a:t>Epub</a:t>
            </a:r>
            <a:r>
              <a:rPr lang="en-US" dirty="0"/>
              <a:t> 2011 Aug 22. PMID: 21859939; PMCID: PMC3195052.</a:t>
            </a:r>
            <a:endParaRPr lang="en-US" dirty="0">
              <a:solidFill>
                <a:srgbClr val="000000"/>
              </a:solidFill>
              <a:ea typeface="+mn-lt"/>
              <a:cs typeface="+mn-lt"/>
            </a:endParaRPr>
          </a:p>
        </p:txBody>
      </p:sp>
      <p:sp>
        <p:nvSpPr>
          <p:cNvPr id="5" name="Footer Placeholder 4">
            <a:extLst>
              <a:ext uri="{FF2B5EF4-FFF2-40B4-BE49-F238E27FC236}">
                <a16:creationId xmlns:a16="http://schemas.microsoft.com/office/drawing/2014/main" id="{C2963484-8217-B526-5581-C425D39A421D}"/>
              </a:ext>
            </a:extLst>
          </p:cNvPr>
          <p:cNvSpPr>
            <a:spLocks noGrp="1"/>
          </p:cNvSpPr>
          <p:nvPr>
            <p:ph type="ftr" sz="quarter" idx="15"/>
          </p:nvPr>
        </p:nvSpPr>
        <p:spPr>
          <a:xfrm>
            <a:off x="3336324" y="6362188"/>
            <a:ext cx="7707596" cy="153888"/>
          </a:xfrm>
        </p:spPr>
        <p:txBody>
          <a:bodyPr wrap="square" anchor="b">
            <a:normAutofit fontScale="40000" lnSpcReduction="20000"/>
          </a:bodyPr>
          <a:lstStyle/>
          <a:p>
            <a:pPr>
              <a:spcAft>
                <a:spcPts val="600"/>
              </a:spcAft>
            </a:pPr>
            <a:r>
              <a:rPr lang="en-US"/>
              <a:t>2026 Penicillin Allergy Learning Module (PALM) | Mayo Clinic | Harvard | Mass General Brigham</a:t>
            </a:r>
          </a:p>
        </p:txBody>
      </p:sp>
      <p:sp>
        <p:nvSpPr>
          <p:cNvPr id="4" name="Content Placeholder 2">
            <a:extLst>
              <a:ext uri="{FF2B5EF4-FFF2-40B4-BE49-F238E27FC236}">
                <a16:creationId xmlns:a16="http://schemas.microsoft.com/office/drawing/2014/main" id="{FA25AB9C-7C6A-3B89-1810-BA46BC01F40B}"/>
              </a:ext>
            </a:extLst>
          </p:cNvPr>
          <p:cNvSpPr txBox="1">
            <a:spLocks/>
          </p:cNvSpPr>
          <p:nvPr/>
        </p:nvSpPr>
        <p:spPr>
          <a:xfrm>
            <a:off x="6515654" y="1362239"/>
            <a:ext cx="5184648" cy="1262015"/>
          </a:xfrm>
          <a:prstGeom prst="rect">
            <a:avLst/>
          </a:prstGeom>
        </p:spPr>
        <p:txBody>
          <a:bodyPr vert="horz" lIns="0" tIns="0" rIns="0" bIns="0" rtlCol="0" anchor="t">
            <a:normAutofit/>
          </a:bodyPr>
          <a:lstStyle>
            <a:lvl1pPr marL="0" indent="0" algn="l" defTabSz="914400" rtl="0" eaLnBrk="1" latinLnBrk="0" hangingPunct="1">
              <a:lnSpc>
                <a:spcPct val="100000"/>
              </a:lnSpc>
              <a:spcBef>
                <a:spcPts val="0"/>
              </a:spcBef>
              <a:buFont typeface="Arial" panose="020B0604020202020204" pitchFamily="34" charset="0"/>
              <a:buNone/>
              <a:defRPr sz="2000" b="0" kern="1200">
                <a:solidFill>
                  <a:schemeClr val="tx1"/>
                </a:solidFill>
                <a:latin typeface="+mn-lt"/>
                <a:ea typeface="+mn-ea"/>
                <a:cs typeface="+mn-cs"/>
              </a:defRPr>
            </a:lvl1pPr>
            <a:lvl2pPr marL="461963" indent="-228600" algn="l" defTabSz="914400" rtl="0" eaLnBrk="1" latinLnBrk="0" hangingPunct="1">
              <a:lnSpc>
                <a:spcPct val="100000"/>
              </a:lnSpc>
              <a:spcBef>
                <a:spcPts val="0"/>
              </a:spcBef>
              <a:buSzPct val="95000"/>
              <a:buFont typeface="Arial" panose="020B0604020202020204" pitchFamily="34" charset="0"/>
              <a:buChar char="•"/>
              <a:tabLst/>
              <a:defRPr sz="2000" kern="1200">
                <a:solidFill>
                  <a:schemeClr val="tx1"/>
                </a:solidFill>
                <a:latin typeface="+mn-lt"/>
                <a:ea typeface="+mn-ea"/>
                <a:cs typeface="+mn-cs"/>
              </a:defRPr>
            </a:lvl2pPr>
            <a:lvl3pPr marL="688975" indent="-220663" algn="l" defTabSz="914400" rtl="0" eaLnBrk="1" latinLnBrk="0" hangingPunct="1">
              <a:lnSpc>
                <a:spcPct val="100000"/>
              </a:lnSpc>
              <a:spcBef>
                <a:spcPts val="0"/>
              </a:spcBef>
              <a:buFont typeface="Calibri" panose="020F0502020204030204" pitchFamily="34" charset="0"/>
              <a:buChar char="‒"/>
              <a:tabLst/>
              <a:defRPr sz="2000" kern="1200">
                <a:solidFill>
                  <a:schemeClr val="tx1"/>
                </a:solidFill>
                <a:latin typeface="+mn-lt"/>
                <a:ea typeface="+mn-ea"/>
                <a:cs typeface="+mn-cs"/>
              </a:defRPr>
            </a:lvl3pPr>
            <a:lvl4pPr marL="917575" indent="-233363" algn="l" defTabSz="914400" rtl="0" eaLnBrk="1" latinLnBrk="0" hangingPunct="1">
              <a:lnSpc>
                <a:spcPct val="100000"/>
              </a:lnSpc>
              <a:spcBef>
                <a:spcPts val="0"/>
              </a:spcBef>
              <a:buSzPct val="80000"/>
              <a:buFont typeface="Wingdings" pitchFamily="2" charset="2"/>
              <a:buChar char="§"/>
              <a:tabLst/>
              <a:defRPr sz="2000" kern="1200">
                <a:solidFill>
                  <a:schemeClr val="tx1"/>
                </a:solidFill>
                <a:latin typeface="+mn-lt"/>
                <a:ea typeface="+mn-ea"/>
                <a:cs typeface="+mn-cs"/>
              </a:defRPr>
            </a:lvl4pPr>
            <a:lvl5pPr marL="1146175" indent="-234950" algn="l" defTabSz="914400" rtl="0" eaLnBrk="1" latinLnBrk="0" hangingPunct="1">
              <a:lnSpc>
                <a:spcPct val="100000"/>
              </a:lnSpc>
              <a:spcBef>
                <a:spcPts val="0"/>
              </a:spcBef>
              <a:buSzPct val="90000"/>
              <a:buFont typeface="System Font Regular"/>
              <a:buChar char="–"/>
              <a:tabLst/>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Aft>
                <a:spcPts val="600"/>
              </a:spcAft>
              <a:buFont typeface="Arial" panose="020B0604020202020204" pitchFamily="34" charset="0"/>
              <a:buChar char="•"/>
            </a:pPr>
            <a:r>
              <a:rPr lang="en-US" sz="1800" dirty="0">
                <a:solidFill>
                  <a:srgbClr val="000000"/>
                </a:solidFill>
                <a:latin typeface="Calibri"/>
                <a:ea typeface="Calibri"/>
                <a:cs typeface="Calibri"/>
              </a:rPr>
              <a:t>Plasma and subcutaneous interstitial fluid concentrations in patients undergoing AAA open repair surgery; cefazolin administered 30 minutes prior</a:t>
            </a:r>
          </a:p>
        </p:txBody>
      </p:sp>
      <p:pic>
        <p:nvPicPr>
          <p:cNvPr id="9" name="Picture 8">
            <a:extLst>
              <a:ext uri="{FF2B5EF4-FFF2-40B4-BE49-F238E27FC236}">
                <a16:creationId xmlns:a16="http://schemas.microsoft.com/office/drawing/2014/main" id="{9CD90E56-0634-3FB2-874F-A298CF2A0CE0}"/>
              </a:ext>
            </a:extLst>
          </p:cNvPr>
          <p:cNvPicPr>
            <a:picLocks noChangeAspect="1"/>
          </p:cNvPicPr>
          <p:nvPr/>
        </p:nvPicPr>
        <p:blipFill>
          <a:blip r:embed="rId3"/>
          <a:stretch>
            <a:fillRect/>
          </a:stretch>
        </p:blipFill>
        <p:spPr>
          <a:xfrm>
            <a:off x="1134075" y="2170777"/>
            <a:ext cx="4382632" cy="3225995"/>
          </a:xfrm>
          <a:prstGeom prst="rect">
            <a:avLst/>
          </a:prstGeom>
        </p:spPr>
      </p:pic>
      <p:sp>
        <p:nvSpPr>
          <p:cNvPr id="10" name="TextBox 9">
            <a:extLst>
              <a:ext uri="{FF2B5EF4-FFF2-40B4-BE49-F238E27FC236}">
                <a16:creationId xmlns:a16="http://schemas.microsoft.com/office/drawing/2014/main" id="{F5CE91AF-46F4-50F4-E33D-116A316160C8}"/>
              </a:ext>
            </a:extLst>
          </p:cNvPr>
          <p:cNvSpPr txBox="1"/>
          <p:nvPr/>
        </p:nvSpPr>
        <p:spPr>
          <a:xfrm>
            <a:off x="2011006" y="4065869"/>
            <a:ext cx="899532" cy="338554"/>
          </a:xfrm>
          <a:prstGeom prst="rect">
            <a:avLst/>
          </a:prstGeom>
          <a:noFill/>
        </p:spPr>
        <p:txBody>
          <a:bodyPr wrap="square" rtlCol="0">
            <a:spAutoFit/>
          </a:bodyPr>
          <a:lstStyle/>
          <a:p>
            <a:r>
              <a:rPr lang="en-US" sz="1600" b="1" dirty="0">
                <a:solidFill>
                  <a:schemeClr val="accent2"/>
                </a:solidFill>
              </a:rPr>
              <a:t>tissue</a:t>
            </a:r>
          </a:p>
        </p:txBody>
      </p:sp>
      <p:sp>
        <p:nvSpPr>
          <p:cNvPr id="13" name="TextBox 12">
            <a:extLst>
              <a:ext uri="{FF2B5EF4-FFF2-40B4-BE49-F238E27FC236}">
                <a16:creationId xmlns:a16="http://schemas.microsoft.com/office/drawing/2014/main" id="{8AA2BE02-1116-4116-0E7E-D4B0C812F1F0}"/>
              </a:ext>
            </a:extLst>
          </p:cNvPr>
          <p:cNvSpPr txBox="1"/>
          <p:nvPr/>
        </p:nvSpPr>
        <p:spPr>
          <a:xfrm>
            <a:off x="1813748" y="2340507"/>
            <a:ext cx="2111446" cy="338554"/>
          </a:xfrm>
          <a:prstGeom prst="rect">
            <a:avLst/>
          </a:prstGeom>
          <a:noFill/>
        </p:spPr>
        <p:txBody>
          <a:bodyPr wrap="square" rtlCol="0">
            <a:spAutoFit/>
          </a:bodyPr>
          <a:lstStyle/>
          <a:p>
            <a:r>
              <a:rPr lang="en-US" sz="1600" b="1" dirty="0">
                <a:solidFill>
                  <a:schemeClr val="accent2"/>
                </a:solidFill>
              </a:rPr>
              <a:t>total/free serum</a:t>
            </a:r>
          </a:p>
        </p:txBody>
      </p:sp>
      <p:cxnSp>
        <p:nvCxnSpPr>
          <p:cNvPr id="15" name="Straight Arrow Connector 14">
            <a:extLst>
              <a:ext uri="{FF2B5EF4-FFF2-40B4-BE49-F238E27FC236}">
                <a16:creationId xmlns:a16="http://schemas.microsoft.com/office/drawing/2014/main" id="{C77F5D33-91CE-1E5D-BE8A-B5213674AEDC}"/>
              </a:ext>
            </a:extLst>
          </p:cNvPr>
          <p:cNvCxnSpPr/>
          <p:nvPr/>
        </p:nvCxnSpPr>
        <p:spPr>
          <a:xfrm>
            <a:off x="1840169" y="2334453"/>
            <a:ext cx="0" cy="431180"/>
          </a:xfrm>
          <a:prstGeom prst="straightConnector1">
            <a:avLst/>
          </a:prstGeom>
          <a:ln w="127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673F294B-E1C5-EF54-82B3-8FBBB4426E95}"/>
              </a:ext>
            </a:extLst>
          </p:cNvPr>
          <p:cNvCxnSpPr>
            <a:cxnSpLocks/>
          </p:cNvCxnSpPr>
          <p:nvPr/>
        </p:nvCxnSpPr>
        <p:spPr>
          <a:xfrm flipV="1">
            <a:off x="2022306" y="3671410"/>
            <a:ext cx="0" cy="989931"/>
          </a:xfrm>
          <a:prstGeom prst="straightConnector1">
            <a:avLst/>
          </a:prstGeom>
          <a:ln w="127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pic>
        <p:nvPicPr>
          <p:cNvPr id="20" name="Picture 19">
            <a:extLst>
              <a:ext uri="{FF2B5EF4-FFF2-40B4-BE49-F238E27FC236}">
                <a16:creationId xmlns:a16="http://schemas.microsoft.com/office/drawing/2014/main" id="{6077B6DB-A7FB-F87F-2F7E-5D57A2CB2B3E}"/>
              </a:ext>
            </a:extLst>
          </p:cNvPr>
          <p:cNvPicPr>
            <a:picLocks noChangeAspect="1"/>
          </p:cNvPicPr>
          <p:nvPr/>
        </p:nvPicPr>
        <p:blipFill>
          <a:blip r:embed="rId4"/>
          <a:stretch>
            <a:fillRect/>
          </a:stretch>
        </p:blipFill>
        <p:spPr>
          <a:xfrm>
            <a:off x="6739576" y="2448781"/>
            <a:ext cx="4793008" cy="2888936"/>
          </a:xfrm>
          <a:prstGeom prst="rect">
            <a:avLst/>
          </a:prstGeom>
        </p:spPr>
      </p:pic>
      <p:cxnSp>
        <p:nvCxnSpPr>
          <p:cNvPr id="21" name="Straight Arrow Connector 20">
            <a:extLst>
              <a:ext uri="{FF2B5EF4-FFF2-40B4-BE49-F238E27FC236}">
                <a16:creationId xmlns:a16="http://schemas.microsoft.com/office/drawing/2014/main" id="{98989C2F-2F07-4713-C8CF-1BCA6A0F33E1}"/>
              </a:ext>
            </a:extLst>
          </p:cNvPr>
          <p:cNvCxnSpPr>
            <a:cxnSpLocks/>
          </p:cNvCxnSpPr>
          <p:nvPr/>
        </p:nvCxnSpPr>
        <p:spPr>
          <a:xfrm flipV="1">
            <a:off x="7761248" y="4404423"/>
            <a:ext cx="0" cy="933294"/>
          </a:xfrm>
          <a:prstGeom prst="straightConnector1">
            <a:avLst/>
          </a:prstGeom>
          <a:ln w="127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9B2951BB-2BD8-FE8F-8F2B-83C2C33AA73B}"/>
              </a:ext>
            </a:extLst>
          </p:cNvPr>
          <p:cNvSpPr txBox="1"/>
          <p:nvPr/>
        </p:nvSpPr>
        <p:spPr>
          <a:xfrm>
            <a:off x="7697788" y="5342121"/>
            <a:ext cx="2111446" cy="338554"/>
          </a:xfrm>
          <a:prstGeom prst="rect">
            <a:avLst/>
          </a:prstGeom>
          <a:noFill/>
        </p:spPr>
        <p:txBody>
          <a:bodyPr wrap="square" rtlCol="0">
            <a:spAutoFit/>
          </a:bodyPr>
          <a:lstStyle/>
          <a:p>
            <a:r>
              <a:rPr lang="en-US" sz="1600" b="1" dirty="0">
                <a:solidFill>
                  <a:schemeClr val="accent2"/>
                </a:solidFill>
              </a:rPr>
              <a:t>interstitial fluid</a:t>
            </a:r>
          </a:p>
        </p:txBody>
      </p:sp>
    </p:spTree>
    <p:extLst>
      <p:ext uri="{BB962C8B-B14F-4D97-AF65-F5344CB8AC3E}">
        <p14:creationId xmlns:p14="http://schemas.microsoft.com/office/powerpoint/2010/main" val="1309198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p:bldP spid="13" grpId="0"/>
      <p:bldP spid="2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DF57A-6E0A-B65B-8512-A9038704FBB9}"/>
              </a:ext>
            </a:extLst>
          </p:cNvPr>
          <p:cNvSpPr>
            <a:spLocks noGrp="1"/>
          </p:cNvSpPr>
          <p:nvPr>
            <p:ph type="title"/>
          </p:nvPr>
        </p:nvSpPr>
        <p:spPr/>
        <p:txBody>
          <a:bodyPr/>
          <a:lstStyle/>
          <a:p>
            <a:r>
              <a:rPr lang="en-US" dirty="0"/>
              <a:t>Alternative antibiotics have a timing problem.</a:t>
            </a:r>
          </a:p>
        </p:txBody>
      </p:sp>
      <p:sp>
        <p:nvSpPr>
          <p:cNvPr id="3" name="Content Placeholder 2">
            <a:extLst>
              <a:ext uri="{FF2B5EF4-FFF2-40B4-BE49-F238E27FC236}">
                <a16:creationId xmlns:a16="http://schemas.microsoft.com/office/drawing/2014/main" id="{0E4BC6AE-B561-1FC2-CA44-28A71F689890}"/>
              </a:ext>
            </a:extLst>
          </p:cNvPr>
          <p:cNvSpPr>
            <a:spLocks noGrp="1"/>
          </p:cNvSpPr>
          <p:nvPr>
            <p:ph idx="1"/>
          </p:nvPr>
        </p:nvSpPr>
        <p:spPr>
          <a:xfrm>
            <a:off x="644525" y="1419998"/>
            <a:ext cx="10902950" cy="2850927"/>
          </a:xfrm>
          <a:solidFill>
            <a:schemeClr val="bg1">
              <a:lumMod val="95000"/>
            </a:schemeClr>
          </a:solidFill>
          <a:ln>
            <a:noFill/>
          </a:ln>
        </p:spPr>
        <p:txBody>
          <a:bodyPr vert="horz" lIns="0" tIns="0" rIns="0" bIns="0" rtlCol="0" anchor="t">
            <a:noAutofit/>
          </a:bodyPr>
          <a:lstStyle/>
          <a:p>
            <a:endParaRPr lang="en-US" dirty="0">
              <a:ea typeface="Calibri"/>
              <a:cs typeface="Calibri"/>
            </a:endParaRPr>
          </a:p>
          <a:p>
            <a:pPr marL="457200" indent="-457200">
              <a:buFont typeface="+mj-lt"/>
              <a:buAutoNum type="arabicPeriod"/>
            </a:pPr>
            <a:r>
              <a:rPr lang="en-US" dirty="0">
                <a:ea typeface="Calibri"/>
                <a:cs typeface="Calibri"/>
              </a:rPr>
              <a:t>Evidence supports </a:t>
            </a:r>
            <a:r>
              <a:rPr lang="en-US" dirty="0"/>
              <a:t>ß-lactam </a:t>
            </a:r>
            <a:r>
              <a:rPr lang="en-US" b="1" dirty="0">
                <a:ea typeface="Calibri"/>
                <a:cs typeface="Calibri"/>
              </a:rPr>
              <a:t>infusion window </a:t>
            </a:r>
            <a:r>
              <a:rPr lang="en-US" dirty="0">
                <a:ea typeface="Calibri"/>
                <a:cs typeface="Calibri"/>
              </a:rPr>
              <a:t>within 60 mins prior to incision </a:t>
            </a:r>
          </a:p>
          <a:p>
            <a:pPr marL="457200" indent="-457200">
              <a:buFont typeface="+mj-lt"/>
              <a:buAutoNum type="arabicPeriod"/>
            </a:pPr>
            <a:endParaRPr lang="en-US" dirty="0">
              <a:ea typeface="Calibri"/>
              <a:cs typeface="Calibri"/>
            </a:endParaRPr>
          </a:p>
          <a:p>
            <a:pPr marL="457200" indent="-457200">
              <a:buFont typeface="+mj-lt"/>
              <a:buAutoNum type="arabicPeriod"/>
            </a:pPr>
            <a:r>
              <a:rPr lang="en-US" dirty="0">
                <a:ea typeface="Calibri"/>
                <a:cs typeface="Calibri"/>
              </a:rPr>
              <a:t>SSI is </a:t>
            </a:r>
            <a:r>
              <a:rPr lang="en-US" b="1" dirty="0">
                <a:ea typeface="Calibri"/>
                <a:cs typeface="Calibri"/>
              </a:rPr>
              <a:t>minimized</a:t>
            </a:r>
            <a:r>
              <a:rPr lang="en-US" dirty="0">
                <a:ea typeface="Calibri"/>
                <a:cs typeface="Calibri"/>
              </a:rPr>
              <a:t> if given within 30 mins prior to incision </a:t>
            </a:r>
          </a:p>
          <a:p>
            <a:pPr marL="457200" indent="-457200">
              <a:buFont typeface="+mj-lt"/>
              <a:buAutoNum type="arabicPeriod"/>
            </a:pPr>
            <a:endParaRPr lang="en-US" dirty="0">
              <a:ea typeface="Calibri"/>
              <a:cs typeface="Calibri"/>
            </a:endParaRPr>
          </a:p>
          <a:p>
            <a:pPr marL="457200" indent="-457200">
              <a:buFont typeface="+mj-lt"/>
              <a:buAutoNum type="arabicPeriod"/>
            </a:pPr>
            <a:r>
              <a:rPr lang="en-US" dirty="0">
                <a:ea typeface="Calibri"/>
                <a:cs typeface="Calibri"/>
              </a:rPr>
              <a:t>Tissue concentrations </a:t>
            </a:r>
            <a:r>
              <a:rPr lang="en-US" b="1" dirty="0">
                <a:ea typeface="Calibri"/>
                <a:cs typeface="Calibri"/>
              </a:rPr>
              <a:t>maximized</a:t>
            </a:r>
            <a:r>
              <a:rPr lang="en-US" dirty="0">
                <a:ea typeface="Calibri"/>
                <a:cs typeface="Calibri"/>
              </a:rPr>
              <a:t> if infusion is completed ~15-30mins prior to incision </a:t>
            </a:r>
          </a:p>
          <a:p>
            <a:pPr marL="457200" indent="-457200">
              <a:buFont typeface="+mj-lt"/>
              <a:buAutoNum type="arabicPeriod"/>
            </a:pPr>
            <a:endParaRPr lang="en-US" dirty="0">
              <a:ea typeface="Calibri"/>
              <a:cs typeface="Calibri"/>
            </a:endParaRPr>
          </a:p>
          <a:p>
            <a:pPr marL="457200" indent="-457200">
              <a:buFont typeface="+mj-lt"/>
              <a:buAutoNum type="arabicPeriod"/>
            </a:pPr>
            <a:r>
              <a:rPr lang="en-US" dirty="0">
                <a:ea typeface="Calibri"/>
                <a:cs typeface="Calibri"/>
              </a:rPr>
              <a:t>Cefazolin can be pushed over 5 minutes, a large advantage to OR workflows and to achieving ideal timing of antibiotic administration</a:t>
            </a:r>
          </a:p>
        </p:txBody>
      </p:sp>
      <p:sp>
        <p:nvSpPr>
          <p:cNvPr id="4" name="Text Placeholder 3">
            <a:extLst>
              <a:ext uri="{FF2B5EF4-FFF2-40B4-BE49-F238E27FC236}">
                <a16:creationId xmlns:a16="http://schemas.microsoft.com/office/drawing/2014/main" id="{63C278CE-21BE-BA6E-E4DC-65E192988718}"/>
              </a:ext>
            </a:extLst>
          </p:cNvPr>
          <p:cNvSpPr>
            <a:spLocks noGrp="1"/>
          </p:cNvSpPr>
          <p:nvPr>
            <p:ph type="body" sz="quarter" idx="14"/>
          </p:nvPr>
        </p:nvSpPr>
        <p:spPr/>
        <p:txBody>
          <a:bodyPr/>
          <a:lstStyle/>
          <a:p>
            <a:endParaRPr lang="en-US"/>
          </a:p>
        </p:txBody>
      </p:sp>
      <p:sp>
        <p:nvSpPr>
          <p:cNvPr id="5" name="Footer Placeholder 4">
            <a:extLst>
              <a:ext uri="{FF2B5EF4-FFF2-40B4-BE49-F238E27FC236}">
                <a16:creationId xmlns:a16="http://schemas.microsoft.com/office/drawing/2014/main" id="{93C80E18-C0E1-8299-2484-1E3F155169CB}"/>
              </a:ext>
            </a:extLst>
          </p:cNvPr>
          <p:cNvSpPr>
            <a:spLocks noGrp="1"/>
          </p:cNvSpPr>
          <p:nvPr>
            <p:ph type="ftr" sz="quarter" idx="15"/>
          </p:nvPr>
        </p:nvSpPr>
        <p:spPr/>
        <p:txBody>
          <a:bodyPr/>
          <a:lstStyle/>
          <a:p>
            <a:r>
              <a:rPr lang="en-US"/>
              <a:t>2026 Penicillin Allergy Learning Module (PALM) | Mayo Clinic | Harvard | Mass General Brigham</a:t>
            </a:r>
          </a:p>
        </p:txBody>
      </p:sp>
      <p:sp>
        <p:nvSpPr>
          <p:cNvPr id="8" name="TextBox 7">
            <a:extLst>
              <a:ext uri="{FF2B5EF4-FFF2-40B4-BE49-F238E27FC236}">
                <a16:creationId xmlns:a16="http://schemas.microsoft.com/office/drawing/2014/main" id="{6F0F7519-DA91-BFAC-D38A-0165FB02BF2B}"/>
              </a:ext>
            </a:extLst>
          </p:cNvPr>
          <p:cNvSpPr txBox="1"/>
          <p:nvPr/>
        </p:nvSpPr>
        <p:spPr>
          <a:xfrm>
            <a:off x="626668" y="4545906"/>
            <a:ext cx="10901081" cy="984885"/>
          </a:xfrm>
          <a:prstGeom prst="rect">
            <a:avLst/>
          </a:prstGeom>
          <a:solidFill>
            <a:srgbClr val="003A93"/>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Sans-Serif"/>
              <a:buChar char="•"/>
            </a:pPr>
            <a:r>
              <a:rPr lang="en-US" sz="2000" dirty="0">
                <a:solidFill>
                  <a:schemeClr val="bg1"/>
                </a:solidFill>
                <a:ea typeface="Calibri"/>
                <a:cs typeface="Calibri"/>
              </a:rPr>
              <a:t>Alternative antibiotic such as </a:t>
            </a:r>
            <a:r>
              <a:rPr lang="en-US" sz="2000" b="1" dirty="0">
                <a:solidFill>
                  <a:schemeClr val="bg1"/>
                </a:solidFill>
                <a:ea typeface="Calibri"/>
                <a:cs typeface="Calibri"/>
              </a:rPr>
              <a:t>vancomycin</a:t>
            </a:r>
            <a:r>
              <a:rPr lang="en-US" sz="2000" dirty="0">
                <a:solidFill>
                  <a:schemeClr val="bg1"/>
                </a:solidFill>
                <a:ea typeface="Calibri"/>
                <a:cs typeface="Calibri"/>
              </a:rPr>
              <a:t> and </a:t>
            </a:r>
            <a:r>
              <a:rPr lang="en-US" sz="2000" b="1" dirty="0">
                <a:solidFill>
                  <a:schemeClr val="bg1"/>
                </a:solidFill>
                <a:ea typeface="Calibri"/>
                <a:cs typeface="Calibri"/>
              </a:rPr>
              <a:t>fluoroquinolones</a:t>
            </a:r>
            <a:r>
              <a:rPr lang="en-US" sz="2000" dirty="0">
                <a:solidFill>
                  <a:schemeClr val="bg1"/>
                </a:solidFill>
                <a:ea typeface="Calibri"/>
                <a:cs typeface="Calibri"/>
              </a:rPr>
              <a:t> require a longer infusion window</a:t>
            </a:r>
          </a:p>
          <a:p>
            <a:pPr marL="342900" indent="-342900">
              <a:buFont typeface="Arial,Sans-Serif"/>
              <a:buChar char="•"/>
            </a:pPr>
            <a:r>
              <a:rPr lang="en-US" sz="2000" dirty="0">
                <a:solidFill>
                  <a:schemeClr val="bg1"/>
                </a:solidFill>
                <a:ea typeface="Calibri"/>
                <a:cs typeface="Calibri"/>
              </a:rPr>
              <a:t>Can lead to sub-optimal tissue concentrations</a:t>
            </a:r>
            <a:r>
              <a:rPr lang="en-US" sz="2000" dirty="0">
                <a:solidFill>
                  <a:schemeClr val="bg1"/>
                </a:solidFill>
                <a:ea typeface="Calibri"/>
                <a:cs typeface="Calibri"/>
                <a:sym typeface="Wingdings" panose="05000000000000000000" pitchFamily="2" charset="2"/>
              </a:rPr>
              <a:t> i</a:t>
            </a:r>
            <a:r>
              <a:rPr lang="en-US" sz="2000" dirty="0">
                <a:solidFill>
                  <a:schemeClr val="bg1"/>
                </a:solidFill>
                <a:ea typeface="Calibri"/>
                <a:cs typeface="Calibri"/>
              </a:rPr>
              <a:t>ncreased risk of SSI</a:t>
            </a:r>
          </a:p>
          <a:p>
            <a:pPr algn="l"/>
            <a:endParaRPr lang="en-US" dirty="0">
              <a:solidFill>
                <a:schemeClr val="bg1"/>
              </a:solidFill>
              <a:ea typeface="Calibri"/>
              <a:cs typeface="Calibri"/>
            </a:endParaRPr>
          </a:p>
        </p:txBody>
      </p:sp>
    </p:spTree>
    <p:extLst>
      <p:ext uri="{BB962C8B-B14F-4D97-AF65-F5344CB8AC3E}">
        <p14:creationId xmlns:p14="http://schemas.microsoft.com/office/powerpoint/2010/main" val="41209376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052395-9D3C-F03B-07EE-8D374C652DE3}"/>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293A901F-BD7E-9E36-0C10-DF540F98CE23}"/>
              </a:ext>
            </a:extLst>
          </p:cNvPr>
          <p:cNvSpPr>
            <a:spLocks noGrp="1"/>
          </p:cNvSpPr>
          <p:nvPr>
            <p:ph type="title"/>
          </p:nvPr>
        </p:nvSpPr>
        <p:spPr/>
        <p:txBody>
          <a:bodyPr/>
          <a:lstStyle/>
          <a:p>
            <a:r>
              <a:rPr lang="en-US" dirty="0"/>
              <a:t>Penicillin allergy and risk of </a:t>
            </a:r>
            <a:r>
              <a:rPr lang="en-US" i="1" dirty="0"/>
              <a:t>C diff </a:t>
            </a:r>
            <a:r>
              <a:rPr lang="en-US" dirty="0"/>
              <a:t>and Antimicrobial Resistance</a:t>
            </a:r>
          </a:p>
        </p:txBody>
      </p:sp>
    </p:spTree>
    <p:extLst>
      <p:ext uri="{BB962C8B-B14F-4D97-AF65-F5344CB8AC3E}">
        <p14:creationId xmlns:p14="http://schemas.microsoft.com/office/powerpoint/2010/main" val="24667746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9FA083-3890-D1D2-560D-63EAF5B15AA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DC020AE-EBBC-1CE0-C1CC-7AFB9A9EE65C}"/>
              </a:ext>
            </a:extLst>
          </p:cNvPr>
          <p:cNvSpPr>
            <a:spLocks noGrp="1"/>
          </p:cNvSpPr>
          <p:nvPr>
            <p:ph type="title"/>
          </p:nvPr>
        </p:nvSpPr>
        <p:spPr/>
        <p:txBody>
          <a:bodyPr/>
          <a:lstStyle/>
          <a:p>
            <a:r>
              <a:rPr lang="en-US" dirty="0"/>
              <a:t>What is the burden of </a:t>
            </a:r>
            <a:r>
              <a:rPr lang="en-US" i="1" dirty="0"/>
              <a:t>Clostridioides difficile </a:t>
            </a:r>
            <a:r>
              <a:rPr lang="en-US" dirty="0"/>
              <a:t>infection in the United States?</a:t>
            </a:r>
          </a:p>
        </p:txBody>
      </p:sp>
      <p:sp>
        <p:nvSpPr>
          <p:cNvPr id="5" name="Content Placeholder 4">
            <a:extLst>
              <a:ext uri="{FF2B5EF4-FFF2-40B4-BE49-F238E27FC236}">
                <a16:creationId xmlns:a16="http://schemas.microsoft.com/office/drawing/2014/main" id="{78EFBB24-1FE1-B36B-838B-13AE72AA83FA}"/>
              </a:ext>
            </a:extLst>
          </p:cNvPr>
          <p:cNvSpPr>
            <a:spLocks noGrp="1"/>
          </p:cNvSpPr>
          <p:nvPr>
            <p:ph idx="1"/>
          </p:nvPr>
        </p:nvSpPr>
        <p:spPr/>
        <p:txBody>
          <a:bodyPr/>
          <a:lstStyle/>
          <a:p>
            <a:pPr marL="342900" indent="-342900">
              <a:buFont typeface="Arial" panose="020B0604020202020204" pitchFamily="34" charset="0"/>
              <a:buChar char="•"/>
            </a:pPr>
            <a:r>
              <a:rPr lang="en-US" dirty="0"/>
              <a:t>&gt;500,000 cases/year; of which slightly more than half are healthcare-associated</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Morbid</a:t>
            </a:r>
          </a:p>
          <a:p>
            <a:pPr marL="804863" lvl="1" indent="-342900"/>
            <a:r>
              <a:rPr lang="en-US" dirty="0"/>
              <a:t>Increased risk of death from C diff (OR 1.77)</a:t>
            </a:r>
          </a:p>
          <a:p>
            <a:pPr marL="804863" lvl="1" indent="-342900"/>
            <a:r>
              <a:rPr lang="en-US" dirty="0"/>
              <a:t>Increased attributable mortality 10.9%</a:t>
            </a:r>
          </a:p>
          <a:p>
            <a:pPr marL="804863" lvl="1" indent="-342900"/>
            <a:r>
              <a:rPr lang="en-US" dirty="0"/>
              <a:t>Increased risk of readmission at 30 days, 90 days, and 1 year</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Costly</a:t>
            </a:r>
          </a:p>
          <a:p>
            <a:pPr marL="804863" lvl="1" indent="-342900"/>
            <a:r>
              <a:rPr lang="en-US" dirty="0"/>
              <a:t>Hospital onset C diff had increased attributable costs that continue for years after initial diagnosis:</a:t>
            </a:r>
          </a:p>
          <a:p>
            <a:pPr marL="1260475" lvl="3" indent="-342900"/>
            <a:r>
              <a:rPr lang="en-US" dirty="0"/>
              <a:t>At 1 year $14K, at 3 years $18K, at 5 years $21K (2017 USD)</a:t>
            </a:r>
          </a:p>
        </p:txBody>
      </p:sp>
      <p:sp>
        <p:nvSpPr>
          <p:cNvPr id="6" name="Content Placeholder 5">
            <a:extLst>
              <a:ext uri="{FF2B5EF4-FFF2-40B4-BE49-F238E27FC236}">
                <a16:creationId xmlns:a16="http://schemas.microsoft.com/office/drawing/2014/main" id="{897A2458-BDF4-3A8D-85E1-CFB3167286E6}"/>
              </a:ext>
            </a:extLst>
          </p:cNvPr>
          <p:cNvSpPr>
            <a:spLocks noGrp="1"/>
          </p:cNvSpPr>
          <p:nvPr>
            <p:ph idx="10"/>
          </p:nvPr>
        </p:nvSpPr>
        <p:spPr/>
        <p:txBody>
          <a:bodyPr/>
          <a:lstStyle/>
          <a:p>
            <a:r>
              <a:rPr lang="en-US" dirty="0"/>
              <a:t>CDC, 2024, </a:t>
            </a:r>
            <a:r>
              <a:rPr lang="en-US" dirty="0">
                <a:hlinkClick r:id="rId2"/>
              </a:rPr>
              <a:t>https://www.cdc.gov/healthcare-associated-infections/media/pdfs/2024-CDI-Report-508.pdf</a:t>
            </a:r>
            <a:r>
              <a:rPr lang="en-US" dirty="0"/>
              <a:t>; Olsen MA, Stwalley D, Demont C, Dubberke ER. Clostridium difficile infection increases acute and chronic morbidity and mortality. Infect Control Hosp Epidemiol. 2019 Jan;40(1):65-71. doi: 10.1017/ice.2018.280. Epub 2018 Nov 9. PMID: 30409240; PMCID: PMC6624072; Sahrmann JM, Olsen MA, Stwalley D, Yu H, Dubberke ER. Costs Attributable to Clostridioides difficile Infection Based on the Setting of Onset. Clin Infect Dis. 2023 Mar 4;76(5):809-815. doi: 10.1093/cid/ciac841. PMID: 36285546; PMCID: PMC10226732.</a:t>
            </a:r>
          </a:p>
        </p:txBody>
      </p:sp>
      <p:sp>
        <p:nvSpPr>
          <p:cNvPr id="4" name="Footer Placeholder 3">
            <a:extLst>
              <a:ext uri="{FF2B5EF4-FFF2-40B4-BE49-F238E27FC236}">
                <a16:creationId xmlns:a16="http://schemas.microsoft.com/office/drawing/2014/main" id="{87B03466-E8F8-1C0A-B381-E464C2D29394}"/>
              </a:ext>
            </a:extLst>
          </p:cNvPr>
          <p:cNvSpPr>
            <a:spLocks noGrp="1"/>
          </p:cNvSpPr>
          <p:nvPr>
            <p:ph type="ftr" sz="quarter" idx="3"/>
          </p:nvPr>
        </p:nvSpPr>
        <p:spPr/>
        <p:txBody>
          <a:bodyPr/>
          <a:lstStyle/>
          <a:p>
            <a:r>
              <a:rPr lang="en-US"/>
              <a:t>2026 Penicillin Allergy Learning Module (PALM) | Mayo Clinic | Harvard | Mass General Brigham</a:t>
            </a:r>
          </a:p>
        </p:txBody>
      </p:sp>
    </p:spTree>
    <p:extLst>
      <p:ext uri="{BB962C8B-B14F-4D97-AF65-F5344CB8AC3E}">
        <p14:creationId xmlns:p14="http://schemas.microsoft.com/office/powerpoint/2010/main" val="22479791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983DDA-4DDB-0EEA-062D-0207A93A04B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4CECA2C-BF6B-6BD8-82B0-102B58048026}"/>
              </a:ext>
            </a:extLst>
          </p:cNvPr>
          <p:cNvSpPr>
            <a:spLocks noGrp="1"/>
          </p:cNvSpPr>
          <p:nvPr>
            <p:ph type="title"/>
          </p:nvPr>
        </p:nvSpPr>
        <p:spPr/>
        <p:txBody>
          <a:bodyPr/>
          <a:lstStyle/>
          <a:p>
            <a:r>
              <a:rPr lang="en-US" dirty="0"/>
              <a:t>What is the burden of antimicrobial resistance?</a:t>
            </a:r>
          </a:p>
        </p:txBody>
      </p:sp>
      <p:sp>
        <p:nvSpPr>
          <p:cNvPr id="5" name="Content Placeholder 4">
            <a:extLst>
              <a:ext uri="{FF2B5EF4-FFF2-40B4-BE49-F238E27FC236}">
                <a16:creationId xmlns:a16="http://schemas.microsoft.com/office/drawing/2014/main" id="{94E72E7C-C605-F726-A9A2-B0CB8FF1066F}"/>
              </a:ext>
            </a:extLst>
          </p:cNvPr>
          <p:cNvSpPr>
            <a:spLocks noGrp="1"/>
          </p:cNvSpPr>
          <p:nvPr>
            <p:ph idx="1"/>
          </p:nvPr>
        </p:nvSpPr>
        <p:spPr>
          <a:xfrm>
            <a:off x="350519" y="1719072"/>
            <a:ext cx="3454999" cy="4023360"/>
          </a:xfrm>
        </p:spPr>
        <p:txBody>
          <a:bodyPr/>
          <a:lstStyle/>
          <a:p>
            <a:pPr marL="342900" indent="-342900">
              <a:buFont typeface="Arial" panose="020B0604020202020204" pitchFamily="34" charset="0"/>
              <a:buChar char="•"/>
            </a:pPr>
            <a:r>
              <a:rPr lang="en-US" dirty="0"/>
              <a:t>&gt; </a:t>
            </a:r>
            <a:r>
              <a:rPr lang="en-US" b="1" dirty="0"/>
              <a:t>2.8 million </a:t>
            </a:r>
            <a:r>
              <a:rPr lang="en-US" dirty="0"/>
              <a:t>antimicrobial-resistant infections occur each year</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&gt; </a:t>
            </a:r>
            <a:r>
              <a:rPr lang="en-US" b="1" dirty="0"/>
              <a:t>35,000 </a:t>
            </a:r>
            <a:r>
              <a:rPr lang="en-US" dirty="0"/>
              <a:t>deaths</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Estimated national cost to treat 6 types of AMR infections &gt; </a:t>
            </a:r>
            <a:r>
              <a:rPr lang="en-US" b="1" dirty="0"/>
              <a:t>$4.6 Billion/year </a:t>
            </a:r>
            <a:r>
              <a:rPr lang="en-US" dirty="0"/>
              <a:t>(2017 USD)</a:t>
            </a:r>
          </a:p>
        </p:txBody>
      </p:sp>
      <p:sp>
        <p:nvSpPr>
          <p:cNvPr id="6" name="Content Placeholder 5">
            <a:extLst>
              <a:ext uri="{FF2B5EF4-FFF2-40B4-BE49-F238E27FC236}">
                <a16:creationId xmlns:a16="http://schemas.microsoft.com/office/drawing/2014/main" id="{0807AA46-A2B9-96DC-7A76-254EFF1B047B}"/>
              </a:ext>
            </a:extLst>
          </p:cNvPr>
          <p:cNvSpPr>
            <a:spLocks noGrp="1"/>
          </p:cNvSpPr>
          <p:nvPr>
            <p:ph idx="10"/>
          </p:nvPr>
        </p:nvSpPr>
        <p:spPr/>
        <p:txBody>
          <a:bodyPr/>
          <a:lstStyle/>
          <a:p>
            <a:r>
              <a:rPr lang="en-US" dirty="0"/>
              <a:t>CDC, </a:t>
            </a:r>
            <a:r>
              <a:rPr lang="en-US" dirty="0">
                <a:hlinkClick r:id="rId2"/>
              </a:rPr>
              <a:t>https://www.cdc.gov/antimicrobial-resistance/data-research/facts-stats/index.html</a:t>
            </a:r>
            <a:r>
              <a:rPr lang="en-US" dirty="0"/>
              <a:t>; Nelson RE, Hatfield KM, Wolford H, Samore MH, Scott RD, Reddy SC, Olubajo B, Paul P, Jernigan JA, Baggs J. National Estimates of Healthcare Costs Associated With Multidrug-Resistant Bacterial Infections Among Hospitalized Patients in the United States. Clin Infect Dis. 2021 Jan 29;72(Suppl 1):S17-S26. doi: 10.1093/cid/ciaa1581. PMID: 33512523; PMCID: PMC11864165. </a:t>
            </a:r>
          </a:p>
        </p:txBody>
      </p:sp>
      <p:sp>
        <p:nvSpPr>
          <p:cNvPr id="4" name="Footer Placeholder 3">
            <a:extLst>
              <a:ext uri="{FF2B5EF4-FFF2-40B4-BE49-F238E27FC236}">
                <a16:creationId xmlns:a16="http://schemas.microsoft.com/office/drawing/2014/main" id="{028F9015-29AD-ADE8-B06D-FF5820052450}"/>
              </a:ext>
            </a:extLst>
          </p:cNvPr>
          <p:cNvSpPr>
            <a:spLocks noGrp="1"/>
          </p:cNvSpPr>
          <p:nvPr>
            <p:ph type="ftr" sz="quarter" idx="3"/>
          </p:nvPr>
        </p:nvSpPr>
        <p:spPr/>
        <p:txBody>
          <a:bodyPr/>
          <a:lstStyle/>
          <a:p>
            <a:r>
              <a:rPr lang="en-US" dirty="0"/>
              <a:t>2026 Penicillin Allergy Learning Module (PALM) | Mayo Clinic | Harvard | Mass General Brigham</a:t>
            </a:r>
          </a:p>
        </p:txBody>
      </p:sp>
      <p:pic>
        <p:nvPicPr>
          <p:cNvPr id="7" name="Picture 6">
            <a:extLst>
              <a:ext uri="{FF2B5EF4-FFF2-40B4-BE49-F238E27FC236}">
                <a16:creationId xmlns:a16="http://schemas.microsoft.com/office/drawing/2014/main" id="{0C2810D0-7FDC-D424-FBC0-54676B403FB4}"/>
              </a:ext>
            </a:extLst>
          </p:cNvPr>
          <p:cNvPicPr>
            <a:picLocks noChangeAspect="1"/>
          </p:cNvPicPr>
          <p:nvPr/>
        </p:nvPicPr>
        <p:blipFill>
          <a:blip r:embed="rId3"/>
          <a:stretch>
            <a:fillRect/>
          </a:stretch>
        </p:blipFill>
        <p:spPr>
          <a:xfrm>
            <a:off x="4248992" y="1271004"/>
            <a:ext cx="7498080" cy="4304803"/>
          </a:xfrm>
          <a:prstGeom prst="rect">
            <a:avLst/>
          </a:prstGeom>
          <a:ln>
            <a:noFill/>
          </a:ln>
          <a:effectLst>
            <a:outerShdw blurRad="292100" dist="139700" dir="2700000" algn="tl" rotWithShape="0">
              <a:srgbClr val="333333">
                <a:alpha val="65000"/>
              </a:srgbClr>
            </a:outerShdw>
          </a:effectLst>
        </p:spPr>
      </p:pic>
      <p:pic>
        <p:nvPicPr>
          <p:cNvPr id="10" name="Graphic 9" descr="Stars with solid fill">
            <a:extLst>
              <a:ext uri="{FF2B5EF4-FFF2-40B4-BE49-F238E27FC236}">
                <a16:creationId xmlns:a16="http://schemas.microsoft.com/office/drawing/2014/main" id="{2C647099-966D-CF90-2AA0-CA878158EE2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889085" y="4820698"/>
            <a:ext cx="605723" cy="605723"/>
          </a:xfrm>
          <a:prstGeom prst="rect">
            <a:avLst/>
          </a:prstGeom>
        </p:spPr>
      </p:pic>
      <p:pic>
        <p:nvPicPr>
          <p:cNvPr id="11" name="Graphic 10" descr="Stars with solid fill">
            <a:extLst>
              <a:ext uri="{FF2B5EF4-FFF2-40B4-BE49-F238E27FC236}">
                <a16:creationId xmlns:a16="http://schemas.microsoft.com/office/drawing/2014/main" id="{4CF37494-AF3F-BA59-EB06-2AFBE69845C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42749" y="4818456"/>
            <a:ext cx="605723" cy="605723"/>
          </a:xfrm>
          <a:prstGeom prst="rect">
            <a:avLst/>
          </a:prstGeom>
        </p:spPr>
      </p:pic>
    </p:spTree>
    <p:extLst>
      <p:ext uri="{BB962C8B-B14F-4D97-AF65-F5344CB8AC3E}">
        <p14:creationId xmlns:p14="http://schemas.microsoft.com/office/powerpoint/2010/main" val="3651642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142D3E6-6C36-03E2-A0E8-0F8726DC671D}"/>
              </a:ext>
            </a:extLst>
          </p:cNvPr>
          <p:cNvSpPr>
            <a:spLocks noGrp="1"/>
          </p:cNvSpPr>
          <p:nvPr>
            <p:ph type="title"/>
          </p:nvPr>
        </p:nvSpPr>
        <p:spPr>
          <a:xfrm>
            <a:off x="350520" y="381001"/>
            <a:ext cx="10382998" cy="438150"/>
          </a:xfrm>
        </p:spPr>
        <p:txBody>
          <a:bodyPr/>
          <a:lstStyle/>
          <a:p>
            <a:r>
              <a:rPr lang="en-US" dirty="0"/>
              <a:t>PCN Allergy Associated with Increased Risk of MRSA and </a:t>
            </a:r>
            <a:r>
              <a:rPr lang="en-US" i="1" dirty="0"/>
              <a:t>C diff </a:t>
            </a:r>
            <a:r>
              <a:rPr lang="en-US" dirty="0"/>
              <a:t>due to use of alternatives to </a:t>
            </a:r>
            <a:r>
              <a:rPr lang="en-US" dirty="0">
                <a:latin typeface="Georgia" panose="02040502050405020303" pitchFamily="18" charset="0"/>
              </a:rPr>
              <a:t>ß-lactam antibiotics</a:t>
            </a:r>
            <a:endParaRPr lang="en-US" dirty="0"/>
          </a:p>
        </p:txBody>
      </p:sp>
      <p:sp>
        <p:nvSpPr>
          <p:cNvPr id="6" name="Content Placeholder 5">
            <a:extLst>
              <a:ext uri="{FF2B5EF4-FFF2-40B4-BE49-F238E27FC236}">
                <a16:creationId xmlns:a16="http://schemas.microsoft.com/office/drawing/2014/main" id="{729FDED2-1D39-E569-A92F-9F49C1CDD7BF}"/>
              </a:ext>
            </a:extLst>
          </p:cNvPr>
          <p:cNvSpPr>
            <a:spLocks noGrp="1"/>
          </p:cNvSpPr>
          <p:nvPr>
            <p:ph idx="1"/>
          </p:nvPr>
        </p:nvSpPr>
        <p:spPr>
          <a:xfrm>
            <a:off x="350520" y="1719072"/>
            <a:ext cx="4614587" cy="4023360"/>
          </a:xfrm>
        </p:spPr>
        <p:txBody>
          <a:bodyPr/>
          <a:lstStyle/>
          <a:p>
            <a:pPr marL="342900" indent="-342900">
              <a:buFont typeface="Arial" panose="020B0604020202020204" pitchFamily="34" charset="0"/>
              <a:buChar char="•"/>
            </a:pPr>
            <a:r>
              <a:rPr lang="en-US" sz="1600" b="1" dirty="0"/>
              <a:t>Methods</a:t>
            </a:r>
          </a:p>
          <a:p>
            <a:pPr marL="804863" lvl="1" indent="-342900"/>
            <a:r>
              <a:rPr lang="en-US" sz="1600" dirty="0"/>
              <a:t>Population based matched cohort study using NHS data from 1995-2015</a:t>
            </a:r>
          </a:p>
          <a:p>
            <a:pPr marL="804863" lvl="1" indent="-342900"/>
            <a:r>
              <a:rPr lang="en-US" sz="1600" dirty="0"/>
              <a:t>Individuals without prior MRSA or C diff were matched to comparators </a:t>
            </a:r>
          </a:p>
          <a:p>
            <a:pPr marL="804863" lvl="1" indent="-342900"/>
            <a:r>
              <a:rPr lang="en-US" sz="1600" dirty="0"/>
              <a:t>Primary outcome: incident MRSA and C diff</a:t>
            </a:r>
          </a:p>
          <a:p>
            <a:pPr marL="342900" indent="-342900">
              <a:buFont typeface="Arial" panose="020B0604020202020204" pitchFamily="34" charset="0"/>
              <a:buChar char="•"/>
            </a:pPr>
            <a:r>
              <a:rPr lang="en-US" sz="1600" b="1" dirty="0"/>
              <a:t>Results</a:t>
            </a:r>
          </a:p>
          <a:p>
            <a:pPr marL="804863" lvl="1" indent="-342900"/>
            <a:r>
              <a:rPr lang="en-US" sz="1600" dirty="0"/>
              <a:t>64,141 with PCN allergy and 237,258 matched comparators</a:t>
            </a:r>
          </a:p>
          <a:p>
            <a:pPr marL="1260475" lvl="3" indent="-342900"/>
            <a:r>
              <a:rPr lang="en-US" sz="1600" dirty="0"/>
              <a:t>1365 developed MRSA (442 with PCN allergy, 923 comparators)</a:t>
            </a:r>
          </a:p>
          <a:p>
            <a:pPr marL="1260475" lvl="3" indent="-342900"/>
            <a:r>
              <a:rPr lang="en-US" sz="1600" dirty="0"/>
              <a:t>1688 developed C diff (442 with PCN allergy and 1246 comparators)</a:t>
            </a:r>
          </a:p>
          <a:p>
            <a:pPr marL="804863" lvl="1" indent="-342900"/>
            <a:r>
              <a:rPr lang="en-US" sz="1600" dirty="0" err="1"/>
              <a:t>aOR</a:t>
            </a:r>
            <a:r>
              <a:rPr lang="en-US" sz="1600" dirty="0"/>
              <a:t> MRSA: 1.69; </a:t>
            </a:r>
            <a:r>
              <a:rPr lang="en-US" sz="1600" dirty="0" err="1"/>
              <a:t>aOR</a:t>
            </a:r>
            <a:r>
              <a:rPr lang="en-US" sz="1600" dirty="0"/>
              <a:t> C diff: 1.26</a:t>
            </a:r>
          </a:p>
          <a:p>
            <a:pPr marL="804863" lvl="1" indent="-342900"/>
            <a:r>
              <a:rPr lang="en-US" sz="1600" dirty="0"/>
              <a:t>PCN allergy patients had increased use of macrolides, clindamycin and fluoroquinolones</a:t>
            </a:r>
          </a:p>
          <a:p>
            <a:endParaRPr lang="en-US" dirty="0"/>
          </a:p>
        </p:txBody>
      </p:sp>
      <p:sp>
        <p:nvSpPr>
          <p:cNvPr id="7" name="Content Placeholder 6">
            <a:extLst>
              <a:ext uri="{FF2B5EF4-FFF2-40B4-BE49-F238E27FC236}">
                <a16:creationId xmlns:a16="http://schemas.microsoft.com/office/drawing/2014/main" id="{72C7906E-D0A6-6E59-BECA-EF4B1CE50979}"/>
              </a:ext>
            </a:extLst>
          </p:cNvPr>
          <p:cNvSpPr>
            <a:spLocks noGrp="1"/>
          </p:cNvSpPr>
          <p:nvPr>
            <p:ph idx="10"/>
          </p:nvPr>
        </p:nvSpPr>
        <p:spPr/>
        <p:txBody>
          <a:bodyPr/>
          <a:lstStyle/>
          <a:p>
            <a:r>
              <a:rPr lang="en-US" dirty="0"/>
              <a:t>Blumenthal KG, Lu N, Zhang Y, Li Y, Walensky RP, Choi HK. Risk of meticillin resistant </a:t>
            </a:r>
            <a:r>
              <a:rPr lang="en-US" i="1" dirty="0"/>
              <a:t>Staphylococcus aureus</a:t>
            </a:r>
            <a:r>
              <a:rPr lang="en-US" dirty="0"/>
              <a:t> and </a:t>
            </a:r>
            <a:r>
              <a:rPr lang="en-US" i="1" dirty="0"/>
              <a:t>Clostridium difficile</a:t>
            </a:r>
            <a:r>
              <a:rPr lang="en-US" dirty="0"/>
              <a:t> in patients with a documented penicillin allergy: population based matched cohort study. BMJ. 2018 Jun 27;361:k2400. doi: 10.1136/bmj.k2400. PMID: 29950489; PMCID: PMC6019853.</a:t>
            </a:r>
          </a:p>
        </p:txBody>
      </p:sp>
      <p:sp>
        <p:nvSpPr>
          <p:cNvPr id="4" name="Footer Placeholder 3">
            <a:extLst>
              <a:ext uri="{FF2B5EF4-FFF2-40B4-BE49-F238E27FC236}">
                <a16:creationId xmlns:a16="http://schemas.microsoft.com/office/drawing/2014/main" id="{6CEC3488-2109-6CBD-5B27-0FE6BDA08062}"/>
              </a:ext>
            </a:extLst>
          </p:cNvPr>
          <p:cNvSpPr>
            <a:spLocks noGrp="1"/>
          </p:cNvSpPr>
          <p:nvPr>
            <p:ph type="ftr" sz="quarter" idx="3"/>
          </p:nvPr>
        </p:nvSpPr>
        <p:spPr/>
        <p:txBody>
          <a:bodyPr/>
          <a:lstStyle/>
          <a:p>
            <a:r>
              <a:rPr lang="en-US"/>
              <a:t>2026 Penicillin Allergy Learning Module (PALM) | Mayo Clinic | Harvard | Mass General Brigham</a:t>
            </a:r>
          </a:p>
        </p:txBody>
      </p:sp>
      <p:pic>
        <p:nvPicPr>
          <p:cNvPr id="9" name="Picture 8">
            <a:extLst>
              <a:ext uri="{FF2B5EF4-FFF2-40B4-BE49-F238E27FC236}">
                <a16:creationId xmlns:a16="http://schemas.microsoft.com/office/drawing/2014/main" id="{4F50446A-72D2-626E-4221-3BB22E92A620}"/>
              </a:ext>
            </a:extLst>
          </p:cNvPr>
          <p:cNvPicPr>
            <a:picLocks noChangeAspect="1"/>
          </p:cNvPicPr>
          <p:nvPr/>
        </p:nvPicPr>
        <p:blipFill>
          <a:blip r:embed="rId2"/>
          <a:stretch>
            <a:fillRect/>
          </a:stretch>
        </p:blipFill>
        <p:spPr>
          <a:xfrm>
            <a:off x="10867349" y="82551"/>
            <a:ext cx="1320800" cy="1320800"/>
          </a:xfrm>
          <a:prstGeom prst="rect">
            <a:avLst/>
          </a:prstGeom>
        </p:spPr>
      </p:pic>
      <p:pic>
        <p:nvPicPr>
          <p:cNvPr id="3" name="Picture 2">
            <a:extLst>
              <a:ext uri="{FF2B5EF4-FFF2-40B4-BE49-F238E27FC236}">
                <a16:creationId xmlns:a16="http://schemas.microsoft.com/office/drawing/2014/main" id="{6BDB7987-D74B-2D10-0B44-50F1F4014561}"/>
              </a:ext>
            </a:extLst>
          </p:cNvPr>
          <p:cNvPicPr>
            <a:picLocks noChangeAspect="1"/>
          </p:cNvPicPr>
          <p:nvPr/>
        </p:nvPicPr>
        <p:blipFill>
          <a:blip r:embed="rId3"/>
          <a:stretch>
            <a:fillRect/>
          </a:stretch>
        </p:blipFill>
        <p:spPr>
          <a:xfrm>
            <a:off x="5187297" y="1719072"/>
            <a:ext cx="6836320" cy="2651093"/>
          </a:xfrm>
          <a:prstGeom prst="rect">
            <a:avLst/>
          </a:prstGeom>
          <a:ln>
            <a:noFill/>
          </a:ln>
          <a:effectLst>
            <a:outerShdw blurRad="292100" dist="139700" dir="2700000" algn="tl" rotWithShape="0">
              <a:srgbClr val="333333">
                <a:alpha val="65000"/>
              </a:srgbClr>
            </a:outerShdw>
          </a:effectLst>
        </p:spPr>
      </p:pic>
      <p:sp>
        <p:nvSpPr>
          <p:cNvPr id="13" name="TextBox 12">
            <a:extLst>
              <a:ext uri="{FF2B5EF4-FFF2-40B4-BE49-F238E27FC236}">
                <a16:creationId xmlns:a16="http://schemas.microsoft.com/office/drawing/2014/main" id="{2E12CA83-C39C-E6CF-18DB-7252FB15A88B}"/>
              </a:ext>
            </a:extLst>
          </p:cNvPr>
          <p:cNvSpPr txBox="1"/>
          <p:nvPr/>
        </p:nvSpPr>
        <p:spPr>
          <a:xfrm>
            <a:off x="5187296" y="4556405"/>
            <a:ext cx="6836320" cy="1015663"/>
          </a:xfrm>
          <a:prstGeom prst="rect">
            <a:avLst/>
          </a:prstGeom>
          <a:noFill/>
        </p:spPr>
        <p:txBody>
          <a:bodyPr wrap="square" rtlCol="0">
            <a:spAutoFit/>
          </a:bodyPr>
          <a:lstStyle/>
          <a:p>
            <a:pPr algn="ctr"/>
            <a:r>
              <a:rPr lang="en-US" sz="2000" b="1" dirty="0"/>
              <a:t>Increased ß lactam alternative antibiotics accounted for 55% increased risk of MRSA and 35% increased risk of C diff</a:t>
            </a:r>
          </a:p>
          <a:p>
            <a:pPr algn="ctr"/>
            <a:endParaRPr lang="en-US" sz="2000" b="1" dirty="0"/>
          </a:p>
        </p:txBody>
      </p:sp>
    </p:spTree>
    <p:extLst>
      <p:ext uri="{BB962C8B-B14F-4D97-AF65-F5344CB8AC3E}">
        <p14:creationId xmlns:p14="http://schemas.microsoft.com/office/powerpoint/2010/main" val="3569779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1F204-B471-B848-6D54-C9EDB965D2D6}"/>
              </a:ext>
            </a:extLst>
          </p:cNvPr>
          <p:cNvSpPr>
            <a:spLocks noGrp="1"/>
          </p:cNvSpPr>
          <p:nvPr>
            <p:ph type="title"/>
          </p:nvPr>
        </p:nvSpPr>
        <p:spPr>
          <a:xfrm>
            <a:off x="350520" y="381001"/>
            <a:ext cx="10263357" cy="438150"/>
          </a:xfrm>
        </p:spPr>
        <p:txBody>
          <a:bodyPr/>
          <a:lstStyle/>
          <a:p>
            <a:r>
              <a:rPr lang="en-US" dirty="0"/>
              <a:t>PCN allergy is associated with antibiotic prescribing patterns, MRSA, and mortality</a:t>
            </a:r>
          </a:p>
        </p:txBody>
      </p:sp>
      <p:sp>
        <p:nvSpPr>
          <p:cNvPr id="3" name="Content Placeholder 2">
            <a:extLst>
              <a:ext uri="{FF2B5EF4-FFF2-40B4-BE49-F238E27FC236}">
                <a16:creationId xmlns:a16="http://schemas.microsoft.com/office/drawing/2014/main" id="{A4FB634E-09BA-B813-E528-CE80B373BBE6}"/>
              </a:ext>
            </a:extLst>
          </p:cNvPr>
          <p:cNvSpPr>
            <a:spLocks noGrp="1"/>
          </p:cNvSpPr>
          <p:nvPr>
            <p:ph idx="1"/>
          </p:nvPr>
        </p:nvSpPr>
        <p:spPr>
          <a:xfrm>
            <a:off x="350520" y="1719072"/>
            <a:ext cx="6574715" cy="4023360"/>
          </a:xfrm>
        </p:spPr>
        <p:txBody>
          <a:bodyPr/>
          <a:lstStyle/>
          <a:p>
            <a:pPr marL="342900" indent="-342900">
              <a:buFont typeface="Arial" panose="020B0604020202020204" pitchFamily="34" charset="0"/>
              <a:buChar char="•"/>
            </a:pPr>
            <a:r>
              <a:rPr lang="en-US" sz="1600" b="1" dirty="0"/>
              <a:t>Methods</a:t>
            </a:r>
          </a:p>
          <a:p>
            <a:pPr marL="804863" lvl="1" indent="-342900"/>
            <a:r>
              <a:rPr lang="en-US" sz="1600" dirty="0"/>
              <a:t>3 part study including cross-sectional study, and 2 retrospective cohort studies of patients in NHS general practices from 2013-2014</a:t>
            </a:r>
          </a:p>
          <a:p>
            <a:pPr marL="804863" lvl="1" indent="-342900"/>
            <a:r>
              <a:rPr lang="en-US" sz="1600" dirty="0"/>
              <a:t>Assessed prevalence of PCN allergy, antibiotic prescribing, mortality, MRSA infection/colonization and C diff infection</a:t>
            </a:r>
          </a:p>
          <a:p>
            <a:pPr marL="342900" indent="-342900">
              <a:buFont typeface="Arial" panose="020B0604020202020204" pitchFamily="34" charset="0"/>
              <a:buChar char="•"/>
            </a:pPr>
            <a:r>
              <a:rPr lang="en-US" sz="1600" b="1" dirty="0"/>
              <a:t>Results</a:t>
            </a:r>
          </a:p>
          <a:p>
            <a:pPr marL="804863" lvl="1" indent="-342900"/>
            <a:r>
              <a:rPr lang="en-US" sz="1600" dirty="0"/>
              <a:t>2.3 million adult patients, 5.9% with PCN allergy</a:t>
            </a:r>
          </a:p>
          <a:p>
            <a:pPr marL="1260475" lvl="3" indent="-342900"/>
            <a:r>
              <a:rPr lang="en-US" sz="1600" dirty="0"/>
              <a:t>More overall antibiotics prescribed to those with PCN allergy</a:t>
            </a:r>
          </a:p>
          <a:p>
            <a:pPr marL="1260475" lvl="3" indent="-342900"/>
            <a:r>
              <a:rPr lang="en-US" sz="1600" dirty="0"/>
              <a:t>PCN prescribed less frequently, received macrolides (RR 4.03), tetracyclines (RR 1.91) nitrofurantoin (RR 1.09), trimethoprim (RR 1.04), cephalosporins (RR 2.05), </a:t>
            </a:r>
            <a:r>
              <a:rPr lang="en-US" sz="1600" b="1" dirty="0"/>
              <a:t>quinolones</a:t>
            </a:r>
            <a:r>
              <a:rPr lang="en-US" sz="1600" dirty="0"/>
              <a:t> (RR 2.10), </a:t>
            </a:r>
            <a:r>
              <a:rPr lang="en-US" sz="1600" b="1" dirty="0"/>
              <a:t>clindamycin</a:t>
            </a:r>
            <a:r>
              <a:rPr lang="en-US" sz="1600" dirty="0"/>
              <a:t> (RR 5.47)</a:t>
            </a:r>
          </a:p>
          <a:p>
            <a:pPr marL="1260475" lvl="3" indent="-342900"/>
            <a:r>
              <a:rPr lang="en-US" sz="1600" dirty="0"/>
              <a:t>PCN allergy patients had increased risk of death in subsequent year, increased risk of re-prescription of a new antibiotic class within 1 month, and MRSA infection/colonization</a:t>
            </a:r>
          </a:p>
          <a:p>
            <a:pPr marL="1260475" lvl="3" indent="-342900"/>
            <a:r>
              <a:rPr lang="en-US" sz="1600" dirty="0"/>
              <a:t>No apparent impact on C diff, possibly due to follow up window</a:t>
            </a:r>
          </a:p>
          <a:p>
            <a:pPr marL="1260475" lvl="3" indent="-342900"/>
            <a:endParaRPr lang="en-US" dirty="0"/>
          </a:p>
        </p:txBody>
      </p:sp>
      <p:sp>
        <p:nvSpPr>
          <p:cNvPr id="4" name="Content Placeholder 3">
            <a:extLst>
              <a:ext uri="{FF2B5EF4-FFF2-40B4-BE49-F238E27FC236}">
                <a16:creationId xmlns:a16="http://schemas.microsoft.com/office/drawing/2014/main" id="{5CB362A0-F772-98BF-1CEC-560634DFFC7C}"/>
              </a:ext>
            </a:extLst>
          </p:cNvPr>
          <p:cNvSpPr>
            <a:spLocks noGrp="1"/>
          </p:cNvSpPr>
          <p:nvPr>
            <p:ph idx="10"/>
          </p:nvPr>
        </p:nvSpPr>
        <p:spPr/>
        <p:txBody>
          <a:bodyPr/>
          <a:lstStyle/>
          <a:p>
            <a:r>
              <a:rPr lang="en-US" dirty="0"/>
              <a:t>West RM, Smith CJ, Pavitt SH, Butler CC, Howard P, Bates C, Savic S, Wright JM, Hewison J, Sandoe JAT. 'Warning: allergic to penicillin': association between penicillin allergy status in 2.3 million NHS general practice electronic health records, antibiotic prescribing and health outcomes. J Antimicrob Chemother. 2019 Jul 1;74(7):2075-2082. doi: 10.1093/jac/dkz127. PMID: 31225607.</a:t>
            </a:r>
          </a:p>
        </p:txBody>
      </p:sp>
      <p:sp>
        <p:nvSpPr>
          <p:cNvPr id="5" name="Footer Placeholder 4">
            <a:extLst>
              <a:ext uri="{FF2B5EF4-FFF2-40B4-BE49-F238E27FC236}">
                <a16:creationId xmlns:a16="http://schemas.microsoft.com/office/drawing/2014/main" id="{1268E966-BBC7-8AE9-AA6C-2C7DD1EC57FE}"/>
              </a:ext>
            </a:extLst>
          </p:cNvPr>
          <p:cNvSpPr>
            <a:spLocks noGrp="1"/>
          </p:cNvSpPr>
          <p:nvPr>
            <p:ph type="ftr" sz="quarter" idx="3"/>
          </p:nvPr>
        </p:nvSpPr>
        <p:spPr/>
        <p:txBody>
          <a:bodyPr/>
          <a:lstStyle/>
          <a:p>
            <a:r>
              <a:rPr lang="en-US"/>
              <a:t>2026 Penicillin Allergy Learning Module (PALM) | Mayo Clinic | Harvard | Mass General Brigham</a:t>
            </a:r>
          </a:p>
        </p:txBody>
      </p:sp>
      <p:pic>
        <p:nvPicPr>
          <p:cNvPr id="7" name="Picture 6">
            <a:extLst>
              <a:ext uri="{FF2B5EF4-FFF2-40B4-BE49-F238E27FC236}">
                <a16:creationId xmlns:a16="http://schemas.microsoft.com/office/drawing/2014/main" id="{56D50266-1C4A-8F6C-5904-70ED27BE3A56}"/>
              </a:ext>
            </a:extLst>
          </p:cNvPr>
          <p:cNvPicPr>
            <a:picLocks noChangeAspect="1"/>
          </p:cNvPicPr>
          <p:nvPr/>
        </p:nvPicPr>
        <p:blipFill>
          <a:blip r:embed="rId3"/>
          <a:stretch>
            <a:fillRect/>
          </a:stretch>
        </p:blipFill>
        <p:spPr>
          <a:xfrm>
            <a:off x="10851474" y="95251"/>
            <a:ext cx="1352550" cy="1352550"/>
          </a:xfrm>
          <a:prstGeom prst="rect">
            <a:avLst/>
          </a:prstGeom>
        </p:spPr>
      </p:pic>
      <p:pic>
        <p:nvPicPr>
          <p:cNvPr id="8" name="Picture 7">
            <a:extLst>
              <a:ext uri="{FF2B5EF4-FFF2-40B4-BE49-F238E27FC236}">
                <a16:creationId xmlns:a16="http://schemas.microsoft.com/office/drawing/2014/main" id="{909AE6F4-6422-36FC-D3AF-25C6F5866F54}"/>
              </a:ext>
            </a:extLst>
          </p:cNvPr>
          <p:cNvPicPr>
            <a:picLocks noChangeAspect="1"/>
          </p:cNvPicPr>
          <p:nvPr/>
        </p:nvPicPr>
        <p:blipFill>
          <a:blip r:embed="rId4"/>
          <a:stretch>
            <a:fillRect/>
          </a:stretch>
        </p:blipFill>
        <p:spPr>
          <a:xfrm>
            <a:off x="7055153" y="1766427"/>
            <a:ext cx="5020376" cy="269595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89578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2AD7B-DF2D-4A25-3172-EB66C154EB6B}"/>
              </a:ext>
            </a:extLst>
          </p:cNvPr>
          <p:cNvSpPr>
            <a:spLocks noGrp="1"/>
          </p:cNvSpPr>
          <p:nvPr>
            <p:ph type="title"/>
          </p:nvPr>
        </p:nvSpPr>
        <p:spPr>
          <a:xfrm>
            <a:off x="350520" y="388295"/>
            <a:ext cx="10542863" cy="438150"/>
          </a:xfrm>
        </p:spPr>
        <p:txBody>
          <a:bodyPr/>
          <a:lstStyle/>
          <a:p>
            <a:r>
              <a:rPr lang="en-US" dirty="0"/>
              <a:t>ß-lactam allergies are associated with risk of antimicrobial resistant infections</a:t>
            </a:r>
          </a:p>
        </p:txBody>
      </p:sp>
      <p:sp>
        <p:nvSpPr>
          <p:cNvPr id="3" name="Content Placeholder 2">
            <a:extLst>
              <a:ext uri="{FF2B5EF4-FFF2-40B4-BE49-F238E27FC236}">
                <a16:creationId xmlns:a16="http://schemas.microsoft.com/office/drawing/2014/main" id="{CC9BC817-14F4-F078-FA61-E65D777F08A1}"/>
              </a:ext>
            </a:extLst>
          </p:cNvPr>
          <p:cNvSpPr>
            <a:spLocks noGrp="1"/>
          </p:cNvSpPr>
          <p:nvPr>
            <p:ph idx="1"/>
          </p:nvPr>
        </p:nvSpPr>
        <p:spPr>
          <a:xfrm>
            <a:off x="350520" y="1719072"/>
            <a:ext cx="4300993" cy="4023360"/>
          </a:xfrm>
        </p:spPr>
        <p:txBody>
          <a:bodyPr/>
          <a:lstStyle/>
          <a:p>
            <a:pPr marL="342900" indent="-342900">
              <a:buFont typeface="Arial" panose="020B0604020202020204" pitchFamily="34" charset="0"/>
              <a:buChar char="•"/>
            </a:pPr>
            <a:r>
              <a:rPr lang="en-US" sz="1600" b="1" dirty="0"/>
              <a:t>Methods</a:t>
            </a:r>
          </a:p>
          <a:p>
            <a:pPr marL="804863" lvl="1" indent="-342900"/>
            <a:r>
              <a:rPr lang="en-US" sz="1600" dirty="0"/>
              <a:t>Longitudinal retrospective cohort study at a regional healthcare system in western Pennsylvania for patients with a diagnosis of sepsis, pneumonia, or UTI from 2007-2008, with follow up through 2018 or death</a:t>
            </a:r>
          </a:p>
          <a:p>
            <a:pPr marL="804863" lvl="1" indent="-342900"/>
            <a:r>
              <a:rPr lang="en-US" sz="1600" dirty="0"/>
              <a:t>Outcomes included all cause mortality, MRSA, C diff, VRE, acute kidney injury</a:t>
            </a:r>
          </a:p>
          <a:p>
            <a:pPr marL="342900" indent="-342900">
              <a:buFont typeface="Arial" panose="020B0604020202020204" pitchFamily="34" charset="0"/>
              <a:buChar char="•"/>
            </a:pPr>
            <a:r>
              <a:rPr lang="en-US" sz="1600" b="1" dirty="0"/>
              <a:t>Results</a:t>
            </a:r>
          </a:p>
          <a:p>
            <a:pPr marL="804863" lvl="1" indent="-342900"/>
            <a:r>
              <a:rPr lang="en-US" sz="1600" dirty="0"/>
              <a:t>20,092 patients; 4,211 with ß-lactam allergy</a:t>
            </a:r>
          </a:p>
          <a:p>
            <a:pPr marL="804863" lvl="1" indent="-342900"/>
            <a:r>
              <a:rPr lang="en-US" sz="1600" dirty="0"/>
              <a:t>Allergy was </a:t>
            </a:r>
            <a:r>
              <a:rPr lang="en-US" sz="1600" i="1" dirty="0"/>
              <a:t>not</a:t>
            </a:r>
            <a:r>
              <a:rPr lang="en-US" sz="1600" dirty="0"/>
              <a:t> associated with increased mortality, C diff, or AKI</a:t>
            </a:r>
          </a:p>
          <a:p>
            <a:pPr marL="804863" lvl="1" indent="-342900"/>
            <a:r>
              <a:rPr lang="en-US" sz="1600" dirty="0"/>
              <a:t>Allergy </a:t>
            </a:r>
            <a:r>
              <a:rPr lang="en-US" sz="1600" i="1" dirty="0"/>
              <a:t>was</a:t>
            </a:r>
            <a:r>
              <a:rPr lang="en-US" sz="1600" dirty="0"/>
              <a:t> associated with increase in MRSA, VRE, and AMR infections</a:t>
            </a:r>
          </a:p>
          <a:p>
            <a:endParaRPr lang="en-US" dirty="0"/>
          </a:p>
        </p:txBody>
      </p:sp>
      <p:sp>
        <p:nvSpPr>
          <p:cNvPr id="4" name="Content Placeholder 3">
            <a:extLst>
              <a:ext uri="{FF2B5EF4-FFF2-40B4-BE49-F238E27FC236}">
                <a16:creationId xmlns:a16="http://schemas.microsoft.com/office/drawing/2014/main" id="{D14AE4B6-1850-3979-7975-34C51C1F5F3B}"/>
              </a:ext>
            </a:extLst>
          </p:cNvPr>
          <p:cNvSpPr>
            <a:spLocks noGrp="1"/>
          </p:cNvSpPr>
          <p:nvPr>
            <p:ph idx="10"/>
          </p:nvPr>
        </p:nvSpPr>
        <p:spPr/>
        <p:txBody>
          <a:bodyPr/>
          <a:lstStyle/>
          <a:p>
            <a:r>
              <a:rPr lang="en-US" dirty="0"/>
              <a:t>Gray MP, Kellum JA, Kirisci L, Boyce RD, Kane-Gill SL. Long-Term Outcomes Associated With β-Lactam Allergies. JAMA Netw Open. 2024 May 1;7(5):e2412313. doi: 10.1001/jamanetworkopen.2024.12313. PMID: 38758551; PMCID: PMC11102016.</a:t>
            </a:r>
          </a:p>
        </p:txBody>
      </p:sp>
      <p:sp>
        <p:nvSpPr>
          <p:cNvPr id="5" name="Footer Placeholder 4">
            <a:extLst>
              <a:ext uri="{FF2B5EF4-FFF2-40B4-BE49-F238E27FC236}">
                <a16:creationId xmlns:a16="http://schemas.microsoft.com/office/drawing/2014/main" id="{E99FB888-4830-1816-1D37-4E68743E175A}"/>
              </a:ext>
            </a:extLst>
          </p:cNvPr>
          <p:cNvSpPr>
            <a:spLocks noGrp="1"/>
          </p:cNvSpPr>
          <p:nvPr>
            <p:ph type="ftr" sz="quarter" idx="3"/>
          </p:nvPr>
        </p:nvSpPr>
        <p:spPr/>
        <p:txBody>
          <a:bodyPr/>
          <a:lstStyle/>
          <a:p>
            <a:r>
              <a:rPr lang="en-US"/>
              <a:t>2026 Penicillin Allergy Learning Module (PALM) | Mayo Clinic | Harvard | Mass General Brigham</a:t>
            </a:r>
          </a:p>
        </p:txBody>
      </p:sp>
      <p:pic>
        <p:nvPicPr>
          <p:cNvPr id="7" name="Picture 6">
            <a:extLst>
              <a:ext uri="{FF2B5EF4-FFF2-40B4-BE49-F238E27FC236}">
                <a16:creationId xmlns:a16="http://schemas.microsoft.com/office/drawing/2014/main" id="{FC48E855-E0D6-E290-BA64-294D2F3B7026}"/>
              </a:ext>
            </a:extLst>
          </p:cNvPr>
          <p:cNvPicPr>
            <a:picLocks noChangeAspect="1"/>
          </p:cNvPicPr>
          <p:nvPr/>
        </p:nvPicPr>
        <p:blipFill>
          <a:blip r:embed="rId2"/>
          <a:stretch>
            <a:fillRect/>
          </a:stretch>
        </p:blipFill>
        <p:spPr>
          <a:xfrm>
            <a:off x="10893383" y="39328"/>
            <a:ext cx="1268731" cy="1268731"/>
          </a:xfrm>
          <a:prstGeom prst="rect">
            <a:avLst/>
          </a:prstGeom>
        </p:spPr>
      </p:pic>
      <p:pic>
        <p:nvPicPr>
          <p:cNvPr id="8" name="Picture 7">
            <a:extLst>
              <a:ext uri="{FF2B5EF4-FFF2-40B4-BE49-F238E27FC236}">
                <a16:creationId xmlns:a16="http://schemas.microsoft.com/office/drawing/2014/main" id="{9AA7AA05-52B9-4AD4-215C-B1D55DC8B352}"/>
              </a:ext>
            </a:extLst>
          </p:cNvPr>
          <p:cNvPicPr>
            <a:picLocks noChangeAspect="1"/>
          </p:cNvPicPr>
          <p:nvPr/>
        </p:nvPicPr>
        <p:blipFill>
          <a:blip r:embed="rId3"/>
          <a:stretch>
            <a:fillRect/>
          </a:stretch>
        </p:blipFill>
        <p:spPr>
          <a:xfrm>
            <a:off x="5188571" y="1414819"/>
            <a:ext cx="6339177" cy="4311927"/>
          </a:xfrm>
          <a:prstGeom prst="rect">
            <a:avLst/>
          </a:prstGeom>
          <a:ln>
            <a:noFill/>
          </a:ln>
          <a:effectLst>
            <a:outerShdw blurRad="292100" dist="139700" dir="2700000" algn="tl" rotWithShape="0">
              <a:srgbClr val="333333">
                <a:alpha val="65000"/>
              </a:srgbClr>
            </a:outerShdw>
          </a:effectLst>
        </p:spPr>
      </p:pic>
      <p:pic>
        <p:nvPicPr>
          <p:cNvPr id="13" name="Graphic 12" descr="Star with solid fill">
            <a:extLst>
              <a:ext uri="{FF2B5EF4-FFF2-40B4-BE49-F238E27FC236}">
                <a16:creationId xmlns:a16="http://schemas.microsoft.com/office/drawing/2014/main" id="{17C2C130-4B56-6712-E2C1-8094B262BB9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657162" y="2297926"/>
            <a:ext cx="220649" cy="220649"/>
          </a:xfrm>
          <a:prstGeom prst="rect">
            <a:avLst/>
          </a:prstGeom>
        </p:spPr>
      </p:pic>
      <p:pic>
        <p:nvPicPr>
          <p:cNvPr id="15" name="Graphic 14" descr="Star with solid fill">
            <a:extLst>
              <a:ext uri="{FF2B5EF4-FFF2-40B4-BE49-F238E27FC236}">
                <a16:creationId xmlns:a16="http://schemas.microsoft.com/office/drawing/2014/main" id="{C0F50A03-1F30-3779-C1C7-1FC5C70FCDF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657162" y="2685344"/>
            <a:ext cx="220649" cy="220649"/>
          </a:xfrm>
          <a:prstGeom prst="rect">
            <a:avLst/>
          </a:prstGeom>
        </p:spPr>
      </p:pic>
      <p:pic>
        <p:nvPicPr>
          <p:cNvPr id="17" name="Graphic 16" descr="Star with solid fill">
            <a:extLst>
              <a:ext uri="{FF2B5EF4-FFF2-40B4-BE49-F238E27FC236}">
                <a16:creationId xmlns:a16="http://schemas.microsoft.com/office/drawing/2014/main" id="{CC644B1A-D21E-649B-4DB4-8D41B3387B6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672734" y="2947196"/>
            <a:ext cx="220649" cy="220649"/>
          </a:xfrm>
          <a:prstGeom prst="rect">
            <a:avLst/>
          </a:prstGeom>
        </p:spPr>
      </p:pic>
    </p:spTree>
    <p:extLst>
      <p:ext uri="{BB962C8B-B14F-4D97-AF65-F5344CB8AC3E}">
        <p14:creationId xmlns:p14="http://schemas.microsoft.com/office/powerpoint/2010/main" val="3632351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23B44-404A-78C3-862B-01F6F2F0BAE1}"/>
              </a:ext>
            </a:extLst>
          </p:cNvPr>
          <p:cNvSpPr>
            <a:spLocks noGrp="1"/>
          </p:cNvSpPr>
          <p:nvPr>
            <p:ph type="title"/>
          </p:nvPr>
        </p:nvSpPr>
        <p:spPr>
          <a:xfrm>
            <a:off x="350520" y="381001"/>
            <a:ext cx="10503010" cy="438150"/>
          </a:xfrm>
        </p:spPr>
        <p:txBody>
          <a:bodyPr/>
          <a:lstStyle/>
          <a:p>
            <a:r>
              <a:rPr lang="en-US" dirty="0"/>
              <a:t>Reported PCN allergy is associated with an increased risk of AMR: systematic review of MRSA, VRE, and GN</a:t>
            </a:r>
          </a:p>
        </p:txBody>
      </p:sp>
      <p:sp>
        <p:nvSpPr>
          <p:cNvPr id="4" name="Content Placeholder 3">
            <a:extLst>
              <a:ext uri="{FF2B5EF4-FFF2-40B4-BE49-F238E27FC236}">
                <a16:creationId xmlns:a16="http://schemas.microsoft.com/office/drawing/2014/main" id="{D19D7ECD-750E-8559-DAF6-D90E646BCD24}"/>
              </a:ext>
            </a:extLst>
          </p:cNvPr>
          <p:cNvSpPr>
            <a:spLocks noGrp="1"/>
          </p:cNvSpPr>
          <p:nvPr>
            <p:ph idx="10"/>
          </p:nvPr>
        </p:nvSpPr>
        <p:spPr/>
        <p:txBody>
          <a:bodyPr/>
          <a:lstStyle/>
          <a:p>
            <a:r>
              <a:rPr lang="en-US" dirty="0"/>
              <a:t>Ahmed S, Sandoe JAT. A rapid literature review of the impact of penicillin allergy on antibiotic resistance. JAC Antimicrob Resist. 2025 Jan 21;7(1):dlaf002. doi: 10.1093/jacamr/dlaf002. PMID: 39840325; PMCID: PMC11747217.</a:t>
            </a:r>
          </a:p>
        </p:txBody>
      </p:sp>
      <p:sp>
        <p:nvSpPr>
          <p:cNvPr id="5" name="Footer Placeholder 4">
            <a:extLst>
              <a:ext uri="{FF2B5EF4-FFF2-40B4-BE49-F238E27FC236}">
                <a16:creationId xmlns:a16="http://schemas.microsoft.com/office/drawing/2014/main" id="{2C7887B4-4A90-EB4F-4C9D-C7B681772CCC}"/>
              </a:ext>
            </a:extLst>
          </p:cNvPr>
          <p:cNvSpPr>
            <a:spLocks noGrp="1"/>
          </p:cNvSpPr>
          <p:nvPr>
            <p:ph type="ftr" sz="quarter" idx="3"/>
          </p:nvPr>
        </p:nvSpPr>
        <p:spPr/>
        <p:txBody>
          <a:bodyPr/>
          <a:lstStyle/>
          <a:p>
            <a:r>
              <a:rPr lang="en-US"/>
              <a:t>2026 Penicillin Allergy Learning Module (PALM) | Mayo Clinic | Harvard | Mass General Brigham</a:t>
            </a:r>
          </a:p>
        </p:txBody>
      </p:sp>
      <p:pic>
        <p:nvPicPr>
          <p:cNvPr id="7" name="Picture 6">
            <a:extLst>
              <a:ext uri="{FF2B5EF4-FFF2-40B4-BE49-F238E27FC236}">
                <a16:creationId xmlns:a16="http://schemas.microsoft.com/office/drawing/2014/main" id="{A303C865-025D-E149-C31C-D374C635A328}"/>
              </a:ext>
            </a:extLst>
          </p:cNvPr>
          <p:cNvPicPr>
            <a:picLocks noChangeAspect="1"/>
          </p:cNvPicPr>
          <p:nvPr/>
        </p:nvPicPr>
        <p:blipFill>
          <a:blip r:embed="rId3"/>
          <a:stretch>
            <a:fillRect/>
          </a:stretch>
        </p:blipFill>
        <p:spPr>
          <a:xfrm>
            <a:off x="10918784" y="118827"/>
            <a:ext cx="1217930" cy="1217930"/>
          </a:xfrm>
          <a:prstGeom prst="rect">
            <a:avLst/>
          </a:prstGeom>
        </p:spPr>
      </p:pic>
      <p:pic>
        <p:nvPicPr>
          <p:cNvPr id="8" name="Picture 7">
            <a:extLst>
              <a:ext uri="{FF2B5EF4-FFF2-40B4-BE49-F238E27FC236}">
                <a16:creationId xmlns:a16="http://schemas.microsoft.com/office/drawing/2014/main" id="{16CA7773-05CB-E361-B04A-65517A1C2C6E}"/>
              </a:ext>
            </a:extLst>
          </p:cNvPr>
          <p:cNvPicPr>
            <a:picLocks noChangeAspect="1"/>
          </p:cNvPicPr>
          <p:nvPr/>
        </p:nvPicPr>
        <p:blipFill>
          <a:blip r:embed="rId4"/>
          <a:stretch>
            <a:fillRect/>
          </a:stretch>
        </p:blipFill>
        <p:spPr>
          <a:xfrm>
            <a:off x="350520" y="1345059"/>
            <a:ext cx="5083202" cy="4167881"/>
          </a:xfrm>
          <a:prstGeom prst="rect">
            <a:avLst/>
          </a:prstGeom>
          <a:ln>
            <a:noFill/>
          </a:ln>
          <a:effectLst>
            <a:outerShdw blurRad="292100" dist="139700" dir="2700000" algn="tl" rotWithShape="0">
              <a:srgbClr val="333333">
                <a:alpha val="65000"/>
              </a:srgbClr>
            </a:outerShdw>
          </a:effectLst>
        </p:spPr>
      </p:pic>
      <p:pic>
        <p:nvPicPr>
          <p:cNvPr id="10" name="Picture 9">
            <a:extLst>
              <a:ext uri="{FF2B5EF4-FFF2-40B4-BE49-F238E27FC236}">
                <a16:creationId xmlns:a16="http://schemas.microsoft.com/office/drawing/2014/main" id="{6E572D68-1170-C08B-00E0-0467DC84F92F}"/>
              </a:ext>
            </a:extLst>
          </p:cNvPr>
          <p:cNvPicPr>
            <a:picLocks noChangeAspect="1"/>
          </p:cNvPicPr>
          <p:nvPr/>
        </p:nvPicPr>
        <p:blipFill>
          <a:blip r:embed="rId5"/>
          <a:stretch>
            <a:fillRect/>
          </a:stretch>
        </p:blipFill>
        <p:spPr>
          <a:xfrm>
            <a:off x="5817613" y="1336757"/>
            <a:ext cx="5862055" cy="3084168"/>
          </a:xfrm>
          <a:prstGeom prst="rect">
            <a:avLst/>
          </a:prstGeom>
          <a:ln>
            <a:noFill/>
          </a:ln>
          <a:effectLst>
            <a:outerShdw blurRad="292100" dist="139700" dir="2700000" algn="tl" rotWithShape="0">
              <a:srgbClr val="333333">
                <a:alpha val="65000"/>
              </a:srgbClr>
            </a:outerShdw>
          </a:effectLst>
        </p:spPr>
      </p:pic>
      <p:pic>
        <p:nvPicPr>
          <p:cNvPr id="12" name="Picture 11">
            <a:extLst>
              <a:ext uri="{FF2B5EF4-FFF2-40B4-BE49-F238E27FC236}">
                <a16:creationId xmlns:a16="http://schemas.microsoft.com/office/drawing/2014/main" id="{28F3DB63-8C9A-3EE2-917C-31CDFC6A87E6}"/>
              </a:ext>
            </a:extLst>
          </p:cNvPr>
          <p:cNvPicPr>
            <a:picLocks noChangeAspect="1"/>
          </p:cNvPicPr>
          <p:nvPr/>
        </p:nvPicPr>
        <p:blipFill>
          <a:blip r:embed="rId6"/>
          <a:stretch>
            <a:fillRect/>
          </a:stretch>
        </p:blipFill>
        <p:spPr>
          <a:xfrm>
            <a:off x="5602025" y="2554687"/>
            <a:ext cx="6377112" cy="1433494"/>
          </a:xfrm>
          <a:prstGeom prst="rect">
            <a:avLst/>
          </a:prstGeom>
        </p:spPr>
      </p:pic>
      <p:pic>
        <p:nvPicPr>
          <p:cNvPr id="14" name="Picture 13">
            <a:extLst>
              <a:ext uri="{FF2B5EF4-FFF2-40B4-BE49-F238E27FC236}">
                <a16:creationId xmlns:a16="http://schemas.microsoft.com/office/drawing/2014/main" id="{6D8A3039-C483-F8DD-D8AC-BBECF09AD4BD}"/>
              </a:ext>
            </a:extLst>
          </p:cNvPr>
          <p:cNvPicPr>
            <a:picLocks noChangeAspect="1"/>
          </p:cNvPicPr>
          <p:nvPr/>
        </p:nvPicPr>
        <p:blipFill>
          <a:blip r:embed="rId7"/>
          <a:stretch>
            <a:fillRect/>
          </a:stretch>
        </p:blipFill>
        <p:spPr>
          <a:xfrm>
            <a:off x="5759366" y="2338055"/>
            <a:ext cx="5768383" cy="177758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30414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10"/>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xit" presetSubtype="0" fill="hold" nodeType="withEffect">
                                  <p:stCondLst>
                                    <p:cond delay="0"/>
                                  </p:stCondLst>
                                  <p:childTnLst>
                                    <p:set>
                                      <p:cBhvr>
                                        <p:cTn id="14"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42ED3C-9103-D3A1-4139-905B4DCF79FE}"/>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2BC71F5F-FC77-B374-C4C2-022B2AEAE3EF}"/>
              </a:ext>
            </a:extLst>
          </p:cNvPr>
          <p:cNvSpPr>
            <a:spLocks noGrp="1"/>
          </p:cNvSpPr>
          <p:nvPr>
            <p:ph type="title"/>
          </p:nvPr>
        </p:nvSpPr>
        <p:spPr/>
        <p:txBody>
          <a:bodyPr/>
          <a:lstStyle/>
          <a:p>
            <a:r>
              <a:rPr lang="en-US" dirty="0"/>
              <a:t>How addressing </a:t>
            </a:r>
            <a:r>
              <a:rPr lang="en-US" dirty="0">
                <a:latin typeface="Georgia" panose="02040502050405020303" pitchFamily="18" charset="0"/>
              </a:rPr>
              <a:t>penicillin allergy labels</a:t>
            </a:r>
            <a:r>
              <a:rPr lang="en-US" dirty="0"/>
              <a:t> can improve patient care</a:t>
            </a:r>
          </a:p>
        </p:txBody>
      </p:sp>
    </p:spTree>
    <p:extLst>
      <p:ext uri="{BB962C8B-B14F-4D97-AF65-F5344CB8AC3E}">
        <p14:creationId xmlns:p14="http://schemas.microsoft.com/office/powerpoint/2010/main" val="26748862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49DB9643-5117-494E-AEF0-B0CFEB79F396}"/>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4" name="Object 3" hidden="1">
                        <a:extLst>
                          <a:ext uri="{FF2B5EF4-FFF2-40B4-BE49-F238E27FC236}">
                            <a16:creationId xmlns:a16="http://schemas.microsoft.com/office/drawing/2014/main" id="{49DB9643-5117-494E-AEF0-B0CFEB79F396}"/>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Content Placeholder 5">
            <a:extLst>
              <a:ext uri="{FF2B5EF4-FFF2-40B4-BE49-F238E27FC236}">
                <a16:creationId xmlns:a16="http://schemas.microsoft.com/office/drawing/2014/main" id="{A7AE5C48-86C5-A041-BFE3-49613FB4FA4E}"/>
              </a:ext>
            </a:extLst>
          </p:cNvPr>
          <p:cNvSpPr>
            <a:spLocks noGrp="1"/>
          </p:cNvSpPr>
          <p:nvPr>
            <p:ph sz="half" idx="1"/>
          </p:nvPr>
        </p:nvSpPr>
        <p:spPr>
          <a:xfrm>
            <a:off x="342900" y="1500224"/>
            <a:ext cx="3390900" cy="4253357"/>
          </a:xfrm>
          <a:prstGeom prst="roundRect">
            <a:avLst>
              <a:gd name="adj" fmla="val 5039"/>
            </a:avLst>
          </a:prstGeom>
          <a:solidFill>
            <a:schemeClr val="tx2"/>
          </a:solidFill>
        </p:spPr>
        <p:txBody>
          <a:bodyPr/>
          <a:lstStyle/>
          <a:p>
            <a:pPr marL="233363"/>
            <a:endParaRPr lang="en-US" dirty="0"/>
          </a:p>
          <a:p>
            <a:pPr marL="233363"/>
            <a:r>
              <a:rPr lang="en-US" sz="2400" b="1" dirty="0"/>
              <a:t>When</a:t>
            </a:r>
          </a:p>
          <a:p>
            <a:pPr marL="233363"/>
            <a:endParaRPr lang="en-US" sz="2400" dirty="0"/>
          </a:p>
          <a:p>
            <a:pPr marL="233363"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chemeClr val="accent2"/>
                </a:solidFill>
                <a:effectLst/>
                <a:uLnTx/>
                <a:uFillTx/>
                <a:latin typeface="Calibri"/>
                <a:ea typeface="+mn-ea"/>
                <a:cs typeface="+mn-cs"/>
              </a:rPr>
              <a:t>Ideally, before acute need for antibiotic.</a:t>
            </a:r>
          </a:p>
          <a:p>
            <a:pPr marL="233363"/>
            <a:r>
              <a:rPr lang="en-US" sz="2400" b="1" dirty="0">
                <a:solidFill>
                  <a:schemeClr val="accent2"/>
                </a:solidFill>
              </a:rPr>
              <a:t>Ideally, before acute need for antibiotic.</a:t>
            </a:r>
          </a:p>
        </p:txBody>
      </p:sp>
      <p:sp>
        <p:nvSpPr>
          <p:cNvPr id="2" name="Title 1">
            <a:extLst>
              <a:ext uri="{FF2B5EF4-FFF2-40B4-BE49-F238E27FC236}">
                <a16:creationId xmlns:a16="http://schemas.microsoft.com/office/drawing/2014/main" id="{79D1D9B0-B230-B54D-A5BD-19851936F0B5}"/>
              </a:ext>
            </a:extLst>
          </p:cNvPr>
          <p:cNvSpPr>
            <a:spLocks noGrp="1"/>
          </p:cNvSpPr>
          <p:nvPr>
            <p:ph type="title"/>
          </p:nvPr>
        </p:nvSpPr>
        <p:spPr/>
        <p:txBody>
          <a:bodyPr/>
          <a:lstStyle/>
          <a:p>
            <a:r>
              <a:rPr lang="en-US" dirty="0"/>
              <a:t>When, who and where, and how?</a:t>
            </a:r>
          </a:p>
        </p:txBody>
      </p:sp>
      <p:sp>
        <p:nvSpPr>
          <p:cNvPr id="3" name="Footer Placeholder 2">
            <a:extLst>
              <a:ext uri="{FF2B5EF4-FFF2-40B4-BE49-F238E27FC236}">
                <a16:creationId xmlns:a16="http://schemas.microsoft.com/office/drawing/2014/main" id="{7E5D1A1E-525A-7704-B293-35C4E223BEBD}"/>
              </a:ext>
            </a:extLst>
          </p:cNvPr>
          <p:cNvSpPr>
            <a:spLocks noGrp="1"/>
          </p:cNvSpPr>
          <p:nvPr>
            <p:ph type="ftr" sz="quarter" idx="11"/>
          </p:nvPr>
        </p:nvSpPr>
        <p:spPr/>
        <p:txBody>
          <a:bodyPr/>
          <a:lstStyle/>
          <a:p>
            <a:r>
              <a:rPr lang="en-US"/>
              <a:t>2026 Penicillin Allergy Learning Module (PALM) | Mayo Clinic | Harvard | Mass General Brigham</a:t>
            </a:r>
          </a:p>
        </p:txBody>
      </p:sp>
      <p:sp>
        <p:nvSpPr>
          <p:cNvPr id="18" name="Content Placeholder 5">
            <a:extLst>
              <a:ext uri="{FF2B5EF4-FFF2-40B4-BE49-F238E27FC236}">
                <a16:creationId xmlns:a16="http://schemas.microsoft.com/office/drawing/2014/main" id="{24FB8A8E-C631-132D-BFC4-51B2D8049F63}"/>
              </a:ext>
            </a:extLst>
          </p:cNvPr>
          <p:cNvSpPr txBox="1">
            <a:spLocks/>
          </p:cNvSpPr>
          <p:nvPr/>
        </p:nvSpPr>
        <p:spPr>
          <a:xfrm>
            <a:off x="4399788" y="1500224"/>
            <a:ext cx="3390900" cy="4253357"/>
          </a:xfrm>
          <a:prstGeom prst="roundRect">
            <a:avLst>
              <a:gd name="adj" fmla="val 5039"/>
            </a:avLst>
          </a:prstGeom>
          <a:solidFill>
            <a:schemeClr val="tx2"/>
          </a:solidFill>
        </p:spPr>
        <p:txBody>
          <a:bodyPr vert="horz"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1200">
                <a:solidFill>
                  <a:schemeClr val="tx1"/>
                </a:solidFill>
                <a:latin typeface="+mn-lt"/>
                <a:ea typeface="+mn-ea"/>
                <a:cs typeface="+mn-cs"/>
              </a:defRPr>
            </a:lvl1pPr>
            <a:lvl2pPr marL="461963" indent="-228600" algn="l" defTabSz="914400" rtl="0" eaLnBrk="1" latinLnBrk="0" hangingPunct="1">
              <a:lnSpc>
                <a:spcPct val="100000"/>
              </a:lnSpc>
              <a:spcBef>
                <a:spcPts val="0"/>
              </a:spcBef>
              <a:buSzPct val="95000"/>
              <a:buFont typeface="Arial" panose="020B0604020202020204" pitchFamily="34" charset="0"/>
              <a:buChar char="•"/>
              <a:tabLst/>
              <a:defRPr sz="1800" kern="1200">
                <a:solidFill>
                  <a:schemeClr val="tx1"/>
                </a:solidFill>
                <a:latin typeface="+mn-lt"/>
                <a:ea typeface="+mn-ea"/>
                <a:cs typeface="+mn-cs"/>
              </a:defRPr>
            </a:lvl2pPr>
            <a:lvl3pPr marL="688975" indent="-220663" algn="l" defTabSz="914400" rtl="0" eaLnBrk="1" latinLnBrk="0" hangingPunct="1">
              <a:lnSpc>
                <a:spcPct val="100000"/>
              </a:lnSpc>
              <a:spcBef>
                <a:spcPts val="0"/>
              </a:spcBef>
              <a:buFont typeface="Calibri" panose="020F0502020204030204" pitchFamily="34" charset="0"/>
              <a:buChar char="‒"/>
              <a:tabLst/>
              <a:defRPr sz="1800" kern="1200">
                <a:solidFill>
                  <a:schemeClr val="tx1"/>
                </a:solidFill>
                <a:latin typeface="+mn-lt"/>
                <a:ea typeface="+mn-ea"/>
                <a:cs typeface="+mn-cs"/>
              </a:defRPr>
            </a:lvl3pPr>
            <a:lvl4pPr marL="917575" indent="-233363" algn="l" defTabSz="914400" rtl="0" eaLnBrk="1" latinLnBrk="0" hangingPunct="1">
              <a:lnSpc>
                <a:spcPct val="100000"/>
              </a:lnSpc>
              <a:spcBef>
                <a:spcPts val="0"/>
              </a:spcBef>
              <a:buSzPct val="80000"/>
              <a:buFont typeface="Wingdings" pitchFamily="2" charset="2"/>
              <a:buChar char="§"/>
              <a:tabLst/>
              <a:defRPr sz="1800" kern="1200">
                <a:solidFill>
                  <a:schemeClr val="tx1"/>
                </a:solidFill>
                <a:latin typeface="+mn-lt"/>
                <a:ea typeface="+mn-ea"/>
                <a:cs typeface="+mn-cs"/>
              </a:defRPr>
            </a:lvl4pPr>
            <a:lvl5pPr marL="1146175" indent="-234950" algn="l" defTabSz="914400" rtl="0" eaLnBrk="1" latinLnBrk="0" hangingPunct="1">
              <a:lnSpc>
                <a:spcPct val="100000"/>
              </a:lnSpc>
              <a:spcBef>
                <a:spcPts val="0"/>
              </a:spcBef>
              <a:buSzPct val="90000"/>
              <a:buFont typeface="System Font Regular"/>
              <a:buChar char="–"/>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33363"/>
            <a:endParaRPr lang="en-US" dirty="0"/>
          </a:p>
          <a:p>
            <a:pPr marL="233363"/>
            <a:r>
              <a:rPr lang="en-US" sz="2400" b="1" dirty="0"/>
              <a:t>Who and Where</a:t>
            </a:r>
          </a:p>
          <a:p>
            <a:pPr marL="233363"/>
            <a:endParaRPr lang="en-US" sz="2400" dirty="0"/>
          </a:p>
          <a:p>
            <a:pPr marL="233363"/>
            <a:r>
              <a:rPr lang="en-US" sz="2400" b="1" dirty="0">
                <a:solidFill>
                  <a:schemeClr val="accent2"/>
                </a:solidFill>
              </a:rPr>
              <a:t>Many role groups: pharmacists, physicians, advanced practice providers; outpatient, emergency room, operating room, inpatient…</a:t>
            </a:r>
          </a:p>
        </p:txBody>
      </p:sp>
      <p:sp>
        <p:nvSpPr>
          <p:cNvPr id="19" name="Content Placeholder 5">
            <a:extLst>
              <a:ext uri="{FF2B5EF4-FFF2-40B4-BE49-F238E27FC236}">
                <a16:creationId xmlns:a16="http://schemas.microsoft.com/office/drawing/2014/main" id="{C21D20B6-7E4F-A057-6118-81B34CB549FE}"/>
              </a:ext>
            </a:extLst>
          </p:cNvPr>
          <p:cNvSpPr txBox="1">
            <a:spLocks/>
          </p:cNvSpPr>
          <p:nvPr/>
        </p:nvSpPr>
        <p:spPr>
          <a:xfrm>
            <a:off x="8456676" y="1500224"/>
            <a:ext cx="3392424" cy="4253357"/>
          </a:xfrm>
          <a:prstGeom prst="roundRect">
            <a:avLst>
              <a:gd name="adj" fmla="val 5039"/>
            </a:avLst>
          </a:prstGeom>
          <a:solidFill>
            <a:schemeClr val="tx2"/>
          </a:solidFill>
        </p:spPr>
        <p:txBody>
          <a:bodyPr vert="horz"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1200">
                <a:solidFill>
                  <a:schemeClr val="tx1"/>
                </a:solidFill>
                <a:latin typeface="+mn-lt"/>
                <a:ea typeface="+mn-ea"/>
                <a:cs typeface="+mn-cs"/>
              </a:defRPr>
            </a:lvl1pPr>
            <a:lvl2pPr marL="461963" indent="-228600" algn="l" defTabSz="914400" rtl="0" eaLnBrk="1" latinLnBrk="0" hangingPunct="1">
              <a:lnSpc>
                <a:spcPct val="100000"/>
              </a:lnSpc>
              <a:spcBef>
                <a:spcPts val="0"/>
              </a:spcBef>
              <a:buSzPct val="95000"/>
              <a:buFont typeface="Arial" panose="020B0604020202020204" pitchFamily="34" charset="0"/>
              <a:buChar char="•"/>
              <a:tabLst/>
              <a:defRPr sz="1800" kern="1200">
                <a:solidFill>
                  <a:schemeClr val="tx1"/>
                </a:solidFill>
                <a:latin typeface="+mn-lt"/>
                <a:ea typeface="+mn-ea"/>
                <a:cs typeface="+mn-cs"/>
              </a:defRPr>
            </a:lvl2pPr>
            <a:lvl3pPr marL="688975" indent="-220663" algn="l" defTabSz="914400" rtl="0" eaLnBrk="1" latinLnBrk="0" hangingPunct="1">
              <a:lnSpc>
                <a:spcPct val="100000"/>
              </a:lnSpc>
              <a:spcBef>
                <a:spcPts val="0"/>
              </a:spcBef>
              <a:buFont typeface="Calibri" panose="020F0502020204030204" pitchFamily="34" charset="0"/>
              <a:buChar char="‒"/>
              <a:tabLst/>
              <a:defRPr sz="1800" kern="1200">
                <a:solidFill>
                  <a:schemeClr val="tx1"/>
                </a:solidFill>
                <a:latin typeface="+mn-lt"/>
                <a:ea typeface="+mn-ea"/>
                <a:cs typeface="+mn-cs"/>
              </a:defRPr>
            </a:lvl3pPr>
            <a:lvl4pPr marL="917575" indent="-233363" algn="l" defTabSz="914400" rtl="0" eaLnBrk="1" latinLnBrk="0" hangingPunct="1">
              <a:lnSpc>
                <a:spcPct val="100000"/>
              </a:lnSpc>
              <a:spcBef>
                <a:spcPts val="0"/>
              </a:spcBef>
              <a:buSzPct val="80000"/>
              <a:buFont typeface="Wingdings" pitchFamily="2" charset="2"/>
              <a:buChar char="§"/>
              <a:tabLst/>
              <a:defRPr sz="1800" kern="1200">
                <a:solidFill>
                  <a:schemeClr val="tx1"/>
                </a:solidFill>
                <a:latin typeface="+mn-lt"/>
                <a:ea typeface="+mn-ea"/>
                <a:cs typeface="+mn-cs"/>
              </a:defRPr>
            </a:lvl4pPr>
            <a:lvl5pPr marL="1146175" indent="-234950" algn="l" defTabSz="914400" rtl="0" eaLnBrk="1" latinLnBrk="0" hangingPunct="1">
              <a:lnSpc>
                <a:spcPct val="100000"/>
              </a:lnSpc>
              <a:spcBef>
                <a:spcPts val="0"/>
              </a:spcBef>
              <a:buSzPct val="90000"/>
              <a:buFont typeface="System Font Regular"/>
              <a:buChar char="–"/>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33363"/>
            <a:endParaRPr lang="en-US" dirty="0"/>
          </a:p>
          <a:p>
            <a:pPr marL="233363"/>
            <a:r>
              <a:rPr lang="en-US" sz="2400" b="1" dirty="0"/>
              <a:t>How</a:t>
            </a:r>
          </a:p>
          <a:p>
            <a:pPr marL="233363"/>
            <a:endParaRPr lang="en-US" sz="2400" dirty="0"/>
          </a:p>
          <a:p>
            <a:pPr marL="233363"/>
            <a:r>
              <a:rPr lang="en-US" sz="2400" b="1" dirty="0">
                <a:solidFill>
                  <a:schemeClr val="accent2"/>
                </a:solidFill>
              </a:rPr>
              <a:t>History</a:t>
            </a:r>
          </a:p>
          <a:p>
            <a:pPr marL="233363"/>
            <a:r>
              <a:rPr lang="en-US" sz="2400" b="1" dirty="0">
                <a:solidFill>
                  <a:schemeClr val="accent2"/>
                </a:solidFill>
              </a:rPr>
              <a:t>Test dose/graded challenge</a:t>
            </a:r>
          </a:p>
          <a:p>
            <a:pPr marL="233363"/>
            <a:r>
              <a:rPr lang="en-US" sz="2400" b="1" dirty="0">
                <a:solidFill>
                  <a:schemeClr val="accent2"/>
                </a:solidFill>
              </a:rPr>
              <a:t>Skin testing</a:t>
            </a:r>
          </a:p>
          <a:p>
            <a:pPr marL="233363"/>
            <a:r>
              <a:rPr lang="en-US" sz="2400" b="1" dirty="0">
                <a:solidFill>
                  <a:schemeClr val="accent2"/>
                </a:solidFill>
              </a:rPr>
              <a:t>Suppress allergy alerts</a:t>
            </a:r>
            <a:endParaRPr lang="en-US" sz="2400" dirty="0"/>
          </a:p>
        </p:txBody>
      </p:sp>
    </p:spTree>
    <p:extLst>
      <p:ext uri="{BB962C8B-B14F-4D97-AF65-F5344CB8AC3E}">
        <p14:creationId xmlns:p14="http://schemas.microsoft.com/office/powerpoint/2010/main" val="33828134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1D2EB-451E-17D5-5619-483970CFF872}"/>
              </a:ext>
            </a:extLst>
          </p:cNvPr>
          <p:cNvSpPr>
            <a:spLocks noGrp="1"/>
          </p:cNvSpPr>
          <p:nvPr>
            <p:ph type="title"/>
          </p:nvPr>
        </p:nvSpPr>
        <p:spPr>
          <a:xfrm>
            <a:off x="350520" y="381001"/>
            <a:ext cx="10205421" cy="438150"/>
          </a:xfrm>
        </p:spPr>
        <p:txBody>
          <a:bodyPr/>
          <a:lstStyle/>
          <a:p>
            <a:r>
              <a:rPr lang="en-US" dirty="0"/>
              <a:t>Pharmacist-led allergy assessments associated with reduced use of antibiotics with high risk for C diff</a:t>
            </a:r>
          </a:p>
        </p:txBody>
      </p:sp>
      <p:sp>
        <p:nvSpPr>
          <p:cNvPr id="3" name="Content Placeholder 2">
            <a:extLst>
              <a:ext uri="{FF2B5EF4-FFF2-40B4-BE49-F238E27FC236}">
                <a16:creationId xmlns:a16="http://schemas.microsoft.com/office/drawing/2014/main" id="{568CB189-8117-7337-7718-6D1158F2EB1F}"/>
              </a:ext>
            </a:extLst>
          </p:cNvPr>
          <p:cNvSpPr>
            <a:spLocks noGrp="1"/>
          </p:cNvSpPr>
          <p:nvPr>
            <p:ph idx="1"/>
          </p:nvPr>
        </p:nvSpPr>
        <p:spPr>
          <a:xfrm>
            <a:off x="350520" y="1719072"/>
            <a:ext cx="7068047" cy="4023360"/>
          </a:xfrm>
        </p:spPr>
        <p:txBody>
          <a:bodyPr/>
          <a:lstStyle/>
          <a:p>
            <a:pPr marL="342900" indent="-342900">
              <a:buFont typeface="Arial" panose="020B0604020202020204" pitchFamily="34" charset="0"/>
              <a:buChar char="•"/>
            </a:pPr>
            <a:r>
              <a:rPr lang="en-US" sz="1600" b="1" dirty="0"/>
              <a:t>Methods</a:t>
            </a:r>
          </a:p>
          <a:p>
            <a:pPr marL="804863" lvl="1" indent="-342900"/>
            <a:r>
              <a:rPr lang="en-US" sz="1600" dirty="0"/>
              <a:t>Longitudinal cross-sectional study from 2014-2020 of a pharmacist-led allergy assessment program implemented in 2015 (allergy history) and 2016 (comprehensive assessment) at a single hospital; facility wide outcomes included antibiotic days of therapy/1000 PD and HO-C diff/10,000PD</a:t>
            </a:r>
          </a:p>
          <a:p>
            <a:pPr marL="804863" lvl="1" indent="-342900"/>
            <a:r>
              <a:rPr lang="en-US" sz="1600" dirty="0"/>
              <a:t>Case-control study of inpatients with reported PCN allergy in which cases underwent comprehensive allergy assessment and outcomes including antibiotic selection, survival, and C diff-free survival</a:t>
            </a:r>
          </a:p>
          <a:p>
            <a:pPr marL="342900" indent="-342900">
              <a:buFont typeface="Arial" panose="020B0604020202020204" pitchFamily="34" charset="0"/>
              <a:buChar char="•"/>
            </a:pPr>
            <a:r>
              <a:rPr lang="en-US" sz="1600" b="1" dirty="0"/>
              <a:t>Results</a:t>
            </a:r>
          </a:p>
          <a:p>
            <a:pPr marL="804863" lvl="1" indent="-342900"/>
            <a:r>
              <a:rPr lang="en-US" sz="1600" dirty="0"/>
              <a:t>Hospital-wide, allergy histories were associated with decreased use of non-PCN alternative antibiotics (RR 0.87) and high C diff-risk antibiotics (RR 0.91)</a:t>
            </a:r>
          </a:p>
          <a:p>
            <a:pPr marL="804863" lvl="1" indent="-342900"/>
            <a:r>
              <a:rPr lang="en-US" sz="1600" dirty="0"/>
              <a:t>PCN skin testing associated with lower hospital onset C diff (RR 0.61)</a:t>
            </a:r>
          </a:p>
          <a:p>
            <a:pPr marL="804863" lvl="1" indent="-342900"/>
            <a:r>
              <a:rPr lang="en-US" sz="1600" dirty="0"/>
              <a:t>Allergy-assessed patients were less likely to receive high C diff-risk antibiotics at discharge (OR 0.66)</a:t>
            </a:r>
          </a:p>
          <a:p>
            <a:pPr marL="804863" lvl="1" indent="-342900"/>
            <a:r>
              <a:rPr lang="en-US" sz="1600" dirty="0"/>
              <a:t>Reductions in mortality and hospital-onset C diff were not significant, however, there was a divergence in survival curves</a:t>
            </a:r>
            <a:endParaRPr lang="en-US" dirty="0"/>
          </a:p>
        </p:txBody>
      </p:sp>
      <p:sp>
        <p:nvSpPr>
          <p:cNvPr id="4" name="Content Placeholder 3">
            <a:extLst>
              <a:ext uri="{FF2B5EF4-FFF2-40B4-BE49-F238E27FC236}">
                <a16:creationId xmlns:a16="http://schemas.microsoft.com/office/drawing/2014/main" id="{ECE98502-4159-8223-21A3-75AD75097F9E}"/>
              </a:ext>
            </a:extLst>
          </p:cNvPr>
          <p:cNvSpPr>
            <a:spLocks noGrp="1"/>
          </p:cNvSpPr>
          <p:nvPr>
            <p:ph idx="10"/>
          </p:nvPr>
        </p:nvSpPr>
        <p:spPr/>
        <p:txBody>
          <a:bodyPr/>
          <a:lstStyle/>
          <a:p>
            <a:r>
              <a:rPr lang="en-US" dirty="0"/>
              <a:t>Turner NA, Wrenn R, Sarubbi C, Kleris R, Lugar PL, Radojicic C, Moehring RW, Anderson DJ. Evaluation of a Pharmacist-Led Penicillin Allergy Assessment Program and Allergy Delabeling in a Tertiary Care Hospital. JAMA Netw Open. 2021 May 3;4(5):e219820. doi: 10.1001/jamanetworkopen.2021.9820. PMID: 33983399; PMCID: PMC8120333. Figure modified for presentation.</a:t>
            </a:r>
          </a:p>
        </p:txBody>
      </p:sp>
      <p:sp>
        <p:nvSpPr>
          <p:cNvPr id="5" name="Footer Placeholder 4">
            <a:extLst>
              <a:ext uri="{FF2B5EF4-FFF2-40B4-BE49-F238E27FC236}">
                <a16:creationId xmlns:a16="http://schemas.microsoft.com/office/drawing/2014/main" id="{29881AFE-309D-4271-05FB-12A5E881A66B}"/>
              </a:ext>
            </a:extLst>
          </p:cNvPr>
          <p:cNvSpPr>
            <a:spLocks noGrp="1"/>
          </p:cNvSpPr>
          <p:nvPr>
            <p:ph type="ftr" sz="quarter" idx="3"/>
          </p:nvPr>
        </p:nvSpPr>
        <p:spPr/>
        <p:txBody>
          <a:bodyPr/>
          <a:lstStyle/>
          <a:p>
            <a:r>
              <a:rPr lang="en-US"/>
              <a:t>2026 Penicillin Allergy Learning Module (PALM) | Mayo Clinic | Harvard | Mass General Brigham</a:t>
            </a:r>
          </a:p>
        </p:txBody>
      </p:sp>
      <p:pic>
        <p:nvPicPr>
          <p:cNvPr id="7" name="Picture 6">
            <a:extLst>
              <a:ext uri="{FF2B5EF4-FFF2-40B4-BE49-F238E27FC236}">
                <a16:creationId xmlns:a16="http://schemas.microsoft.com/office/drawing/2014/main" id="{B5451364-1742-DBAB-AA05-5E86EEACFF17}"/>
              </a:ext>
            </a:extLst>
          </p:cNvPr>
          <p:cNvPicPr>
            <a:picLocks noChangeAspect="1"/>
          </p:cNvPicPr>
          <p:nvPr/>
        </p:nvPicPr>
        <p:blipFill>
          <a:blip r:embed="rId2"/>
          <a:stretch>
            <a:fillRect/>
          </a:stretch>
        </p:blipFill>
        <p:spPr>
          <a:xfrm>
            <a:off x="10853593" y="144995"/>
            <a:ext cx="1348312" cy="1348312"/>
          </a:xfrm>
          <a:prstGeom prst="rect">
            <a:avLst/>
          </a:prstGeom>
        </p:spPr>
      </p:pic>
      <p:pic>
        <p:nvPicPr>
          <p:cNvPr id="8" name="Picture 7">
            <a:extLst>
              <a:ext uri="{FF2B5EF4-FFF2-40B4-BE49-F238E27FC236}">
                <a16:creationId xmlns:a16="http://schemas.microsoft.com/office/drawing/2014/main" id="{711F6944-DFEB-9A2D-58AC-A05AC70C6D7E}"/>
              </a:ext>
            </a:extLst>
          </p:cNvPr>
          <p:cNvPicPr>
            <a:picLocks noChangeAspect="1"/>
          </p:cNvPicPr>
          <p:nvPr/>
        </p:nvPicPr>
        <p:blipFill>
          <a:blip r:embed="rId3"/>
          <a:srcRect l="4985" t="12224" r="47550" b="11029"/>
          <a:stretch>
            <a:fillRect/>
          </a:stretch>
        </p:blipFill>
        <p:spPr>
          <a:xfrm>
            <a:off x="8124485" y="1500468"/>
            <a:ext cx="3260140" cy="2131276"/>
          </a:xfrm>
          <a:prstGeom prst="rect">
            <a:avLst/>
          </a:prstGeom>
          <a:ln>
            <a:noFill/>
          </a:ln>
          <a:effectLst>
            <a:outerShdw blurRad="292100" dist="139700" dir="2700000" algn="tl" rotWithShape="0">
              <a:srgbClr val="333333">
                <a:alpha val="65000"/>
              </a:srgbClr>
            </a:outerShdw>
          </a:effectLst>
        </p:spPr>
      </p:pic>
      <p:pic>
        <p:nvPicPr>
          <p:cNvPr id="10" name="Picture 9">
            <a:extLst>
              <a:ext uri="{FF2B5EF4-FFF2-40B4-BE49-F238E27FC236}">
                <a16:creationId xmlns:a16="http://schemas.microsoft.com/office/drawing/2014/main" id="{45696171-BAF9-06EA-F771-9EC1C25CDE2B}"/>
              </a:ext>
            </a:extLst>
          </p:cNvPr>
          <p:cNvPicPr>
            <a:picLocks noChangeAspect="1"/>
          </p:cNvPicPr>
          <p:nvPr/>
        </p:nvPicPr>
        <p:blipFill>
          <a:blip r:embed="rId3"/>
          <a:srcRect l="51700" t="12317" b="12357"/>
          <a:stretch>
            <a:fillRect/>
          </a:stretch>
        </p:blipFill>
        <p:spPr>
          <a:xfrm>
            <a:off x="8124484" y="3686811"/>
            <a:ext cx="3260141" cy="205562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660848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E699E-0073-6C7B-65DB-AEB814DCFFFF}"/>
              </a:ext>
            </a:extLst>
          </p:cNvPr>
          <p:cNvSpPr>
            <a:spLocks noGrp="1"/>
          </p:cNvSpPr>
          <p:nvPr>
            <p:ph type="title"/>
          </p:nvPr>
        </p:nvSpPr>
        <p:spPr>
          <a:xfrm>
            <a:off x="350520" y="381001"/>
            <a:ext cx="10439400" cy="438150"/>
          </a:xfrm>
        </p:spPr>
        <p:txBody>
          <a:bodyPr/>
          <a:lstStyle/>
          <a:p>
            <a:r>
              <a:rPr lang="en-US" dirty="0"/>
              <a:t>Removal of automated alert warning against cephalosporin use in patients with PCN allergy associated with increased use of cephalosporins</a:t>
            </a:r>
          </a:p>
        </p:txBody>
      </p:sp>
      <p:sp>
        <p:nvSpPr>
          <p:cNvPr id="3" name="Content Placeholder 2">
            <a:extLst>
              <a:ext uri="{FF2B5EF4-FFF2-40B4-BE49-F238E27FC236}">
                <a16:creationId xmlns:a16="http://schemas.microsoft.com/office/drawing/2014/main" id="{3EC4597F-A1D4-6739-48FE-2D19F72C3D07}"/>
              </a:ext>
            </a:extLst>
          </p:cNvPr>
          <p:cNvSpPr>
            <a:spLocks noGrp="1"/>
          </p:cNvSpPr>
          <p:nvPr>
            <p:ph idx="1"/>
          </p:nvPr>
        </p:nvSpPr>
        <p:spPr>
          <a:xfrm>
            <a:off x="350521" y="1719072"/>
            <a:ext cx="6686384" cy="4023360"/>
          </a:xfrm>
        </p:spPr>
        <p:txBody>
          <a:bodyPr/>
          <a:lstStyle/>
          <a:p>
            <a:pPr marL="342900" indent="-342900">
              <a:buFont typeface="Arial" panose="020B0604020202020204" pitchFamily="34" charset="0"/>
              <a:buChar char="•"/>
            </a:pPr>
            <a:r>
              <a:rPr lang="en-US" sz="1600" b="1" dirty="0"/>
              <a:t>Methods</a:t>
            </a:r>
          </a:p>
          <a:p>
            <a:pPr marL="804863" lvl="1" indent="-342900"/>
            <a:r>
              <a:rPr lang="en-US" sz="1600" dirty="0"/>
              <a:t>Retrospective cohort of patients receiving antibiotics in inpatient or outpatient settings in 2 regions of a large integrated healthcare system in California between 2017-2018 during which an electronic health record alert warning against use of cephalosporins was removed</a:t>
            </a:r>
          </a:p>
          <a:p>
            <a:pPr marL="804863" lvl="1" indent="-342900"/>
            <a:r>
              <a:rPr lang="en-US" sz="1600" dirty="0"/>
              <a:t>Antibiotic dispensed or administered were assessed and the probability of an antibiotic course being a cephalosporin measured</a:t>
            </a:r>
          </a:p>
          <a:p>
            <a:pPr marL="342900" indent="-342900">
              <a:buFont typeface="Arial" panose="020B0604020202020204" pitchFamily="34" charset="0"/>
              <a:buChar char="•"/>
            </a:pPr>
            <a:r>
              <a:rPr lang="en-US" sz="1600" b="1" dirty="0"/>
              <a:t>Results</a:t>
            </a:r>
          </a:p>
          <a:p>
            <a:pPr marL="804863" lvl="1" indent="-342900"/>
            <a:r>
              <a:rPr lang="en-US" sz="1600" dirty="0"/>
              <a:t>Over 4 million patients and more than 10.5 million antibiotic courses</a:t>
            </a:r>
          </a:p>
          <a:p>
            <a:pPr marL="804863" lvl="1" indent="-342900"/>
            <a:r>
              <a:rPr lang="en-US" sz="1600" dirty="0"/>
              <a:t>Cephalosporins increased by 47% among patients with PCN allergy after removal of alert compared to patients without PCN allergy at the same site and those with PCN allergy at site where alert was retained.</a:t>
            </a:r>
          </a:p>
          <a:p>
            <a:pPr marL="804863" lvl="1" indent="-342900"/>
            <a:r>
              <a:rPr lang="en-US" sz="1600" dirty="0"/>
              <a:t>No differences in anaphylaxis, new allergies or treatment failures were identified</a:t>
            </a:r>
          </a:p>
          <a:p>
            <a:pPr marL="804863" lvl="1" indent="-342900"/>
            <a:r>
              <a:rPr lang="en-US" sz="1600" dirty="0"/>
              <a:t>No differences in all cause mortality, hospital LOS, new C diff, MRSA, or VRE</a:t>
            </a:r>
            <a:endParaRPr lang="en-US" dirty="0"/>
          </a:p>
          <a:p>
            <a:endParaRPr lang="en-US" dirty="0"/>
          </a:p>
        </p:txBody>
      </p:sp>
      <p:sp>
        <p:nvSpPr>
          <p:cNvPr id="4" name="Content Placeholder 3">
            <a:extLst>
              <a:ext uri="{FF2B5EF4-FFF2-40B4-BE49-F238E27FC236}">
                <a16:creationId xmlns:a16="http://schemas.microsoft.com/office/drawing/2014/main" id="{9E610E44-B7EF-A0B7-ABFF-F51A24CFFCC1}"/>
              </a:ext>
            </a:extLst>
          </p:cNvPr>
          <p:cNvSpPr>
            <a:spLocks noGrp="1"/>
          </p:cNvSpPr>
          <p:nvPr>
            <p:ph idx="10"/>
          </p:nvPr>
        </p:nvSpPr>
        <p:spPr/>
        <p:txBody>
          <a:bodyPr/>
          <a:lstStyle/>
          <a:p>
            <a:r>
              <a:rPr lang="en-US" dirty="0"/>
              <a:t>Macy E, McCormick TA, Adams JL, Crawford WW, Nguyen MT, Hoang L, Eng V, Davis AC, McGlynn EA. Association Between Removal of a Warning Against Cephalosporin Use in Patients With Penicillin Allergy and Antibiotic Prescribing. JAMA Netw Open. 2021 Apr 1;4(4):e218367. doi: 10.1001/jamanetworkopen.2021.8367. PMID: 33914051; PMCID: PMC8085727. Figure modified for presentation.</a:t>
            </a:r>
          </a:p>
        </p:txBody>
      </p:sp>
      <p:sp>
        <p:nvSpPr>
          <p:cNvPr id="5" name="Footer Placeholder 4">
            <a:extLst>
              <a:ext uri="{FF2B5EF4-FFF2-40B4-BE49-F238E27FC236}">
                <a16:creationId xmlns:a16="http://schemas.microsoft.com/office/drawing/2014/main" id="{1C693CD1-350C-8CFC-57D7-0B98E9C24C20}"/>
              </a:ext>
            </a:extLst>
          </p:cNvPr>
          <p:cNvSpPr>
            <a:spLocks noGrp="1"/>
          </p:cNvSpPr>
          <p:nvPr>
            <p:ph type="ftr" sz="quarter" idx="3"/>
          </p:nvPr>
        </p:nvSpPr>
        <p:spPr/>
        <p:txBody>
          <a:bodyPr/>
          <a:lstStyle/>
          <a:p>
            <a:r>
              <a:rPr lang="en-US"/>
              <a:t>2026 Penicillin Allergy Learning Module (PALM) | Mayo Clinic | Harvard | Mass General Brigham</a:t>
            </a:r>
          </a:p>
        </p:txBody>
      </p:sp>
      <p:pic>
        <p:nvPicPr>
          <p:cNvPr id="7" name="Picture 6">
            <a:extLst>
              <a:ext uri="{FF2B5EF4-FFF2-40B4-BE49-F238E27FC236}">
                <a16:creationId xmlns:a16="http://schemas.microsoft.com/office/drawing/2014/main" id="{9B52F5E2-91A4-8D94-BFF5-22BC70D871DA}"/>
              </a:ext>
            </a:extLst>
          </p:cNvPr>
          <p:cNvPicPr>
            <a:picLocks noChangeAspect="1"/>
          </p:cNvPicPr>
          <p:nvPr/>
        </p:nvPicPr>
        <p:blipFill>
          <a:blip r:embed="rId2"/>
          <a:stretch>
            <a:fillRect/>
          </a:stretch>
        </p:blipFill>
        <p:spPr>
          <a:xfrm>
            <a:off x="10849413" y="38101"/>
            <a:ext cx="1356672" cy="1356672"/>
          </a:xfrm>
          <a:prstGeom prst="rect">
            <a:avLst/>
          </a:prstGeom>
        </p:spPr>
      </p:pic>
      <p:pic>
        <p:nvPicPr>
          <p:cNvPr id="14" name="Picture 13">
            <a:extLst>
              <a:ext uri="{FF2B5EF4-FFF2-40B4-BE49-F238E27FC236}">
                <a16:creationId xmlns:a16="http://schemas.microsoft.com/office/drawing/2014/main" id="{B7A983D6-A31F-E834-78A5-F74A88A71111}"/>
              </a:ext>
            </a:extLst>
          </p:cNvPr>
          <p:cNvPicPr>
            <a:picLocks noChangeAspect="1"/>
          </p:cNvPicPr>
          <p:nvPr/>
        </p:nvPicPr>
        <p:blipFill>
          <a:blip r:embed="rId3"/>
          <a:stretch>
            <a:fillRect/>
          </a:stretch>
        </p:blipFill>
        <p:spPr>
          <a:xfrm>
            <a:off x="7324766" y="1929049"/>
            <a:ext cx="4341454" cy="330205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15365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BEDDA2-B433-CFF2-E594-419E5F52EA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26D4DA-47B1-2FEB-9CD8-35609665A6DD}"/>
              </a:ext>
            </a:extLst>
          </p:cNvPr>
          <p:cNvSpPr>
            <a:spLocks noGrp="1"/>
          </p:cNvSpPr>
          <p:nvPr>
            <p:ph type="title"/>
          </p:nvPr>
        </p:nvSpPr>
        <p:spPr>
          <a:xfrm>
            <a:off x="350520" y="381001"/>
            <a:ext cx="10264471" cy="438150"/>
          </a:xfrm>
        </p:spPr>
        <p:txBody>
          <a:bodyPr/>
          <a:lstStyle/>
          <a:p>
            <a:r>
              <a:rPr lang="en-US" sz="3200" dirty="0"/>
              <a:t>Integration of AI-generated risk score linked to allergy consult decreased antimicrobial use, but not C diff </a:t>
            </a:r>
          </a:p>
        </p:txBody>
      </p:sp>
      <p:sp>
        <p:nvSpPr>
          <p:cNvPr id="4" name="Text Placeholder 3">
            <a:extLst>
              <a:ext uri="{FF2B5EF4-FFF2-40B4-BE49-F238E27FC236}">
                <a16:creationId xmlns:a16="http://schemas.microsoft.com/office/drawing/2014/main" id="{4C20DD62-CF57-069C-3040-15BC86CFFB87}"/>
              </a:ext>
            </a:extLst>
          </p:cNvPr>
          <p:cNvSpPr>
            <a:spLocks noGrp="1"/>
          </p:cNvSpPr>
          <p:nvPr>
            <p:ph type="body" sz="quarter" idx="14"/>
          </p:nvPr>
        </p:nvSpPr>
        <p:spPr/>
        <p:txBody>
          <a:bodyPr/>
          <a:lstStyle/>
          <a:p>
            <a:r>
              <a:rPr lang="en-US" dirty="0"/>
              <a:t>Tang S, Shepard S, Clark R, </a:t>
            </a:r>
            <a:r>
              <a:rPr lang="en-US" dirty="0" err="1"/>
              <a:t>Ötles</a:t>
            </a:r>
            <a:r>
              <a:rPr lang="en-US" dirty="0"/>
              <a:t> E, Udegbunam C, Tran J, Seiler M, Ortwine J, Waljee AK, Nagel J, Krein SL, Kurlander JE, Grant PJ, Baang J, Wasylyshyn A, Rao K, Wiens J. Guiding Clostridioides difficile Infection Prevention Efforts in a Hospital Setting With AI. JAMA </a:t>
            </a:r>
            <a:r>
              <a:rPr lang="en-US" dirty="0" err="1"/>
              <a:t>Netw</a:t>
            </a:r>
            <a:r>
              <a:rPr lang="en-US" dirty="0"/>
              <a:t> Open. 2025 Jun 2;8(6):e2515213. </a:t>
            </a:r>
            <a:r>
              <a:rPr lang="en-US" dirty="0" err="1"/>
              <a:t>doi</a:t>
            </a:r>
            <a:r>
              <a:rPr lang="en-US" dirty="0"/>
              <a:t>: 10.1001/jamanetworkopen.2025.15213. PMID: 40504526; PMCID: PMC12163649.</a:t>
            </a:r>
          </a:p>
        </p:txBody>
      </p:sp>
      <p:sp>
        <p:nvSpPr>
          <p:cNvPr id="5" name="Footer Placeholder 4">
            <a:extLst>
              <a:ext uri="{FF2B5EF4-FFF2-40B4-BE49-F238E27FC236}">
                <a16:creationId xmlns:a16="http://schemas.microsoft.com/office/drawing/2014/main" id="{4725F20B-0E4D-D8C0-BA66-EBB82B348A2B}"/>
              </a:ext>
            </a:extLst>
          </p:cNvPr>
          <p:cNvSpPr>
            <a:spLocks noGrp="1"/>
          </p:cNvSpPr>
          <p:nvPr>
            <p:ph type="ftr" sz="quarter" idx="15"/>
          </p:nvPr>
        </p:nvSpPr>
        <p:spPr/>
        <p:txBody>
          <a:bodyPr/>
          <a:lstStyle/>
          <a:p>
            <a:r>
              <a:rPr lang="en-US"/>
              <a:t>2026 Penicillin Allergy Learning Module (PALM) | Mayo Clinic | Harvard | Mass General Brigham</a:t>
            </a:r>
          </a:p>
        </p:txBody>
      </p:sp>
      <p:sp>
        <p:nvSpPr>
          <p:cNvPr id="6" name="Content Placeholder 2">
            <a:extLst>
              <a:ext uri="{FF2B5EF4-FFF2-40B4-BE49-F238E27FC236}">
                <a16:creationId xmlns:a16="http://schemas.microsoft.com/office/drawing/2014/main" id="{40A12F60-B2C0-EB5F-D864-B3579914E8D5}"/>
              </a:ext>
            </a:extLst>
          </p:cNvPr>
          <p:cNvSpPr txBox="1">
            <a:spLocks/>
          </p:cNvSpPr>
          <p:nvPr/>
        </p:nvSpPr>
        <p:spPr>
          <a:xfrm>
            <a:off x="641350" y="1719072"/>
            <a:ext cx="5454650" cy="4023360"/>
          </a:xfrm>
          <a:prstGeom prst="rect">
            <a:avLst/>
          </a:prstGeom>
        </p:spPr>
        <p:txBody>
          <a:bodyPr vert="horz" lIns="0" tIns="0" rIns="0" bIns="0" rtlCol="0">
            <a:noAutofit/>
          </a:bodyPr>
          <a:lstStyle>
            <a:lvl1pPr marL="0" indent="0" algn="l" defTabSz="665665" rtl="0" eaLnBrk="1" latinLnBrk="0" hangingPunct="1">
              <a:lnSpc>
                <a:spcPct val="100000"/>
              </a:lnSpc>
              <a:spcBef>
                <a:spcPts val="0"/>
              </a:spcBef>
              <a:buFont typeface="Arial" panose="020B0604020202020204" pitchFamily="34" charset="0"/>
              <a:buNone/>
              <a:defRPr sz="1456" b="0" kern="1200">
                <a:solidFill>
                  <a:schemeClr val="tx1"/>
                </a:solidFill>
                <a:latin typeface="+mn-lt"/>
                <a:ea typeface="+mn-ea"/>
                <a:cs typeface="+mn-cs"/>
              </a:defRPr>
            </a:lvl1pPr>
            <a:lvl2pPr marL="336299" indent="-166416" algn="l" defTabSz="665665" rtl="0" eaLnBrk="1" latinLnBrk="0" hangingPunct="1">
              <a:lnSpc>
                <a:spcPct val="100000"/>
              </a:lnSpc>
              <a:spcBef>
                <a:spcPts val="0"/>
              </a:spcBef>
              <a:buSzPct val="95000"/>
              <a:buFont typeface="Arial" panose="020B0604020202020204" pitchFamily="34" charset="0"/>
              <a:buChar char="•"/>
              <a:tabLst/>
              <a:defRPr sz="1456" kern="1200">
                <a:solidFill>
                  <a:schemeClr val="tx1"/>
                </a:solidFill>
                <a:latin typeface="+mn-lt"/>
                <a:ea typeface="+mn-ea"/>
                <a:cs typeface="+mn-cs"/>
              </a:defRPr>
            </a:lvl2pPr>
            <a:lvl3pPr marL="501560" indent="-160638" algn="l" defTabSz="665665" rtl="0" eaLnBrk="1" latinLnBrk="0" hangingPunct="1">
              <a:lnSpc>
                <a:spcPct val="100000"/>
              </a:lnSpc>
              <a:spcBef>
                <a:spcPts val="0"/>
              </a:spcBef>
              <a:buFont typeface="Calibri" panose="020F0502020204030204" pitchFamily="34" charset="0"/>
              <a:buChar char="‒"/>
              <a:tabLst/>
              <a:defRPr sz="1456" kern="1200">
                <a:solidFill>
                  <a:schemeClr val="tx1"/>
                </a:solidFill>
                <a:latin typeface="+mn-lt"/>
                <a:ea typeface="+mn-ea"/>
                <a:cs typeface="+mn-cs"/>
              </a:defRPr>
            </a:lvl3pPr>
            <a:lvl4pPr marL="667976" indent="-169883" algn="l" defTabSz="665665" rtl="0" eaLnBrk="1" latinLnBrk="0" hangingPunct="1">
              <a:lnSpc>
                <a:spcPct val="100000"/>
              </a:lnSpc>
              <a:spcBef>
                <a:spcPts val="0"/>
              </a:spcBef>
              <a:buSzPct val="80000"/>
              <a:buFont typeface="Wingdings" pitchFamily="2" charset="2"/>
              <a:buChar char="§"/>
              <a:tabLst/>
              <a:defRPr sz="1456" kern="1200">
                <a:solidFill>
                  <a:schemeClr val="tx1"/>
                </a:solidFill>
                <a:latin typeface="+mn-lt"/>
                <a:ea typeface="+mn-ea"/>
                <a:cs typeface="+mn-cs"/>
              </a:defRPr>
            </a:lvl4pPr>
            <a:lvl5pPr marL="834392" indent="-171039" algn="l" defTabSz="665665" rtl="0" eaLnBrk="1" latinLnBrk="0" hangingPunct="1">
              <a:lnSpc>
                <a:spcPct val="100000"/>
              </a:lnSpc>
              <a:spcBef>
                <a:spcPts val="0"/>
              </a:spcBef>
              <a:buSzPct val="90000"/>
              <a:buFont typeface="System Font Regular"/>
              <a:buChar char="–"/>
              <a:tabLst/>
              <a:defRPr sz="1456" kern="1200">
                <a:solidFill>
                  <a:schemeClr val="tx1"/>
                </a:solidFill>
                <a:latin typeface="+mn-lt"/>
                <a:ea typeface="+mn-ea"/>
                <a:cs typeface="+mn-cs"/>
              </a:defRPr>
            </a:lvl5pPr>
            <a:lvl6pPr marL="1830579" indent="-166416" algn="l" defTabSz="665665" rtl="0" eaLnBrk="1" latinLnBrk="0" hangingPunct="1">
              <a:lnSpc>
                <a:spcPct val="90000"/>
              </a:lnSpc>
              <a:spcBef>
                <a:spcPts val="364"/>
              </a:spcBef>
              <a:buFont typeface="Arial" panose="020B0604020202020204" pitchFamily="34" charset="0"/>
              <a:buChar char="•"/>
              <a:defRPr sz="1310" kern="1200">
                <a:solidFill>
                  <a:schemeClr val="tx1"/>
                </a:solidFill>
                <a:latin typeface="+mn-lt"/>
                <a:ea typeface="+mn-ea"/>
                <a:cs typeface="+mn-cs"/>
              </a:defRPr>
            </a:lvl6pPr>
            <a:lvl7pPr marL="2163411" indent="-166416" algn="l" defTabSz="665665" rtl="0" eaLnBrk="1" latinLnBrk="0" hangingPunct="1">
              <a:lnSpc>
                <a:spcPct val="90000"/>
              </a:lnSpc>
              <a:spcBef>
                <a:spcPts val="364"/>
              </a:spcBef>
              <a:buFont typeface="Arial" panose="020B0604020202020204" pitchFamily="34" charset="0"/>
              <a:buChar char="•"/>
              <a:defRPr sz="1310" kern="1200">
                <a:solidFill>
                  <a:schemeClr val="tx1"/>
                </a:solidFill>
                <a:latin typeface="+mn-lt"/>
                <a:ea typeface="+mn-ea"/>
                <a:cs typeface="+mn-cs"/>
              </a:defRPr>
            </a:lvl7pPr>
            <a:lvl8pPr marL="2496243" indent="-166416" algn="l" defTabSz="665665" rtl="0" eaLnBrk="1" latinLnBrk="0" hangingPunct="1">
              <a:lnSpc>
                <a:spcPct val="90000"/>
              </a:lnSpc>
              <a:spcBef>
                <a:spcPts val="364"/>
              </a:spcBef>
              <a:buFont typeface="Arial" panose="020B0604020202020204" pitchFamily="34" charset="0"/>
              <a:buChar char="•"/>
              <a:defRPr sz="1310" kern="1200">
                <a:solidFill>
                  <a:schemeClr val="tx1"/>
                </a:solidFill>
                <a:latin typeface="+mn-lt"/>
                <a:ea typeface="+mn-ea"/>
                <a:cs typeface="+mn-cs"/>
              </a:defRPr>
            </a:lvl8pPr>
            <a:lvl9pPr marL="2829076" indent="-166416" algn="l" defTabSz="665665" rtl="0" eaLnBrk="1" latinLnBrk="0" hangingPunct="1">
              <a:lnSpc>
                <a:spcPct val="90000"/>
              </a:lnSpc>
              <a:spcBef>
                <a:spcPts val="364"/>
              </a:spcBef>
              <a:buFont typeface="Arial" panose="020B0604020202020204" pitchFamily="34" charset="0"/>
              <a:buChar char="•"/>
              <a:defRPr sz="1310" kern="1200">
                <a:solidFill>
                  <a:schemeClr val="tx1"/>
                </a:solidFill>
                <a:latin typeface="+mn-lt"/>
                <a:ea typeface="+mn-ea"/>
                <a:cs typeface="+mn-cs"/>
              </a:defRPr>
            </a:lvl9pPr>
          </a:lstStyle>
          <a:p>
            <a:pPr marL="285750" indent="-285750">
              <a:buFont typeface="Arial" panose="020B0604020202020204" pitchFamily="34" charset="0"/>
              <a:buChar char="•"/>
            </a:pPr>
            <a:r>
              <a:rPr lang="en-US" sz="1600" b="1" dirty="0"/>
              <a:t>Methods:</a:t>
            </a:r>
          </a:p>
          <a:p>
            <a:pPr marL="679199" lvl="1" indent="-342900"/>
            <a:r>
              <a:rPr lang="en-US" sz="1600" dirty="0"/>
              <a:t>Prospective single-center study between 2021-2023, assessing impact of implementation of previously validated model to predict risk of C diff infection was integrated into daily workflows </a:t>
            </a:r>
          </a:p>
          <a:p>
            <a:pPr marL="679199" lvl="1" indent="-342900"/>
            <a:r>
              <a:rPr lang="en-US" sz="1600" dirty="0"/>
              <a:t>Model score was used to guide interventions related to hand hygiene and antimicrobial stewardship (beta-lactam allergy consult, antimicrobial de-escalation, and yogurt recommendation) </a:t>
            </a:r>
          </a:p>
          <a:p>
            <a:pPr marL="679199" lvl="1" indent="-342900"/>
            <a:r>
              <a:rPr lang="en-US" sz="1600" dirty="0"/>
              <a:t>Outcomes included C diff incidence, antimicrobial use, and qualitative assessments of bundle implementation were reported</a:t>
            </a:r>
          </a:p>
          <a:p>
            <a:pPr marL="342900" indent="-342900">
              <a:buFont typeface="Arial" panose="020B0604020202020204" pitchFamily="34" charset="0"/>
              <a:buChar char="•"/>
            </a:pPr>
            <a:r>
              <a:rPr lang="en-US" sz="1600" b="1" dirty="0"/>
              <a:t>Results</a:t>
            </a:r>
          </a:p>
          <a:p>
            <a:pPr marL="679199" lvl="1" indent="-342900"/>
            <a:r>
              <a:rPr lang="en-US" sz="1600" dirty="0"/>
              <a:t>~80,000 hospitalizations</a:t>
            </a:r>
          </a:p>
          <a:p>
            <a:pPr marL="679199" lvl="1" indent="-342900"/>
            <a:r>
              <a:rPr lang="en-US" sz="1600" dirty="0"/>
              <a:t>No significant difference in C diff incidence</a:t>
            </a:r>
          </a:p>
          <a:p>
            <a:pPr marL="679199" lvl="1" indent="-342900"/>
            <a:r>
              <a:rPr lang="en-US" sz="1600" dirty="0"/>
              <a:t>Greater than 10% reduction in pip-</a:t>
            </a:r>
            <a:r>
              <a:rPr lang="en-US" sz="1600" dirty="0" err="1"/>
              <a:t>tazo</a:t>
            </a:r>
            <a:r>
              <a:rPr lang="en-US" sz="1600" dirty="0"/>
              <a:t> and clindamycin</a:t>
            </a:r>
          </a:p>
          <a:p>
            <a:pPr marL="679199" lvl="1" indent="-342900"/>
            <a:endParaRPr lang="en-US" sz="1600" dirty="0"/>
          </a:p>
          <a:p>
            <a:pPr marL="342900" indent="-342900">
              <a:buFont typeface="Arial" panose="020B0604020202020204" pitchFamily="34" charset="0"/>
              <a:buChar char="•"/>
            </a:pPr>
            <a:endParaRPr lang="en-US" sz="1800" dirty="0"/>
          </a:p>
        </p:txBody>
      </p:sp>
      <p:pic>
        <p:nvPicPr>
          <p:cNvPr id="8" name="Picture 7">
            <a:extLst>
              <a:ext uri="{FF2B5EF4-FFF2-40B4-BE49-F238E27FC236}">
                <a16:creationId xmlns:a16="http://schemas.microsoft.com/office/drawing/2014/main" id="{D6570DD9-47C0-A4A9-9165-B8A3164D06DC}"/>
              </a:ext>
            </a:extLst>
          </p:cNvPr>
          <p:cNvPicPr>
            <a:picLocks noChangeAspect="1"/>
          </p:cNvPicPr>
          <p:nvPr/>
        </p:nvPicPr>
        <p:blipFill>
          <a:blip r:embed="rId2"/>
          <a:stretch>
            <a:fillRect/>
          </a:stretch>
        </p:blipFill>
        <p:spPr>
          <a:xfrm>
            <a:off x="7542704" y="1870645"/>
            <a:ext cx="4248202" cy="3577670"/>
          </a:xfrm>
          <a:prstGeom prst="rect">
            <a:avLst/>
          </a:prstGeom>
        </p:spPr>
      </p:pic>
      <p:pic>
        <p:nvPicPr>
          <p:cNvPr id="12" name="Picture 11">
            <a:extLst>
              <a:ext uri="{FF2B5EF4-FFF2-40B4-BE49-F238E27FC236}">
                <a16:creationId xmlns:a16="http://schemas.microsoft.com/office/drawing/2014/main" id="{6191BD84-CA42-C6AF-5134-35C79F5EF8C8}"/>
              </a:ext>
            </a:extLst>
          </p:cNvPr>
          <p:cNvPicPr>
            <a:picLocks noChangeAspect="1"/>
          </p:cNvPicPr>
          <p:nvPr/>
        </p:nvPicPr>
        <p:blipFill>
          <a:blip r:embed="rId3"/>
          <a:stretch>
            <a:fillRect/>
          </a:stretch>
        </p:blipFill>
        <p:spPr>
          <a:xfrm>
            <a:off x="7450526" y="1696896"/>
            <a:ext cx="4432557" cy="3751419"/>
          </a:xfrm>
          <a:prstGeom prst="rect">
            <a:avLst/>
          </a:prstGeom>
        </p:spPr>
      </p:pic>
      <p:pic>
        <p:nvPicPr>
          <p:cNvPr id="7" name="Picture 6">
            <a:extLst>
              <a:ext uri="{FF2B5EF4-FFF2-40B4-BE49-F238E27FC236}">
                <a16:creationId xmlns:a16="http://schemas.microsoft.com/office/drawing/2014/main" id="{D04E1ED4-0136-161D-F204-E69708C50B31}"/>
              </a:ext>
            </a:extLst>
          </p:cNvPr>
          <p:cNvPicPr>
            <a:picLocks noChangeAspect="1"/>
          </p:cNvPicPr>
          <p:nvPr/>
        </p:nvPicPr>
        <p:blipFill>
          <a:blip r:embed="rId4"/>
          <a:stretch>
            <a:fillRect/>
          </a:stretch>
        </p:blipFill>
        <p:spPr>
          <a:xfrm>
            <a:off x="6549666" y="1855042"/>
            <a:ext cx="5466963" cy="3751419"/>
          </a:xfrm>
          <a:prstGeom prst="rect">
            <a:avLst/>
          </a:prstGeom>
          <a:ln>
            <a:noFill/>
          </a:ln>
          <a:effectLst>
            <a:outerShdw blurRad="292100" dist="139700" dir="2700000" algn="tl" rotWithShape="0">
              <a:srgbClr val="333333">
                <a:alpha val="65000"/>
              </a:srgbClr>
            </a:outerShdw>
          </a:effectLst>
        </p:spPr>
      </p:pic>
      <p:pic>
        <p:nvPicPr>
          <p:cNvPr id="9" name="Graphic 8" descr="Stars with solid fill">
            <a:extLst>
              <a:ext uri="{FF2B5EF4-FFF2-40B4-BE49-F238E27FC236}">
                <a16:creationId xmlns:a16="http://schemas.microsoft.com/office/drawing/2014/main" id="{5DC6E23F-9F22-AAC9-11CA-A80B5666148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666220" y="3356618"/>
            <a:ext cx="605723" cy="605723"/>
          </a:xfrm>
          <a:prstGeom prst="rect">
            <a:avLst/>
          </a:prstGeom>
        </p:spPr>
      </p:pic>
      <p:pic>
        <p:nvPicPr>
          <p:cNvPr id="13" name="Picture 12">
            <a:extLst>
              <a:ext uri="{FF2B5EF4-FFF2-40B4-BE49-F238E27FC236}">
                <a16:creationId xmlns:a16="http://schemas.microsoft.com/office/drawing/2014/main" id="{2BB610D8-7010-C432-CF03-53D911CC28A3}"/>
              </a:ext>
            </a:extLst>
          </p:cNvPr>
          <p:cNvPicPr>
            <a:picLocks noChangeAspect="1"/>
          </p:cNvPicPr>
          <p:nvPr/>
        </p:nvPicPr>
        <p:blipFill>
          <a:blip r:embed="rId6"/>
          <a:stretch>
            <a:fillRect/>
          </a:stretch>
        </p:blipFill>
        <p:spPr>
          <a:xfrm>
            <a:off x="10602533" y="98240"/>
            <a:ext cx="1366548" cy="1366548"/>
          </a:xfrm>
          <a:prstGeom prst="rect">
            <a:avLst/>
          </a:prstGeom>
        </p:spPr>
      </p:pic>
    </p:spTree>
    <p:extLst>
      <p:ext uri="{BB962C8B-B14F-4D97-AF65-F5344CB8AC3E}">
        <p14:creationId xmlns:p14="http://schemas.microsoft.com/office/powerpoint/2010/main" val="4140653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12"/>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908DC-7CC5-F555-F559-FD0799074420}"/>
              </a:ext>
            </a:extLst>
          </p:cNvPr>
          <p:cNvSpPr>
            <a:spLocks noGrp="1"/>
          </p:cNvSpPr>
          <p:nvPr>
            <p:ph type="title"/>
          </p:nvPr>
        </p:nvSpPr>
        <p:spPr/>
        <p:txBody>
          <a:bodyPr/>
          <a:lstStyle/>
          <a:p>
            <a:r>
              <a:rPr lang="en-US" dirty="0"/>
              <a:t>Many examples of implementation opportunities across the spectrum of care, patient populations, and role groups</a:t>
            </a:r>
          </a:p>
        </p:txBody>
      </p:sp>
      <p:sp>
        <p:nvSpPr>
          <p:cNvPr id="3" name="Text Placeholder 2">
            <a:extLst>
              <a:ext uri="{FF2B5EF4-FFF2-40B4-BE49-F238E27FC236}">
                <a16:creationId xmlns:a16="http://schemas.microsoft.com/office/drawing/2014/main" id="{37179D0D-F265-AB49-CEC9-63508E5261B8}"/>
              </a:ext>
            </a:extLst>
          </p:cNvPr>
          <p:cNvSpPr>
            <a:spLocks noGrp="1"/>
          </p:cNvSpPr>
          <p:nvPr>
            <p:ph type="body" sz="quarter" idx="14"/>
          </p:nvPr>
        </p:nvSpPr>
        <p:spPr/>
        <p:txBody>
          <a:bodyPr/>
          <a:lstStyle/>
          <a:p>
            <a:endParaRPr lang="en-US"/>
          </a:p>
        </p:txBody>
      </p:sp>
      <p:sp>
        <p:nvSpPr>
          <p:cNvPr id="4" name="Footer Placeholder 3">
            <a:extLst>
              <a:ext uri="{FF2B5EF4-FFF2-40B4-BE49-F238E27FC236}">
                <a16:creationId xmlns:a16="http://schemas.microsoft.com/office/drawing/2014/main" id="{D136360A-8D46-B667-D1C8-6491F3A75D92}"/>
              </a:ext>
            </a:extLst>
          </p:cNvPr>
          <p:cNvSpPr>
            <a:spLocks noGrp="1"/>
          </p:cNvSpPr>
          <p:nvPr>
            <p:ph type="ftr" sz="quarter" idx="15"/>
          </p:nvPr>
        </p:nvSpPr>
        <p:spPr/>
        <p:txBody>
          <a:bodyPr/>
          <a:lstStyle/>
          <a:p>
            <a:r>
              <a:rPr lang="en-US"/>
              <a:t>2026 Penicillin Allergy Learning Module (PALM) | Mayo Clinic | Harvard | Mass General Brigham</a:t>
            </a:r>
          </a:p>
        </p:txBody>
      </p:sp>
      <p:pic>
        <p:nvPicPr>
          <p:cNvPr id="6" name="Picture 5">
            <a:extLst>
              <a:ext uri="{FF2B5EF4-FFF2-40B4-BE49-F238E27FC236}">
                <a16:creationId xmlns:a16="http://schemas.microsoft.com/office/drawing/2014/main" id="{78E5158F-AC08-1453-0637-84B7139005A9}"/>
              </a:ext>
            </a:extLst>
          </p:cNvPr>
          <p:cNvPicPr>
            <a:picLocks noChangeAspect="1"/>
          </p:cNvPicPr>
          <p:nvPr/>
        </p:nvPicPr>
        <p:blipFill>
          <a:blip r:embed="rId2"/>
          <a:stretch>
            <a:fillRect/>
          </a:stretch>
        </p:blipFill>
        <p:spPr>
          <a:xfrm>
            <a:off x="410570" y="1441622"/>
            <a:ext cx="2658634" cy="2124948"/>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B14073A1-A539-76F7-01EB-9BDB3F4FE83E}"/>
              </a:ext>
            </a:extLst>
          </p:cNvPr>
          <p:cNvPicPr>
            <a:picLocks noChangeAspect="1"/>
          </p:cNvPicPr>
          <p:nvPr/>
        </p:nvPicPr>
        <p:blipFill>
          <a:blip r:embed="rId3"/>
          <a:stretch>
            <a:fillRect/>
          </a:stretch>
        </p:blipFill>
        <p:spPr>
          <a:xfrm>
            <a:off x="1899400" y="3102448"/>
            <a:ext cx="2926958" cy="2313930"/>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5D52B930-1B6E-E774-9885-570F15E18B8C}"/>
              </a:ext>
            </a:extLst>
          </p:cNvPr>
          <p:cNvPicPr>
            <a:picLocks noChangeAspect="1"/>
          </p:cNvPicPr>
          <p:nvPr/>
        </p:nvPicPr>
        <p:blipFill>
          <a:blip r:embed="rId4"/>
          <a:stretch>
            <a:fillRect/>
          </a:stretch>
        </p:blipFill>
        <p:spPr>
          <a:xfrm>
            <a:off x="4423167" y="1508395"/>
            <a:ext cx="2477528" cy="2403838"/>
          </a:xfrm>
          <a:prstGeom prst="rect">
            <a:avLst/>
          </a:prstGeom>
          <a:ln>
            <a:noFill/>
          </a:ln>
          <a:effectLst>
            <a:outerShdw blurRad="292100" dist="139700" dir="2700000" algn="tl" rotWithShape="0">
              <a:srgbClr val="333333">
                <a:alpha val="65000"/>
              </a:srgbClr>
            </a:outerShdw>
          </a:effectLst>
        </p:spPr>
      </p:pic>
      <p:pic>
        <p:nvPicPr>
          <p:cNvPr id="10" name="Picture 9">
            <a:extLst>
              <a:ext uri="{FF2B5EF4-FFF2-40B4-BE49-F238E27FC236}">
                <a16:creationId xmlns:a16="http://schemas.microsoft.com/office/drawing/2014/main" id="{2A2C318A-17F6-2736-23BF-954809AB94BD}"/>
              </a:ext>
            </a:extLst>
          </p:cNvPr>
          <p:cNvPicPr>
            <a:picLocks noChangeAspect="1"/>
          </p:cNvPicPr>
          <p:nvPr/>
        </p:nvPicPr>
        <p:blipFill>
          <a:blip r:embed="rId5"/>
          <a:stretch>
            <a:fillRect/>
          </a:stretch>
        </p:blipFill>
        <p:spPr>
          <a:xfrm>
            <a:off x="6315188" y="3020625"/>
            <a:ext cx="2691188" cy="2591162"/>
          </a:xfrm>
          <a:prstGeom prst="rect">
            <a:avLst/>
          </a:prstGeom>
          <a:ln>
            <a:noFill/>
          </a:ln>
          <a:effectLst>
            <a:outerShdw blurRad="292100" dist="139700" dir="2700000" algn="tl" rotWithShape="0">
              <a:srgbClr val="333333">
                <a:alpha val="65000"/>
              </a:srgbClr>
            </a:outerShdw>
          </a:effectLst>
        </p:spPr>
      </p:pic>
      <p:pic>
        <p:nvPicPr>
          <p:cNvPr id="12" name="Picture 11">
            <a:extLst>
              <a:ext uri="{FF2B5EF4-FFF2-40B4-BE49-F238E27FC236}">
                <a16:creationId xmlns:a16="http://schemas.microsoft.com/office/drawing/2014/main" id="{18ABC3EF-4DD9-F9DA-3E12-114F3A345824}"/>
              </a:ext>
            </a:extLst>
          </p:cNvPr>
          <p:cNvPicPr>
            <a:picLocks noChangeAspect="1"/>
          </p:cNvPicPr>
          <p:nvPr/>
        </p:nvPicPr>
        <p:blipFill>
          <a:blip r:embed="rId6"/>
          <a:stretch>
            <a:fillRect/>
          </a:stretch>
        </p:blipFill>
        <p:spPr>
          <a:xfrm>
            <a:off x="8871152" y="1415408"/>
            <a:ext cx="2910278" cy="249682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85047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631A3-CD43-D777-CED6-9E20A8A030FE}"/>
              </a:ext>
            </a:extLst>
          </p:cNvPr>
          <p:cNvSpPr>
            <a:spLocks noGrp="1"/>
          </p:cNvSpPr>
          <p:nvPr>
            <p:ph type="title"/>
          </p:nvPr>
        </p:nvSpPr>
        <p:spPr/>
        <p:txBody>
          <a:bodyPr/>
          <a:lstStyle/>
          <a:p>
            <a:r>
              <a:rPr lang="en-US" dirty="0"/>
              <a:t>Whatever the method, collaboration and innovation are key</a:t>
            </a:r>
            <a:endParaRPr lang="en-US" b="1" dirty="0"/>
          </a:p>
        </p:txBody>
      </p:sp>
      <p:sp>
        <p:nvSpPr>
          <p:cNvPr id="4" name="Content Placeholder 3">
            <a:extLst>
              <a:ext uri="{FF2B5EF4-FFF2-40B4-BE49-F238E27FC236}">
                <a16:creationId xmlns:a16="http://schemas.microsoft.com/office/drawing/2014/main" id="{FBDDD4E1-029A-0AC4-BACF-EDAC172A8F46}"/>
              </a:ext>
            </a:extLst>
          </p:cNvPr>
          <p:cNvSpPr>
            <a:spLocks noGrp="1"/>
          </p:cNvSpPr>
          <p:nvPr>
            <p:ph idx="10"/>
          </p:nvPr>
        </p:nvSpPr>
        <p:spPr/>
        <p:txBody>
          <a:bodyPr/>
          <a:lstStyle/>
          <a:p>
            <a:r>
              <a:rPr lang="en-US" dirty="0"/>
              <a:t>Staicu ML, Vyles D, Shenoy ES, Stone CA, Banks T, Alvarez KS, Blumenthal KG. Penicillin Allergy Delabeling: A Multidisciplinary Opportunity. J Allergy Clin Immunol Pract. 2020 Oct;8(9):2858-2868.e16. doi: 10.1016/j.jaip.2020.04.059. PMID: 33039010; PMCID: PMC8019188.</a:t>
            </a:r>
          </a:p>
        </p:txBody>
      </p:sp>
      <p:sp>
        <p:nvSpPr>
          <p:cNvPr id="5" name="Footer Placeholder 4">
            <a:extLst>
              <a:ext uri="{FF2B5EF4-FFF2-40B4-BE49-F238E27FC236}">
                <a16:creationId xmlns:a16="http://schemas.microsoft.com/office/drawing/2014/main" id="{60189D19-33C9-958C-A3E6-C95C5A54CD64}"/>
              </a:ext>
            </a:extLst>
          </p:cNvPr>
          <p:cNvSpPr>
            <a:spLocks noGrp="1"/>
          </p:cNvSpPr>
          <p:nvPr>
            <p:ph type="ftr" sz="quarter" idx="3"/>
          </p:nvPr>
        </p:nvSpPr>
        <p:spPr/>
        <p:txBody>
          <a:bodyPr/>
          <a:lstStyle/>
          <a:p>
            <a:r>
              <a:rPr lang="en-US"/>
              <a:t>2026 Penicillin Allergy Learning Module (PALM) | Mayo Clinic | Harvard | Mass General Brigham</a:t>
            </a:r>
          </a:p>
        </p:txBody>
      </p:sp>
      <p:pic>
        <p:nvPicPr>
          <p:cNvPr id="7" name="Picture 6">
            <a:extLst>
              <a:ext uri="{FF2B5EF4-FFF2-40B4-BE49-F238E27FC236}">
                <a16:creationId xmlns:a16="http://schemas.microsoft.com/office/drawing/2014/main" id="{56BFEEC7-3F25-40C6-FF50-9C7E6B7DE2C3}"/>
              </a:ext>
            </a:extLst>
          </p:cNvPr>
          <p:cNvPicPr>
            <a:picLocks noChangeAspect="1"/>
          </p:cNvPicPr>
          <p:nvPr/>
        </p:nvPicPr>
        <p:blipFill>
          <a:blip r:embed="rId2"/>
          <a:stretch>
            <a:fillRect/>
          </a:stretch>
        </p:blipFill>
        <p:spPr>
          <a:xfrm>
            <a:off x="350520" y="1134665"/>
            <a:ext cx="4183825" cy="4302422"/>
          </a:xfrm>
          <a:prstGeom prst="rect">
            <a:avLst/>
          </a:prstGeom>
          <a:ln>
            <a:noFill/>
          </a:ln>
          <a:effectLst>
            <a:outerShdw blurRad="292100" dist="139700" dir="2700000" algn="tl" rotWithShape="0">
              <a:srgbClr val="333333">
                <a:alpha val="65000"/>
              </a:srgbClr>
            </a:outerShdw>
          </a:effectLst>
        </p:spPr>
      </p:pic>
      <p:pic>
        <p:nvPicPr>
          <p:cNvPr id="11" name="Picture 10">
            <a:extLst>
              <a:ext uri="{FF2B5EF4-FFF2-40B4-BE49-F238E27FC236}">
                <a16:creationId xmlns:a16="http://schemas.microsoft.com/office/drawing/2014/main" id="{BEBAD7CE-C05D-2265-66FA-BC898ED492CF}"/>
              </a:ext>
            </a:extLst>
          </p:cNvPr>
          <p:cNvPicPr>
            <a:picLocks noChangeAspect="1"/>
          </p:cNvPicPr>
          <p:nvPr/>
        </p:nvPicPr>
        <p:blipFill>
          <a:blip r:embed="rId3"/>
          <a:stretch>
            <a:fillRect/>
          </a:stretch>
        </p:blipFill>
        <p:spPr>
          <a:xfrm>
            <a:off x="5068552" y="1129077"/>
            <a:ext cx="5792008" cy="4439270"/>
          </a:xfrm>
          <a:prstGeom prst="rect">
            <a:avLst/>
          </a:prstGeom>
          <a:ln>
            <a:noFill/>
          </a:ln>
          <a:effectLst>
            <a:outerShdw blurRad="292100" dist="139700" dir="2700000" algn="tl" rotWithShape="0">
              <a:srgbClr val="333333">
                <a:alpha val="65000"/>
              </a:srgbClr>
            </a:outerShdw>
          </a:effectLst>
        </p:spPr>
      </p:pic>
      <p:pic>
        <p:nvPicPr>
          <p:cNvPr id="13" name="Picture 12">
            <a:extLst>
              <a:ext uri="{FF2B5EF4-FFF2-40B4-BE49-F238E27FC236}">
                <a16:creationId xmlns:a16="http://schemas.microsoft.com/office/drawing/2014/main" id="{6BF48608-166A-B4D0-C1B0-113AE0CBE6B0}"/>
              </a:ext>
            </a:extLst>
          </p:cNvPr>
          <p:cNvPicPr>
            <a:picLocks noChangeAspect="1"/>
          </p:cNvPicPr>
          <p:nvPr/>
        </p:nvPicPr>
        <p:blipFill>
          <a:blip r:embed="rId4"/>
          <a:stretch>
            <a:fillRect/>
          </a:stretch>
        </p:blipFill>
        <p:spPr>
          <a:xfrm>
            <a:off x="11076323" y="13400"/>
            <a:ext cx="1115677" cy="1115677"/>
          </a:xfrm>
          <a:prstGeom prst="rect">
            <a:avLst/>
          </a:prstGeom>
        </p:spPr>
      </p:pic>
    </p:spTree>
    <p:extLst>
      <p:ext uri="{BB962C8B-B14F-4D97-AF65-F5344CB8AC3E}">
        <p14:creationId xmlns:p14="http://schemas.microsoft.com/office/powerpoint/2010/main" val="1464083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4B6DE8-45DD-803C-9406-A870BED1AAB7}"/>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A7D2C619-F23A-9848-904A-43F4D409E5F2}"/>
              </a:ext>
            </a:extLst>
          </p:cNvPr>
          <p:cNvSpPr>
            <a:spLocks noGrp="1"/>
          </p:cNvSpPr>
          <p:nvPr>
            <p:ph type="title"/>
          </p:nvPr>
        </p:nvSpPr>
        <p:spPr/>
        <p:txBody>
          <a:bodyPr/>
          <a:lstStyle/>
          <a:p>
            <a:r>
              <a:rPr lang="en-US" dirty="0"/>
              <a:t>Summary</a:t>
            </a:r>
          </a:p>
        </p:txBody>
      </p:sp>
    </p:spTree>
    <p:extLst>
      <p:ext uri="{BB962C8B-B14F-4D97-AF65-F5344CB8AC3E}">
        <p14:creationId xmlns:p14="http://schemas.microsoft.com/office/powerpoint/2010/main" val="28518059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EE6873-7C07-6E46-6EBA-3DAE55E733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69A4A6-289F-C46C-DE1C-DA1B696F5556}"/>
              </a:ext>
            </a:extLst>
          </p:cNvPr>
          <p:cNvSpPr>
            <a:spLocks noGrp="1"/>
          </p:cNvSpPr>
          <p:nvPr>
            <p:ph type="title"/>
          </p:nvPr>
        </p:nvSpPr>
        <p:spPr>
          <a:xfrm>
            <a:off x="350520" y="381001"/>
            <a:ext cx="11315700" cy="438150"/>
          </a:xfrm>
        </p:spPr>
        <p:txBody>
          <a:bodyPr anchor="t">
            <a:noAutofit/>
          </a:bodyPr>
          <a:lstStyle/>
          <a:p>
            <a:r>
              <a:rPr lang="en-US">
                <a:latin typeface="Georgia" panose="02040502050405020303" pitchFamily="18" charset="0"/>
              </a:rPr>
              <a:t>ß-lactam antibiotics are </a:t>
            </a:r>
            <a:r>
              <a:rPr lang="en-US" b="1">
                <a:latin typeface="Georgia" panose="02040502050405020303" pitchFamily="18" charset="0"/>
              </a:rPr>
              <a:t>essential</a:t>
            </a:r>
            <a:r>
              <a:rPr lang="en-US">
                <a:latin typeface="Georgia" panose="02040502050405020303" pitchFamily="18" charset="0"/>
              </a:rPr>
              <a:t> to safe patient care; w</a:t>
            </a:r>
            <a:r>
              <a:rPr lang="en-US"/>
              <a:t>hen alternative agents are used…</a:t>
            </a:r>
            <a:endParaRPr lang="en-US" dirty="0"/>
          </a:p>
        </p:txBody>
      </p:sp>
      <p:sp>
        <p:nvSpPr>
          <p:cNvPr id="11" name="Content Placeholder 3">
            <a:extLst>
              <a:ext uri="{FF2B5EF4-FFF2-40B4-BE49-F238E27FC236}">
                <a16:creationId xmlns:a16="http://schemas.microsoft.com/office/drawing/2014/main" id="{EA85A8A3-ACC7-39B6-8548-59B0D8A5348D}"/>
              </a:ext>
            </a:extLst>
          </p:cNvPr>
          <p:cNvSpPr>
            <a:spLocks noGrp="1"/>
          </p:cNvSpPr>
          <p:nvPr>
            <p:ph idx="10"/>
          </p:nvPr>
        </p:nvSpPr>
        <p:spPr>
          <a:xfrm>
            <a:off x="350520" y="5878274"/>
            <a:ext cx="11315700" cy="306032"/>
          </a:xfrm>
        </p:spPr>
        <p:txBody>
          <a:bodyPr/>
          <a:lstStyle/>
          <a:p>
            <a:endParaRPr lang="en-US"/>
          </a:p>
        </p:txBody>
      </p:sp>
      <p:sp>
        <p:nvSpPr>
          <p:cNvPr id="5" name="Footer Placeholder 4">
            <a:extLst>
              <a:ext uri="{FF2B5EF4-FFF2-40B4-BE49-F238E27FC236}">
                <a16:creationId xmlns:a16="http://schemas.microsoft.com/office/drawing/2014/main" id="{994726DC-089A-478D-0CEB-CDB590A3B6DA}"/>
              </a:ext>
            </a:extLst>
          </p:cNvPr>
          <p:cNvSpPr>
            <a:spLocks noGrp="1"/>
          </p:cNvSpPr>
          <p:nvPr>
            <p:ph type="ftr" sz="quarter" idx="3"/>
          </p:nvPr>
        </p:nvSpPr>
        <p:spPr>
          <a:xfrm>
            <a:off x="4248992" y="6313990"/>
            <a:ext cx="7278757" cy="258926"/>
          </a:xfrm>
        </p:spPr>
        <p:txBody>
          <a:bodyPr anchor="ctr">
            <a:normAutofit/>
          </a:bodyPr>
          <a:lstStyle/>
          <a:p>
            <a:pPr>
              <a:spcAft>
                <a:spcPts val="600"/>
              </a:spcAft>
            </a:pPr>
            <a:r>
              <a:rPr lang="en-US"/>
              <a:t>2026 Penicillin Allergy Learning Module (PALM) | Mayo Clinic | Harvard | Mass General Brigham</a:t>
            </a:r>
          </a:p>
        </p:txBody>
      </p:sp>
      <p:graphicFrame>
        <p:nvGraphicFramePr>
          <p:cNvPr id="7" name="Content Placeholder 2">
            <a:extLst>
              <a:ext uri="{FF2B5EF4-FFF2-40B4-BE49-F238E27FC236}">
                <a16:creationId xmlns:a16="http://schemas.microsoft.com/office/drawing/2014/main" id="{D7F898CE-2B40-CEB1-15FB-209CDCD047CD}"/>
              </a:ext>
            </a:extLst>
          </p:cNvPr>
          <p:cNvGraphicFramePr>
            <a:graphicFrameLocks noGrp="1"/>
          </p:cNvGraphicFramePr>
          <p:nvPr>
            <p:ph idx="1"/>
            <p:extLst>
              <p:ext uri="{D42A27DB-BD31-4B8C-83A1-F6EECF244321}">
                <p14:modId xmlns:p14="http://schemas.microsoft.com/office/powerpoint/2010/main" val="3497868292"/>
              </p:ext>
            </p:extLst>
          </p:nvPr>
        </p:nvGraphicFramePr>
        <p:xfrm>
          <a:off x="350520" y="1719072"/>
          <a:ext cx="11315700" cy="40233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EF376D89-FD10-39EB-AD73-BC2C9AD8BC1D}"/>
              </a:ext>
            </a:extLst>
          </p:cNvPr>
          <p:cNvSpPr txBox="1"/>
          <p:nvPr/>
        </p:nvSpPr>
        <p:spPr>
          <a:xfrm rot="20277617">
            <a:off x="5356453" y="2627761"/>
            <a:ext cx="8221503" cy="830997"/>
          </a:xfrm>
          <a:prstGeom prst="rect">
            <a:avLst/>
          </a:prstGeom>
          <a:noFill/>
        </p:spPr>
        <p:txBody>
          <a:bodyPr wrap="square" rtlCol="0">
            <a:spAutoFit/>
          </a:bodyPr>
          <a:lstStyle/>
          <a:p>
            <a:pPr algn="ctr"/>
            <a:r>
              <a:rPr lang="en-US" sz="4800" b="1" dirty="0">
                <a:solidFill>
                  <a:srgbClr val="FF0000"/>
                </a:solidFill>
                <a:latin typeface="Aptos Slab ExtraBold" panose="020B0004020202020204" pitchFamily="34" charset="0"/>
                <a:cs typeface="Miriam Fixed" panose="020F0502020204030204" pitchFamily="49" charset="-79"/>
              </a:rPr>
              <a:t>Preventable harm</a:t>
            </a:r>
            <a:endParaRPr lang="en-US" sz="4800" dirty="0">
              <a:solidFill>
                <a:srgbClr val="FF0000"/>
              </a:solidFill>
              <a:latin typeface="Aptos Slab ExtraBold" panose="020B0004020202020204" pitchFamily="34" charset="0"/>
              <a:cs typeface="Miriam Fixed" panose="020F0502020204030204" pitchFamily="49" charset="-79"/>
            </a:endParaRPr>
          </a:p>
        </p:txBody>
      </p:sp>
    </p:spTree>
    <p:extLst>
      <p:ext uri="{BB962C8B-B14F-4D97-AF65-F5344CB8AC3E}">
        <p14:creationId xmlns:p14="http://schemas.microsoft.com/office/powerpoint/2010/main" val="581394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A9959-46FC-0F36-4209-48AAE8D756CF}"/>
              </a:ext>
            </a:extLst>
          </p:cNvPr>
          <p:cNvSpPr>
            <a:spLocks noGrp="1"/>
          </p:cNvSpPr>
          <p:nvPr>
            <p:ph type="title"/>
          </p:nvPr>
        </p:nvSpPr>
        <p:spPr/>
        <p:txBody>
          <a:bodyPr/>
          <a:lstStyle/>
          <a:p>
            <a:r>
              <a:rPr lang="en-US" dirty="0"/>
              <a:t>Next steps</a:t>
            </a:r>
          </a:p>
        </p:txBody>
      </p:sp>
      <p:sp>
        <p:nvSpPr>
          <p:cNvPr id="3" name="Content Placeholder 2">
            <a:extLst>
              <a:ext uri="{FF2B5EF4-FFF2-40B4-BE49-F238E27FC236}">
                <a16:creationId xmlns:a16="http://schemas.microsoft.com/office/drawing/2014/main" id="{42B7F2CE-0EF3-5A89-009B-50499C4BE1C5}"/>
              </a:ext>
            </a:extLst>
          </p:cNvPr>
          <p:cNvSpPr>
            <a:spLocks noGrp="1"/>
          </p:cNvSpPr>
          <p:nvPr>
            <p:ph idx="1"/>
          </p:nvPr>
        </p:nvSpPr>
        <p:spPr/>
        <p:txBody>
          <a:bodyPr/>
          <a:lstStyle/>
          <a:p>
            <a:pPr marL="342900" indent="-342900">
              <a:buFont typeface="Arial" panose="020B0604020202020204" pitchFamily="34" charset="0"/>
              <a:buChar char="•"/>
            </a:pPr>
            <a:r>
              <a:rPr lang="en-US" sz="2800" b="1" dirty="0"/>
              <a:t>Collaboration across disciplines</a:t>
            </a:r>
          </a:p>
          <a:p>
            <a:pPr marL="342900" indent="-342900">
              <a:buFont typeface="Arial" panose="020B0604020202020204" pitchFamily="34" charset="0"/>
              <a:buChar char="•"/>
            </a:pPr>
            <a:endParaRPr lang="en-US" sz="2800" b="1" dirty="0"/>
          </a:p>
          <a:p>
            <a:pPr marL="342900" indent="-342900">
              <a:buFont typeface="Arial" panose="020B0604020202020204" pitchFamily="34" charset="0"/>
              <a:buChar char="•"/>
            </a:pPr>
            <a:r>
              <a:rPr lang="en-US" sz="2800" b="1" dirty="0"/>
              <a:t>Full integration of assessments into workflows across the healthcare continuum</a:t>
            </a:r>
          </a:p>
          <a:p>
            <a:pPr marL="342900" indent="-342900">
              <a:buFont typeface="Arial" panose="020B0604020202020204" pitchFamily="34" charset="0"/>
              <a:buChar char="•"/>
            </a:pPr>
            <a:endParaRPr lang="en-US" sz="2800" b="1" dirty="0"/>
          </a:p>
          <a:p>
            <a:pPr marL="342900" indent="-342900">
              <a:buFont typeface="Arial" panose="020B0604020202020204" pitchFamily="34" charset="0"/>
              <a:buChar char="•"/>
            </a:pPr>
            <a:r>
              <a:rPr lang="en-US" sz="2800" b="1" dirty="0"/>
              <a:t>More investigation on other factors linked to antibiotic allergy labels driving patient outcomes</a:t>
            </a:r>
          </a:p>
        </p:txBody>
      </p:sp>
      <p:sp>
        <p:nvSpPr>
          <p:cNvPr id="4" name="Content Placeholder 3">
            <a:extLst>
              <a:ext uri="{FF2B5EF4-FFF2-40B4-BE49-F238E27FC236}">
                <a16:creationId xmlns:a16="http://schemas.microsoft.com/office/drawing/2014/main" id="{748A3230-4E5B-A025-DA15-EEC3E19E92B8}"/>
              </a:ext>
            </a:extLst>
          </p:cNvPr>
          <p:cNvSpPr>
            <a:spLocks noGrp="1"/>
          </p:cNvSpPr>
          <p:nvPr>
            <p:ph idx="10"/>
          </p:nvPr>
        </p:nvSpPr>
        <p:spPr/>
        <p:txBody>
          <a:bodyPr/>
          <a:lstStyle/>
          <a:p>
            <a:endParaRPr lang="en-US"/>
          </a:p>
        </p:txBody>
      </p:sp>
      <p:sp>
        <p:nvSpPr>
          <p:cNvPr id="5" name="Footer Placeholder 4">
            <a:extLst>
              <a:ext uri="{FF2B5EF4-FFF2-40B4-BE49-F238E27FC236}">
                <a16:creationId xmlns:a16="http://schemas.microsoft.com/office/drawing/2014/main" id="{EC60F000-A777-54D8-D93E-097647238855}"/>
              </a:ext>
            </a:extLst>
          </p:cNvPr>
          <p:cNvSpPr>
            <a:spLocks noGrp="1"/>
          </p:cNvSpPr>
          <p:nvPr>
            <p:ph type="ftr" sz="quarter" idx="3"/>
          </p:nvPr>
        </p:nvSpPr>
        <p:spPr/>
        <p:txBody>
          <a:bodyPr/>
          <a:lstStyle/>
          <a:p>
            <a:r>
              <a:rPr lang="en-US"/>
              <a:t>2026 Penicillin Allergy Learning Module (PALM) | Mayo Clinic | Harvard | Mass General Brigham</a:t>
            </a:r>
          </a:p>
        </p:txBody>
      </p:sp>
    </p:spTree>
    <p:extLst>
      <p:ext uri="{BB962C8B-B14F-4D97-AF65-F5344CB8AC3E}">
        <p14:creationId xmlns:p14="http://schemas.microsoft.com/office/powerpoint/2010/main" val="11427508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5213A-EDFE-6748-7EA0-FAABABF31296}"/>
              </a:ext>
            </a:extLst>
          </p:cNvPr>
          <p:cNvSpPr>
            <a:spLocks noGrp="1"/>
          </p:cNvSpPr>
          <p:nvPr>
            <p:ph type="title"/>
          </p:nvPr>
        </p:nvSpPr>
        <p:spPr/>
        <p:txBody>
          <a:bodyPr/>
          <a:lstStyle/>
          <a:p>
            <a:r>
              <a:rPr lang="en-US" dirty="0"/>
              <a:t>Thank you.</a:t>
            </a:r>
          </a:p>
        </p:txBody>
      </p:sp>
    </p:spTree>
    <p:extLst>
      <p:ext uri="{BB962C8B-B14F-4D97-AF65-F5344CB8AC3E}">
        <p14:creationId xmlns:p14="http://schemas.microsoft.com/office/powerpoint/2010/main" val="3715463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397135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0cxCUTrzp..khx_FJMRB_g"/>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0cxCUTrzp..khx_FJMRB_g"/>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4UPWhZqkO9w3kgiWHC.vQ"/>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MGB PPT Template April 2025">
  <a:themeElements>
    <a:clrScheme name="Custom 1">
      <a:dk1>
        <a:srgbClr val="000000"/>
      </a:dk1>
      <a:lt1>
        <a:srgbClr val="FFFFFF"/>
      </a:lt1>
      <a:dk2>
        <a:srgbClr val="B0E3E2"/>
      </a:dk2>
      <a:lt2>
        <a:srgbClr val="808080"/>
      </a:lt2>
      <a:accent1>
        <a:srgbClr val="01828E"/>
      </a:accent1>
      <a:accent2>
        <a:srgbClr val="003A93"/>
      </a:accent2>
      <a:accent3>
        <a:srgbClr val="0077CA"/>
      </a:accent3>
      <a:accent4>
        <a:srgbClr val="CD7F00"/>
      </a:accent4>
      <a:accent5>
        <a:srgbClr val="5C068A"/>
      </a:accent5>
      <a:accent6>
        <a:srgbClr val="CC0037"/>
      </a:accent6>
      <a:hlink>
        <a:srgbClr val="0077CA"/>
      </a:hlink>
      <a:folHlink>
        <a:srgbClr val="5C068A"/>
      </a:folHlink>
    </a:clrScheme>
    <a:fontScheme name="MGB2">
      <a:majorFont>
        <a:latin typeface="Georg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17-06-MGB-PPT-Template  -  Repaired" id="{E8B860EA-91AE-4508-BC6F-F2A4834F86D7}" vid="{11670CF9-8852-420D-9B70-DB9B3D81C394}"/>
    </a:ext>
  </a:extLst>
</a:theme>
</file>

<file path=ppt/theme/theme2.xml><?xml version="1.0" encoding="utf-8"?>
<a:theme xmlns:a="http://schemas.openxmlformats.org/drawingml/2006/main" name="Institute Covers April 2025">
  <a:themeElements>
    <a:clrScheme name="MGB">
      <a:dk1>
        <a:srgbClr val="000000"/>
      </a:dk1>
      <a:lt1>
        <a:srgbClr val="FFFFFF"/>
      </a:lt1>
      <a:dk2>
        <a:srgbClr val="B0E3E2"/>
      </a:dk2>
      <a:lt2>
        <a:srgbClr val="808080"/>
      </a:lt2>
      <a:accent1>
        <a:srgbClr val="009AA3"/>
      </a:accent1>
      <a:accent2>
        <a:srgbClr val="003A93"/>
      </a:accent2>
      <a:accent3>
        <a:srgbClr val="0077CA"/>
      </a:accent3>
      <a:accent4>
        <a:srgbClr val="CD7F00"/>
      </a:accent4>
      <a:accent5>
        <a:srgbClr val="5C068A"/>
      </a:accent5>
      <a:accent6>
        <a:srgbClr val="CC0037"/>
      </a:accent6>
      <a:hlink>
        <a:srgbClr val="0077CA"/>
      </a:hlink>
      <a:folHlink>
        <a:srgbClr val="5C068A"/>
      </a:folHlink>
    </a:clrScheme>
    <a:fontScheme name="MGB2">
      <a:majorFont>
        <a:latin typeface="Georg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17-06-MGB-PPT-Template  -  Repaired" id="{E8B860EA-91AE-4508-BC6F-F2A4834F86D7}" vid="{3EBE14C9-99A2-47AA-BF16-6DCC193529F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ab42acc2-2b37-4904-bb86-4c18644d002b" xsi:nil="true"/>
    <lcf76f155ced4ddcb4097134ff3c332f xmlns="c76ad49b-f170-42df-90ed-c6fe8390a728">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05D82736352DD4E802A1A76AFDD1F7F" ma:contentTypeVersion="18" ma:contentTypeDescription="Create a new document." ma:contentTypeScope="" ma:versionID="526b0ee799f0ab27824f6065c9d993da">
  <xsd:schema xmlns:xsd="http://www.w3.org/2001/XMLSchema" xmlns:xs="http://www.w3.org/2001/XMLSchema" xmlns:p="http://schemas.microsoft.com/office/2006/metadata/properties" xmlns:ns2="c76ad49b-f170-42df-90ed-c6fe8390a728" xmlns:ns3="ab42acc2-2b37-4904-bb86-4c18644d002b" targetNamespace="http://schemas.microsoft.com/office/2006/metadata/properties" ma:root="true" ma:fieldsID="c59e124a06969e32f09432800b87839c" ns2:_="" ns3:_="">
    <xsd:import namespace="c76ad49b-f170-42df-90ed-c6fe8390a728"/>
    <xsd:import namespace="ab42acc2-2b37-4904-bb86-4c18644d002b"/>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ObjectDetectorVersion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76ad49b-f170-42df-90ed-c6fe8390a72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860c9a04-0a06-4c47-89e2-9dbcedd85f4d"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description=""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b42acc2-2b37-4904-bb86-4c18644d002b" elementFormDefault="qualified">
    <xsd:import namespace="http://schemas.microsoft.com/office/2006/documentManagement/types"/>
    <xsd:import namespace="http://schemas.microsoft.com/office/infopath/2007/PartnerControls"/>
    <xsd:element name="SharedWithUsers" ma:index="10"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description="" ma:internalName="SharedWithDetails" ma:readOnly="true">
      <xsd:simpleType>
        <xsd:restriction base="dms:Note">
          <xsd:maxLength value="255"/>
        </xsd:restriction>
      </xsd:simpleType>
    </xsd:element>
    <xsd:element name="TaxCatchAll" ma:index="16" nillable="true" ma:displayName="Taxonomy Catch All Column" ma:hidden="true" ma:list="{102e5c74-f441-4a5f-b2b1-393145c85dcf}" ma:internalName="TaxCatchAll" ma:showField="CatchAllData" ma:web="ab42acc2-2b37-4904-bb86-4c18644d002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2C5F1AE-DA7E-4476-8984-B34E125BFA11}">
  <ds:schemaRefs>
    <ds:schemaRef ds:uri="c76ad49b-f170-42df-90ed-c6fe8390a728"/>
    <ds:schemaRef ds:uri="http://schemas.microsoft.com/office/2006/documentManagement/types"/>
    <ds:schemaRef ds:uri="http://purl.org/dc/dcmitype/"/>
    <ds:schemaRef ds:uri="http://purl.org/dc/elements/1.1/"/>
    <ds:schemaRef ds:uri="http://schemas.openxmlformats.org/package/2006/metadata/core-properties"/>
    <ds:schemaRef ds:uri="http://purl.org/dc/terms/"/>
    <ds:schemaRef ds:uri="http://www.w3.org/XML/1998/namespace"/>
    <ds:schemaRef ds:uri="http://schemas.microsoft.com/office/2006/metadata/properties"/>
    <ds:schemaRef ds:uri="http://schemas.microsoft.com/office/infopath/2007/PartnerControls"/>
    <ds:schemaRef ds:uri="ab42acc2-2b37-4904-bb86-4c18644d002b"/>
  </ds:schemaRefs>
</ds:datastoreItem>
</file>

<file path=customXml/itemProps2.xml><?xml version="1.0" encoding="utf-8"?>
<ds:datastoreItem xmlns:ds="http://schemas.openxmlformats.org/officeDocument/2006/customXml" ds:itemID="{83E872EF-53EE-41AB-82A3-F6EF1957FEA4}">
  <ds:schemaRefs>
    <ds:schemaRef ds:uri="http://schemas.microsoft.com/sharepoint/v3/contenttype/forms"/>
  </ds:schemaRefs>
</ds:datastoreItem>
</file>

<file path=customXml/itemProps3.xml><?xml version="1.0" encoding="utf-8"?>
<ds:datastoreItem xmlns:ds="http://schemas.openxmlformats.org/officeDocument/2006/customXml" ds:itemID="{D8ACA966-382B-4AA5-817E-4871BBB1D33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76ad49b-f170-42df-90ed-c6fe8390a728"/>
    <ds:schemaRef ds:uri="ab42acc2-2b37-4904-bb86-4c18644d002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990794cc-8ced-4156-9787-a1fbf819c752}" enabled="1" method="Standard" siteId="{a25fff9c-3f63-4fb2-9a8a-d9bdd0321f9a}" removed="0"/>
</clbl:labelList>
</file>

<file path=docProps/app.xml><?xml version="1.0" encoding="utf-8"?>
<Properties xmlns="http://schemas.openxmlformats.org/officeDocument/2006/extended-properties" xmlns:vt="http://schemas.openxmlformats.org/officeDocument/2006/docPropsVTypes">
  <Template>17-06-MGB-PPT-Template</Template>
  <TotalTime>5019</TotalTime>
  <Words>5392</Words>
  <Application>Microsoft Office PowerPoint</Application>
  <PresentationFormat>Widescreen</PresentationFormat>
  <Paragraphs>329</Paragraphs>
  <Slides>39</Slides>
  <Notes>11</Notes>
  <HiddenSlides>0</HiddenSlides>
  <MMClips>0</MMClips>
  <ScaleCrop>false</ScaleCrop>
  <HeadingPairs>
    <vt:vector size="8" baseType="variant">
      <vt:variant>
        <vt:lpstr>Fonts Used</vt:lpstr>
      </vt:variant>
      <vt:variant>
        <vt:i4>8</vt:i4>
      </vt:variant>
      <vt:variant>
        <vt:lpstr>Theme</vt:lpstr>
      </vt:variant>
      <vt:variant>
        <vt:i4>2</vt:i4>
      </vt:variant>
      <vt:variant>
        <vt:lpstr>Embedded OLE Servers</vt:lpstr>
      </vt:variant>
      <vt:variant>
        <vt:i4>1</vt:i4>
      </vt:variant>
      <vt:variant>
        <vt:lpstr>Slide Titles</vt:lpstr>
      </vt:variant>
      <vt:variant>
        <vt:i4>39</vt:i4>
      </vt:variant>
    </vt:vector>
  </HeadingPairs>
  <TitlesOfParts>
    <vt:vector size="50" baseType="lpstr">
      <vt:lpstr>Aptos</vt:lpstr>
      <vt:lpstr>Aptos Slab ExtraBold</vt:lpstr>
      <vt:lpstr>Arial</vt:lpstr>
      <vt:lpstr>Arial,Sans-Serif</vt:lpstr>
      <vt:lpstr>Calibri</vt:lpstr>
      <vt:lpstr>Georgia</vt:lpstr>
      <vt:lpstr>System Font Regular</vt:lpstr>
      <vt:lpstr>Wingdings</vt:lpstr>
      <vt:lpstr>MGB PPT Template April 2025</vt:lpstr>
      <vt:lpstr>Institute Covers April 2025</vt:lpstr>
      <vt:lpstr>think-cell Slide</vt:lpstr>
      <vt:lpstr>PowerPoint Presentation</vt:lpstr>
      <vt:lpstr>Roadmap</vt:lpstr>
      <vt:lpstr>A core concept in Antibiotic Stewardship with Implications for Infection Prevention</vt:lpstr>
      <vt:lpstr>A story</vt:lpstr>
      <vt:lpstr>This could be your patient, your family member or loved one </vt:lpstr>
      <vt:lpstr>Penicillin allergy and risk of healthcare associated infections</vt:lpstr>
      <vt:lpstr>ß-lactam antibiotics are workhorses in infection prevention and treatment of a wide range of infectious diseases</vt:lpstr>
      <vt:lpstr>What is the burden of SSIs in the United States?</vt:lpstr>
      <vt:lpstr>SSI after Cardiac Surgery</vt:lpstr>
      <vt:lpstr>Why a history of ß-lactam allergy matters: prevention of SSIs</vt:lpstr>
      <vt:lpstr>Thank you</vt:lpstr>
      <vt:lpstr>Non ß-lactam use for surgical prophylaxis is associated with increased SSI incidence</vt:lpstr>
      <vt:lpstr>Increased SSI incidence in patients with ß-lactam allergy is partially mediated through use of non ß-lactam antibiotics</vt:lpstr>
      <vt:lpstr>The association between ß-lactam allergy and SSI is not completely mediated through antibiotic prophylaxis </vt:lpstr>
      <vt:lpstr>Increased SSI incidence in patients undergoing TJA who received non ß-lactam non ß-lactam antibiotics</vt:lpstr>
      <vt:lpstr>Reported β-lactam allergy is associated with an increased risk of SSI: systematic review and meta-analysis</vt:lpstr>
      <vt:lpstr>Cefazolin has a unique side chain with very low cross-reactivity with penicillins</vt:lpstr>
      <vt:lpstr>Another advantage of cefazolin…timing</vt:lpstr>
      <vt:lpstr>Tissue concentration peak lags behind serum</vt:lpstr>
      <vt:lpstr>Alternative antibiotics have a timing problem.</vt:lpstr>
      <vt:lpstr>Penicillin allergy and risk of C diff and Antimicrobial Resistance</vt:lpstr>
      <vt:lpstr>What is the burden of Clostridioides difficile infection in the United States?</vt:lpstr>
      <vt:lpstr>What is the burden of antimicrobial resistance?</vt:lpstr>
      <vt:lpstr>PCN Allergy Associated with Increased Risk of MRSA and C diff due to use of alternatives to ß-lactam antibiotics</vt:lpstr>
      <vt:lpstr>PCN allergy is associated with antibiotic prescribing patterns, MRSA, and mortality</vt:lpstr>
      <vt:lpstr>ß-lactam allergies are associated with risk of antimicrobial resistant infections</vt:lpstr>
      <vt:lpstr>Reported PCN allergy is associated with an increased risk of AMR: systematic review of MRSA, VRE, and GN</vt:lpstr>
      <vt:lpstr>How addressing penicillin allergy labels can improve patient care</vt:lpstr>
      <vt:lpstr>When, who and where, and how?</vt:lpstr>
      <vt:lpstr>Pharmacist-led allergy assessments associated with reduced use of antibiotics with high risk for C diff</vt:lpstr>
      <vt:lpstr>Removal of automated alert warning against cephalosporin use in patients with PCN allergy associated with increased use of cephalosporins</vt:lpstr>
      <vt:lpstr>Integration of AI-generated risk score linked to allergy consult decreased antimicrobial use, but not C diff </vt:lpstr>
      <vt:lpstr>Many examples of implementation opportunities across the spectrum of care, patient populations, and role groups</vt:lpstr>
      <vt:lpstr>Whatever the method, collaboration and innovation are key</vt:lpstr>
      <vt:lpstr>Summary</vt:lpstr>
      <vt:lpstr>ß-lactam antibiotics are essential to safe patient care; when alternative agents are used…</vt:lpstr>
      <vt:lpstr>Next steps</vt:lpstr>
      <vt:lpstr>Thank you.</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Shenoy, Erica S.,MD, PhD</dc:creator>
  <cp:keywords/>
  <dc:description/>
  <cp:lastModifiedBy>Karki, Deepika, M.B.B.S.</cp:lastModifiedBy>
  <cp:revision>14</cp:revision>
  <dcterms:created xsi:type="dcterms:W3CDTF">2026-01-11T21:45:41Z</dcterms:created>
  <dcterms:modified xsi:type="dcterms:W3CDTF">2026-09-17T18:08:09Z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0x010100A05D82736352DD4E802A1A76AFDD1F7F</vt:lpwstr>
  </property>
  <property fmtid="{D5CDD505-2E9C-101B-9397-08002B2CF9AE}" pid="3" name="MediaServiceImageTags">
    <vt:lpwstr/>
  </property>
</Properties>
</file>