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</p:sldMasterIdLst>
  <p:notesMasterIdLst>
    <p:notesMasterId r:id="rId48"/>
  </p:notesMasterIdLst>
  <p:sldIdLst>
    <p:sldId id="310" r:id="rId3"/>
    <p:sldId id="317" r:id="rId4"/>
    <p:sldId id="869" r:id="rId5"/>
    <p:sldId id="912" r:id="rId6"/>
    <p:sldId id="314" r:id="rId7"/>
    <p:sldId id="269" r:id="rId8"/>
    <p:sldId id="932" r:id="rId9"/>
    <p:sldId id="923" r:id="rId10"/>
    <p:sldId id="928" r:id="rId11"/>
    <p:sldId id="929" r:id="rId12"/>
    <p:sldId id="924" r:id="rId13"/>
    <p:sldId id="927" r:id="rId14"/>
    <p:sldId id="925" r:id="rId15"/>
    <p:sldId id="942" r:id="rId16"/>
    <p:sldId id="305" r:id="rId17"/>
    <p:sldId id="306" r:id="rId18"/>
    <p:sldId id="307" r:id="rId19"/>
    <p:sldId id="922" r:id="rId20"/>
    <p:sldId id="934" r:id="rId21"/>
    <p:sldId id="933" r:id="rId22"/>
    <p:sldId id="930" r:id="rId23"/>
    <p:sldId id="931" r:id="rId24"/>
    <p:sldId id="315" r:id="rId25"/>
    <p:sldId id="1717" r:id="rId26"/>
    <p:sldId id="935" r:id="rId27"/>
    <p:sldId id="911" r:id="rId28"/>
    <p:sldId id="921" r:id="rId29"/>
    <p:sldId id="267" r:id="rId30"/>
    <p:sldId id="914" r:id="rId31"/>
    <p:sldId id="870" r:id="rId32"/>
    <p:sldId id="936" r:id="rId33"/>
    <p:sldId id="294" r:id="rId34"/>
    <p:sldId id="275" r:id="rId35"/>
    <p:sldId id="1718" r:id="rId36"/>
    <p:sldId id="937" r:id="rId37"/>
    <p:sldId id="940" r:id="rId38"/>
    <p:sldId id="288" r:id="rId39"/>
    <p:sldId id="938" r:id="rId40"/>
    <p:sldId id="273" r:id="rId41"/>
    <p:sldId id="895" r:id="rId42"/>
    <p:sldId id="297" r:id="rId43"/>
    <p:sldId id="941" r:id="rId44"/>
    <p:sldId id="939" r:id="rId45"/>
    <p:sldId id="1719" r:id="rId46"/>
    <p:sldId id="446" r:id="rId4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4AAE51-DCB0-41F0-971A-39F4BB68B157}" v="3" dt="2026-09-17T18:34:33.6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2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microsoft.com/office/2016/11/relationships/changesInfo" Target="changesInfos/changesInfo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ki, Deepika, M.B.B.S." userId="44132465-4729-4f44-8b12-824cfe564b62" providerId="ADAL" clId="{AB746A88-52A3-4875-922E-BCFEF0643A5E}"/>
    <pc:docChg chg="delSld modSld sldOrd">
      <pc:chgData name="Karki, Deepika, M.B.B.S." userId="44132465-4729-4f44-8b12-824cfe564b62" providerId="ADAL" clId="{AB746A88-52A3-4875-922E-BCFEF0643A5E}" dt="2026-09-17T18:34:35.688" v="3"/>
      <pc:docMkLst>
        <pc:docMk/>
      </pc:docMkLst>
      <pc:sldChg chg="del">
        <pc:chgData name="Karki, Deepika, M.B.B.S." userId="44132465-4729-4f44-8b12-824cfe564b62" providerId="ADAL" clId="{AB746A88-52A3-4875-922E-BCFEF0643A5E}" dt="2026-09-17T18:08:35.673" v="0" actId="2696"/>
        <pc:sldMkLst>
          <pc:docMk/>
          <pc:sldMk cId="2025178162" sldId="264"/>
        </pc:sldMkLst>
      </pc:sldChg>
      <pc:sldChg chg="del ord">
        <pc:chgData name="Karki, Deepika, M.B.B.S." userId="44132465-4729-4f44-8b12-824cfe564b62" providerId="ADAL" clId="{AB746A88-52A3-4875-922E-BCFEF0643A5E}" dt="2026-09-17T18:34:35.688" v="3"/>
        <pc:sldMkLst>
          <pc:docMk/>
          <pc:sldMk cId="1518545419" sldId="310"/>
        </pc:sldMkLst>
      </pc:sldChg>
      <pc:sldMasterChg chg="delSldLayout">
        <pc:chgData name="Karki, Deepika, M.B.B.S." userId="44132465-4729-4f44-8b12-824cfe564b62" providerId="ADAL" clId="{AB746A88-52A3-4875-922E-BCFEF0643A5E}" dt="2026-09-17T18:08:35.673" v="0" actId="2696"/>
        <pc:sldMasterMkLst>
          <pc:docMk/>
          <pc:sldMasterMk cId="2421999241" sldId="2147483648"/>
        </pc:sldMasterMkLst>
        <pc:sldLayoutChg chg="del">
          <pc:chgData name="Karki, Deepika, M.B.B.S." userId="44132465-4729-4f44-8b12-824cfe564b62" providerId="ADAL" clId="{AB746A88-52A3-4875-922E-BCFEF0643A5E}" dt="2026-09-17T18:08:35.673" v="0" actId="2696"/>
          <pc:sldLayoutMkLst>
            <pc:docMk/>
            <pc:sldMasterMk cId="2421999241" sldId="2147483648"/>
            <pc:sldLayoutMk cId="3116999154" sldId="2147483660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jpg"/><Relationship Id="rId1" Type="http://schemas.openxmlformats.org/officeDocument/2006/relationships/image" Target="../media/image16.jpe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2" Type="http://schemas.openxmlformats.org/officeDocument/2006/relationships/image" Target="../media/image17.jpg"/><Relationship Id="rId1" Type="http://schemas.openxmlformats.org/officeDocument/2006/relationships/image" Target="../media/image16.jpeg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jpg"/><Relationship Id="rId9" Type="http://schemas.openxmlformats.org/officeDocument/2006/relationships/image" Target="../media/image2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E0955B-B8F3-4E60-BD75-ED586486B555}" type="doc">
      <dgm:prSet loTypeId="urn:microsoft.com/office/officeart/2008/layout/PictureStrips" loCatId="list" qsTypeId="urn:microsoft.com/office/officeart/2005/8/quickstyle/simple1#14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FC4DB4BF-225D-4484-B65B-D359E2B1EAE2}">
      <dgm:prSet phldrT="[Text]"/>
      <dgm:spPr/>
      <dgm:t>
        <a:bodyPr/>
        <a:lstStyle/>
        <a:p>
          <a:r>
            <a:rPr lang="en-US" dirty="0"/>
            <a:t>Pediatric Primary Care</a:t>
          </a:r>
        </a:p>
      </dgm:t>
    </dgm:pt>
    <dgm:pt modelId="{EAC3A948-E8E5-4193-AD73-60EEA9AD4CC8}" type="parTrans" cxnId="{114AE88A-4FAF-4A06-BF26-E20D638B5957}">
      <dgm:prSet/>
      <dgm:spPr/>
      <dgm:t>
        <a:bodyPr/>
        <a:lstStyle/>
        <a:p>
          <a:endParaRPr lang="en-US"/>
        </a:p>
      </dgm:t>
    </dgm:pt>
    <dgm:pt modelId="{CB773FCA-6C9E-427C-803B-8A07B85148F6}" type="sibTrans" cxnId="{114AE88A-4FAF-4A06-BF26-E20D638B5957}">
      <dgm:prSet/>
      <dgm:spPr/>
      <dgm:t>
        <a:bodyPr/>
        <a:lstStyle/>
        <a:p>
          <a:endParaRPr lang="en-US"/>
        </a:p>
      </dgm:t>
    </dgm:pt>
    <dgm:pt modelId="{E6346311-55D2-4E45-93D7-069AC75A9A29}">
      <dgm:prSet phldrT="[Text]"/>
      <dgm:spPr/>
      <dgm:t>
        <a:bodyPr/>
        <a:lstStyle/>
        <a:p>
          <a:r>
            <a:rPr lang="en-US" dirty="0"/>
            <a:t>Inpatient evaluations</a:t>
          </a:r>
        </a:p>
      </dgm:t>
    </dgm:pt>
    <dgm:pt modelId="{7BDC66EE-08A5-4458-AE6F-0289BFA1C3E9}" type="parTrans" cxnId="{FAC8D01C-8D78-4E78-8F95-A54FBB2648EB}">
      <dgm:prSet/>
      <dgm:spPr/>
      <dgm:t>
        <a:bodyPr/>
        <a:lstStyle/>
        <a:p>
          <a:endParaRPr lang="en-US"/>
        </a:p>
      </dgm:t>
    </dgm:pt>
    <dgm:pt modelId="{DEE11B74-2C48-4FF3-9D35-F4261FCD5467}" type="sibTrans" cxnId="{FAC8D01C-8D78-4E78-8F95-A54FBB2648EB}">
      <dgm:prSet/>
      <dgm:spPr/>
      <dgm:t>
        <a:bodyPr/>
        <a:lstStyle/>
        <a:p>
          <a:endParaRPr lang="en-US"/>
        </a:p>
      </dgm:t>
    </dgm:pt>
    <dgm:pt modelId="{41C21195-5DAA-4891-AB1B-2157885A3362}">
      <dgm:prSet/>
      <dgm:spPr/>
      <dgm:t>
        <a:bodyPr/>
        <a:lstStyle/>
        <a:p>
          <a:r>
            <a:rPr lang="en-US" dirty="0"/>
            <a:t>ICU evaluations</a:t>
          </a:r>
        </a:p>
      </dgm:t>
    </dgm:pt>
    <dgm:pt modelId="{1E3A5454-31C6-497A-BCB3-588A1FADFC37}" type="parTrans" cxnId="{162B3FB1-A9E3-4C1B-8491-51551384B5C8}">
      <dgm:prSet/>
      <dgm:spPr/>
      <dgm:t>
        <a:bodyPr/>
        <a:lstStyle/>
        <a:p>
          <a:endParaRPr lang="en-US"/>
        </a:p>
      </dgm:t>
    </dgm:pt>
    <dgm:pt modelId="{157A10E9-544E-46D0-BA8E-9F2E1947FC52}" type="sibTrans" cxnId="{162B3FB1-A9E3-4C1B-8491-51551384B5C8}">
      <dgm:prSet/>
      <dgm:spPr/>
      <dgm:t>
        <a:bodyPr/>
        <a:lstStyle/>
        <a:p>
          <a:endParaRPr lang="en-US"/>
        </a:p>
      </dgm:t>
    </dgm:pt>
    <dgm:pt modelId="{A9E23241-F78B-4F7F-BFCB-EE069949B19F}">
      <dgm:prSet/>
      <dgm:spPr/>
      <dgm:t>
        <a:bodyPr/>
        <a:lstStyle/>
        <a:p>
          <a:endParaRPr lang="en-US" dirty="0"/>
        </a:p>
      </dgm:t>
    </dgm:pt>
    <dgm:pt modelId="{7009F0C1-7736-459F-B87E-7A842CAE5F9C}" type="parTrans" cxnId="{209D2F5B-6A0D-47D6-A969-6E1E1A4AA433}">
      <dgm:prSet/>
      <dgm:spPr/>
      <dgm:t>
        <a:bodyPr/>
        <a:lstStyle/>
        <a:p>
          <a:endParaRPr lang="en-US"/>
        </a:p>
      </dgm:t>
    </dgm:pt>
    <dgm:pt modelId="{FDFFF5C5-CD72-4EDC-BCB7-F143E481CB12}" type="sibTrans" cxnId="{209D2F5B-6A0D-47D6-A969-6E1E1A4AA433}">
      <dgm:prSet/>
      <dgm:spPr/>
      <dgm:t>
        <a:bodyPr/>
        <a:lstStyle/>
        <a:p>
          <a:endParaRPr lang="en-US"/>
        </a:p>
      </dgm:t>
    </dgm:pt>
    <dgm:pt modelId="{FAF54005-A134-436B-AD87-1B3C9D716758}">
      <dgm:prSet/>
      <dgm:spPr/>
      <dgm:t>
        <a:bodyPr/>
        <a:lstStyle/>
        <a:p>
          <a:r>
            <a:rPr lang="en-US" dirty="0"/>
            <a:t>Adult Primary Care</a:t>
          </a:r>
        </a:p>
      </dgm:t>
    </dgm:pt>
    <dgm:pt modelId="{98A48C49-FF33-44CC-BAE4-60ADDFCE928A}" type="parTrans" cxnId="{EC489994-A7AB-4E95-964F-5FC3F66EC91C}">
      <dgm:prSet/>
      <dgm:spPr/>
      <dgm:t>
        <a:bodyPr/>
        <a:lstStyle/>
        <a:p>
          <a:endParaRPr lang="en-US"/>
        </a:p>
      </dgm:t>
    </dgm:pt>
    <dgm:pt modelId="{0CF95AB2-2829-4830-9921-099A58E5E550}" type="sibTrans" cxnId="{EC489994-A7AB-4E95-964F-5FC3F66EC91C}">
      <dgm:prSet/>
      <dgm:spPr/>
      <dgm:t>
        <a:bodyPr/>
        <a:lstStyle/>
        <a:p>
          <a:endParaRPr lang="en-US"/>
        </a:p>
      </dgm:t>
    </dgm:pt>
    <dgm:pt modelId="{73B89A90-C799-439F-97DE-C42603E33AFA}">
      <dgm:prSet/>
      <dgm:spPr/>
      <dgm:t>
        <a:bodyPr/>
        <a:lstStyle/>
        <a:p>
          <a:r>
            <a:rPr lang="en-US" dirty="0"/>
            <a:t>Outpatient Adult Evaluations</a:t>
          </a:r>
        </a:p>
      </dgm:t>
    </dgm:pt>
    <dgm:pt modelId="{81C1655E-4F85-4253-BF45-731BF37C88DB}" type="parTrans" cxnId="{C1AA4EE9-130C-4096-83CC-D1BEDFDA341D}">
      <dgm:prSet/>
      <dgm:spPr/>
      <dgm:t>
        <a:bodyPr/>
        <a:lstStyle/>
        <a:p>
          <a:endParaRPr lang="en-US"/>
        </a:p>
      </dgm:t>
    </dgm:pt>
    <dgm:pt modelId="{88D240D0-47D3-4452-A18B-9712C39B7021}" type="sibTrans" cxnId="{C1AA4EE9-130C-4096-83CC-D1BEDFDA341D}">
      <dgm:prSet/>
      <dgm:spPr/>
      <dgm:t>
        <a:bodyPr/>
        <a:lstStyle/>
        <a:p>
          <a:endParaRPr lang="en-US"/>
        </a:p>
      </dgm:t>
    </dgm:pt>
    <dgm:pt modelId="{4DA5CF70-B73F-4C27-BF13-A02EBD5702B0}">
      <dgm:prSet/>
      <dgm:spPr/>
      <dgm:t>
        <a:bodyPr/>
        <a:lstStyle/>
        <a:p>
          <a:r>
            <a:rPr lang="en-US" dirty="0"/>
            <a:t>Immune Compromised</a:t>
          </a:r>
        </a:p>
      </dgm:t>
    </dgm:pt>
    <dgm:pt modelId="{8ED6B893-B2A5-44B7-AD06-937219434953}" type="parTrans" cxnId="{AA44B385-FDF3-40D4-84A7-323AD2862CCD}">
      <dgm:prSet/>
      <dgm:spPr/>
      <dgm:t>
        <a:bodyPr/>
        <a:lstStyle/>
        <a:p>
          <a:endParaRPr lang="en-US"/>
        </a:p>
      </dgm:t>
    </dgm:pt>
    <dgm:pt modelId="{6BB0A8A0-89E7-43B6-B020-B57049E929F5}" type="sibTrans" cxnId="{AA44B385-FDF3-40D4-84A7-323AD2862CCD}">
      <dgm:prSet/>
      <dgm:spPr/>
      <dgm:t>
        <a:bodyPr/>
        <a:lstStyle/>
        <a:p>
          <a:endParaRPr lang="en-US"/>
        </a:p>
      </dgm:t>
    </dgm:pt>
    <dgm:pt modelId="{4EFAE311-CA2B-4999-887F-3CC02A313226}">
      <dgm:prSet/>
      <dgm:spPr/>
      <dgm:t>
        <a:bodyPr/>
        <a:lstStyle/>
        <a:p>
          <a:r>
            <a:rPr lang="en-US" dirty="0"/>
            <a:t>Pre-Operative</a:t>
          </a:r>
        </a:p>
      </dgm:t>
    </dgm:pt>
    <dgm:pt modelId="{BE8F9B4D-D4A0-4755-95C2-A2301C9FC977}" type="parTrans" cxnId="{0EF4F901-1F0F-4DE0-BF7C-D79987835B5D}">
      <dgm:prSet/>
      <dgm:spPr/>
      <dgm:t>
        <a:bodyPr/>
        <a:lstStyle/>
        <a:p>
          <a:endParaRPr lang="en-US"/>
        </a:p>
      </dgm:t>
    </dgm:pt>
    <dgm:pt modelId="{DE5D6D1C-7DA0-46E9-93C6-B42D29920F12}" type="sibTrans" cxnId="{0EF4F901-1F0F-4DE0-BF7C-D79987835B5D}">
      <dgm:prSet/>
      <dgm:spPr/>
      <dgm:t>
        <a:bodyPr/>
        <a:lstStyle/>
        <a:p>
          <a:endParaRPr lang="en-US"/>
        </a:p>
      </dgm:t>
    </dgm:pt>
    <dgm:pt modelId="{02F4C81E-7CBB-4FB4-8D31-476A594E415C}">
      <dgm:prSet/>
      <dgm:spPr/>
      <dgm:t>
        <a:bodyPr/>
        <a:lstStyle/>
        <a:p>
          <a:r>
            <a:rPr lang="en-US" dirty="0"/>
            <a:t>Pregnancy Evaluations</a:t>
          </a:r>
        </a:p>
      </dgm:t>
    </dgm:pt>
    <dgm:pt modelId="{7B2DEF6B-170D-48FD-8C49-4F4CED994924}" type="sibTrans" cxnId="{9D746E3F-4E92-47DB-98F1-B1A9D1CDB56D}">
      <dgm:prSet/>
      <dgm:spPr/>
      <dgm:t>
        <a:bodyPr/>
        <a:lstStyle/>
        <a:p>
          <a:endParaRPr lang="en-US"/>
        </a:p>
      </dgm:t>
    </dgm:pt>
    <dgm:pt modelId="{408BF2ED-2DEB-498C-9940-E245795C97E4}" type="parTrans" cxnId="{9D746E3F-4E92-47DB-98F1-B1A9D1CDB56D}">
      <dgm:prSet/>
      <dgm:spPr/>
      <dgm:t>
        <a:bodyPr/>
        <a:lstStyle/>
        <a:p>
          <a:endParaRPr lang="en-US"/>
        </a:p>
      </dgm:t>
    </dgm:pt>
    <dgm:pt modelId="{667A41E5-C4E4-424A-B7C6-E2BCEC44021D}" type="pres">
      <dgm:prSet presAssocID="{44E0955B-B8F3-4E60-BD75-ED586486B555}" presName="Name0" presStyleCnt="0">
        <dgm:presLayoutVars>
          <dgm:dir/>
          <dgm:resizeHandles val="exact"/>
        </dgm:presLayoutVars>
      </dgm:prSet>
      <dgm:spPr/>
    </dgm:pt>
    <dgm:pt modelId="{F1F5C61B-7FF0-41BA-8323-66B719FB67C5}" type="pres">
      <dgm:prSet presAssocID="{E6346311-55D2-4E45-93D7-069AC75A9A29}" presName="composite" presStyleCnt="0"/>
      <dgm:spPr/>
    </dgm:pt>
    <dgm:pt modelId="{E0EB8A21-5F87-4A48-BAA5-2BB00009F7A5}" type="pres">
      <dgm:prSet presAssocID="{E6346311-55D2-4E45-93D7-069AC75A9A29}" presName="rect1" presStyleLbl="trAlignAcc1" presStyleIdx="0" presStyleCnt="9">
        <dgm:presLayoutVars>
          <dgm:bulletEnabled val="1"/>
        </dgm:presLayoutVars>
      </dgm:prSet>
      <dgm:spPr/>
    </dgm:pt>
    <dgm:pt modelId="{25A6C5ED-CE71-467E-A158-70D6A2EC96B8}" type="pres">
      <dgm:prSet presAssocID="{E6346311-55D2-4E45-93D7-069AC75A9A29}" presName="rect2" presStyleLbl="fgImgPlace1" presStyleIdx="0" presStyleCnt="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</dgm:spPr>
    </dgm:pt>
    <dgm:pt modelId="{883C89BC-6330-4011-85CC-03F2C5CE47D6}" type="pres">
      <dgm:prSet presAssocID="{DEE11B74-2C48-4FF3-9D35-F4261FCD5467}" presName="sibTrans" presStyleCnt="0"/>
      <dgm:spPr/>
    </dgm:pt>
    <dgm:pt modelId="{D6514EE1-8197-4D29-A36B-85A54E5A54BD}" type="pres">
      <dgm:prSet presAssocID="{FC4DB4BF-225D-4484-B65B-D359E2B1EAE2}" presName="composite" presStyleCnt="0"/>
      <dgm:spPr/>
    </dgm:pt>
    <dgm:pt modelId="{145B7BBD-03EC-42BD-9AFD-72141F86CCE0}" type="pres">
      <dgm:prSet presAssocID="{FC4DB4BF-225D-4484-B65B-D359E2B1EAE2}" presName="rect1" presStyleLbl="trAlignAcc1" presStyleIdx="1" presStyleCnt="9">
        <dgm:presLayoutVars>
          <dgm:bulletEnabled val="1"/>
        </dgm:presLayoutVars>
      </dgm:prSet>
      <dgm:spPr/>
    </dgm:pt>
    <dgm:pt modelId="{82C471A3-AAA2-4A4F-8036-12B735090142}" type="pres">
      <dgm:prSet presAssocID="{FC4DB4BF-225D-4484-B65B-D359E2B1EAE2}" presName="rect2" presStyleLbl="fgImgPlace1" presStyleIdx="1" presStyleCnt="9"/>
      <dgm:spPr>
        <a:blipFill>
          <a:blip xmlns:r="http://schemas.openxmlformats.org/officeDocument/2006/relationships" r:embed="rId2"/>
          <a:srcRect/>
          <a:stretch>
            <a:fillRect l="-54000" r="-54000"/>
          </a:stretch>
        </a:blipFill>
      </dgm:spPr>
      <dgm:extLst>
        <a:ext uri="{E40237B7-FDA0-4F09-8148-C483321AD2D9}">
          <dgm14:cNvPr xmlns:dgm14="http://schemas.microsoft.com/office/drawing/2010/diagram" id="0" name="" descr="Smiley face made from capsules"/>
        </a:ext>
      </dgm:extLst>
    </dgm:pt>
    <dgm:pt modelId="{2FFA23FA-2C3B-461C-B4DB-2CF3896386AD}" type="pres">
      <dgm:prSet presAssocID="{CB773FCA-6C9E-427C-803B-8A07B85148F6}" presName="sibTrans" presStyleCnt="0"/>
      <dgm:spPr/>
    </dgm:pt>
    <dgm:pt modelId="{A8C40FC7-23CD-49BF-8423-45054AAF96DC}" type="pres">
      <dgm:prSet presAssocID="{41C21195-5DAA-4891-AB1B-2157885A3362}" presName="composite" presStyleCnt="0"/>
      <dgm:spPr/>
    </dgm:pt>
    <dgm:pt modelId="{54E61C2C-B8ED-4B3C-91AE-43F58CE887DA}" type="pres">
      <dgm:prSet presAssocID="{41C21195-5DAA-4891-AB1B-2157885A3362}" presName="rect1" presStyleLbl="trAlignAcc1" presStyleIdx="2" presStyleCnt="9">
        <dgm:presLayoutVars>
          <dgm:bulletEnabled val="1"/>
        </dgm:presLayoutVars>
      </dgm:prSet>
      <dgm:spPr/>
    </dgm:pt>
    <dgm:pt modelId="{0D30AE08-D5B1-41AE-B750-B3A87398E9DC}" type="pres">
      <dgm:prSet presAssocID="{41C21195-5DAA-4891-AB1B-2157885A3362}" presName="rect2" presStyleLbl="fgImgPlace1" presStyleIdx="2" presStyleCnt="9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Fast Forward with solid fill"/>
        </a:ext>
      </dgm:extLst>
    </dgm:pt>
    <dgm:pt modelId="{A5BB4177-6837-4406-8C90-9EBB8722BD9D}" type="pres">
      <dgm:prSet presAssocID="{157A10E9-544E-46D0-BA8E-9F2E1947FC52}" presName="sibTrans" presStyleCnt="0"/>
      <dgm:spPr/>
    </dgm:pt>
    <dgm:pt modelId="{AC6EF28C-AD6A-41BB-A3AB-097F79E9E17C}" type="pres">
      <dgm:prSet presAssocID="{FAF54005-A134-436B-AD87-1B3C9D716758}" presName="composite" presStyleCnt="0"/>
      <dgm:spPr/>
    </dgm:pt>
    <dgm:pt modelId="{EF5449F0-0E26-47A9-A375-D9A30A212804}" type="pres">
      <dgm:prSet presAssocID="{FAF54005-A134-436B-AD87-1B3C9D716758}" presName="rect1" presStyleLbl="trAlignAcc1" presStyleIdx="3" presStyleCnt="9">
        <dgm:presLayoutVars>
          <dgm:bulletEnabled val="1"/>
        </dgm:presLayoutVars>
      </dgm:prSet>
      <dgm:spPr/>
    </dgm:pt>
    <dgm:pt modelId="{9D8938B6-C00D-4C15-A649-460C23C41FDF}" type="pres">
      <dgm:prSet presAssocID="{FAF54005-A134-436B-AD87-1B3C9D716758}" presName="rect2" presStyleLbl="fgImgPlace1" presStyleIdx="3" presStyleCnt="9"/>
      <dgm:spPr>
        <a:blipFill>
          <a:blip xmlns:r="http://schemas.openxmlformats.org/officeDocument/2006/relationships" r:embed="rId4"/>
          <a:srcRect/>
          <a:stretch>
            <a:fillRect l="-43000" r="-43000"/>
          </a:stretch>
        </a:blipFill>
      </dgm:spPr>
    </dgm:pt>
    <dgm:pt modelId="{211773FB-57D9-481A-84A9-7ABDAD87706C}" type="pres">
      <dgm:prSet presAssocID="{0CF95AB2-2829-4830-9921-099A58E5E550}" presName="sibTrans" presStyleCnt="0"/>
      <dgm:spPr/>
    </dgm:pt>
    <dgm:pt modelId="{67F7EF07-6C9D-4B0A-9312-1C002C623133}" type="pres">
      <dgm:prSet presAssocID="{73B89A90-C799-439F-97DE-C42603E33AFA}" presName="composite" presStyleCnt="0"/>
      <dgm:spPr/>
    </dgm:pt>
    <dgm:pt modelId="{E726CA8B-718F-4043-B7B9-5562190DFD98}" type="pres">
      <dgm:prSet presAssocID="{73B89A90-C799-439F-97DE-C42603E33AFA}" presName="rect1" presStyleLbl="trAlignAcc1" presStyleIdx="4" presStyleCnt="9">
        <dgm:presLayoutVars>
          <dgm:bulletEnabled val="1"/>
        </dgm:presLayoutVars>
      </dgm:prSet>
      <dgm:spPr/>
    </dgm:pt>
    <dgm:pt modelId="{B82FABDC-5ABD-469E-A344-D46B74A820A3}" type="pres">
      <dgm:prSet presAssocID="{73B89A90-C799-439F-97DE-C42603E33AFA}" presName="rect2" presStyleLbl="fgImgPlace1" presStyleIdx="4" presStyleCnt="9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Child with balloon with solid fill"/>
        </a:ext>
      </dgm:extLst>
    </dgm:pt>
    <dgm:pt modelId="{7550D030-ADA3-465C-B3D3-AA74E9DCC861}" type="pres">
      <dgm:prSet presAssocID="{88D240D0-47D3-4452-A18B-9712C39B7021}" presName="sibTrans" presStyleCnt="0"/>
      <dgm:spPr/>
    </dgm:pt>
    <dgm:pt modelId="{F812D119-C760-43F0-80BB-4B3F3D7ACC3B}" type="pres">
      <dgm:prSet presAssocID="{4DA5CF70-B73F-4C27-BF13-A02EBD5702B0}" presName="composite" presStyleCnt="0"/>
      <dgm:spPr/>
    </dgm:pt>
    <dgm:pt modelId="{C3BF8DAF-E4B8-4CC5-AD7B-5C60EDB0A2A7}" type="pres">
      <dgm:prSet presAssocID="{4DA5CF70-B73F-4C27-BF13-A02EBD5702B0}" presName="rect1" presStyleLbl="trAlignAcc1" presStyleIdx="5" presStyleCnt="9">
        <dgm:presLayoutVars>
          <dgm:bulletEnabled val="1"/>
        </dgm:presLayoutVars>
      </dgm:prSet>
      <dgm:spPr/>
    </dgm:pt>
    <dgm:pt modelId="{BC33A718-3445-4529-825E-8D01DF355C52}" type="pres">
      <dgm:prSet presAssocID="{4DA5CF70-B73F-4C27-BF13-A02EBD5702B0}" presName="rect2" presStyleLbl="fgImgPlace1" presStyleIdx="5" presStyleCnt="9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Hospital with solid fill"/>
        </a:ext>
      </dgm:extLst>
    </dgm:pt>
    <dgm:pt modelId="{4571F9D7-7DEC-4561-B541-63B653293C96}" type="pres">
      <dgm:prSet presAssocID="{6BB0A8A0-89E7-43B6-B020-B57049E929F5}" presName="sibTrans" presStyleCnt="0"/>
      <dgm:spPr/>
    </dgm:pt>
    <dgm:pt modelId="{1B7B9475-82CD-4C8D-AAB4-0AAEFF15E65C}" type="pres">
      <dgm:prSet presAssocID="{02F4C81E-7CBB-4FB4-8D31-476A594E415C}" presName="composite" presStyleCnt="0"/>
      <dgm:spPr/>
    </dgm:pt>
    <dgm:pt modelId="{DB6D624B-C563-4C36-ABF2-BC372CCB13DA}" type="pres">
      <dgm:prSet presAssocID="{02F4C81E-7CBB-4FB4-8D31-476A594E415C}" presName="rect1" presStyleLbl="trAlignAcc1" presStyleIdx="6" presStyleCnt="9">
        <dgm:presLayoutVars>
          <dgm:bulletEnabled val="1"/>
        </dgm:presLayoutVars>
      </dgm:prSet>
      <dgm:spPr/>
    </dgm:pt>
    <dgm:pt modelId="{48C10185-2276-4785-9D2A-F1246BF5A35D}" type="pres">
      <dgm:prSet presAssocID="{02F4C81E-7CBB-4FB4-8D31-476A594E415C}" presName="rect2" presStyleLbl="fgImgPlace1" presStyleIdx="6" presStyleCnt="9"/>
      <dgm:spPr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l="-25000" r="-25000"/>
          </a:stretch>
        </a:blipFill>
      </dgm:spPr>
      <dgm:extLst>
        <a:ext uri="{E40237B7-FDA0-4F09-8148-C483321AD2D9}">
          <dgm14:cNvPr xmlns:dgm14="http://schemas.microsoft.com/office/drawing/2010/diagram" id="0" name="" descr="Medicine outline"/>
        </a:ext>
      </dgm:extLst>
    </dgm:pt>
    <dgm:pt modelId="{FBFBF85F-E0E1-4E88-9D7F-11DDE8E1BD1C}" type="pres">
      <dgm:prSet presAssocID="{7B2DEF6B-170D-48FD-8C49-4F4CED994924}" presName="sibTrans" presStyleCnt="0"/>
      <dgm:spPr/>
    </dgm:pt>
    <dgm:pt modelId="{90CFFF00-292F-4A59-98AD-67CD9DA974F3}" type="pres">
      <dgm:prSet presAssocID="{4EFAE311-CA2B-4999-887F-3CC02A313226}" presName="composite" presStyleCnt="0"/>
      <dgm:spPr/>
    </dgm:pt>
    <dgm:pt modelId="{76DC23AF-A21C-4C55-909C-78B7623A727F}" type="pres">
      <dgm:prSet presAssocID="{4EFAE311-CA2B-4999-887F-3CC02A313226}" presName="rect1" presStyleLbl="trAlignAcc1" presStyleIdx="7" presStyleCnt="9">
        <dgm:presLayoutVars>
          <dgm:bulletEnabled val="1"/>
        </dgm:presLayoutVars>
      </dgm:prSet>
      <dgm:spPr/>
    </dgm:pt>
    <dgm:pt modelId="{1DF45C9E-EB86-40B9-BB55-8BA7216C4E5B}" type="pres">
      <dgm:prSet presAssocID="{4EFAE311-CA2B-4999-887F-3CC02A313226}" presName="rect2" presStyleLbl="fgImgPlace1" presStyleIdx="7" presStyleCnt="9"/>
      <dgm:spPr>
        <a:blipFill>
          <a:blip xmlns:r="http://schemas.openxmlformats.org/officeDocument/2006/relationships" r:embed="rId8"/>
          <a:srcRect/>
          <a:stretch>
            <a:fillRect l="-25000" r="-25000"/>
          </a:stretch>
        </a:blipFill>
      </dgm:spPr>
    </dgm:pt>
    <dgm:pt modelId="{951BFAFA-1A44-486E-9995-1BC151728402}" type="pres">
      <dgm:prSet presAssocID="{DE5D6D1C-7DA0-46E9-93C6-B42D29920F12}" presName="sibTrans" presStyleCnt="0"/>
      <dgm:spPr/>
    </dgm:pt>
    <dgm:pt modelId="{218B47E3-71A1-4AC5-AE28-A8857E530B71}" type="pres">
      <dgm:prSet presAssocID="{A9E23241-F78B-4F7F-BFCB-EE069949B19F}" presName="composite" presStyleCnt="0"/>
      <dgm:spPr/>
    </dgm:pt>
    <dgm:pt modelId="{2CE70044-3A66-4E60-BFD9-E081E25382DC}" type="pres">
      <dgm:prSet presAssocID="{A9E23241-F78B-4F7F-BFCB-EE069949B19F}" presName="rect1" presStyleLbl="trAlignAcc1" presStyleIdx="8" presStyleCnt="9">
        <dgm:presLayoutVars>
          <dgm:bulletEnabled val="1"/>
        </dgm:presLayoutVars>
      </dgm:prSet>
      <dgm:spPr/>
    </dgm:pt>
    <dgm:pt modelId="{F5746AE5-DF8F-4B26-80B9-899324D51698}" type="pres">
      <dgm:prSet presAssocID="{A9E23241-F78B-4F7F-BFCB-EE069949B19F}" presName="rect2" presStyleLbl="fgImgPlace1" presStyleIdx="8" presStyleCnt="9"/>
      <dgm:spPr>
        <a:blipFill>
          <a:blip xmlns:r="http://schemas.openxmlformats.org/officeDocument/2006/relationships" r:embed="rId9"/>
          <a:srcRect/>
          <a:stretch>
            <a:fillRect l="-9000" r="-9000"/>
          </a:stretch>
        </a:blipFill>
      </dgm:spPr>
    </dgm:pt>
  </dgm:ptLst>
  <dgm:cxnLst>
    <dgm:cxn modelId="{0EF4F901-1F0F-4DE0-BF7C-D79987835B5D}" srcId="{44E0955B-B8F3-4E60-BD75-ED586486B555}" destId="{4EFAE311-CA2B-4999-887F-3CC02A313226}" srcOrd="7" destOrd="0" parTransId="{BE8F9B4D-D4A0-4755-95C2-A2301C9FC977}" sibTransId="{DE5D6D1C-7DA0-46E9-93C6-B42D29920F12}"/>
    <dgm:cxn modelId="{FAC8D01C-8D78-4E78-8F95-A54FBB2648EB}" srcId="{44E0955B-B8F3-4E60-BD75-ED586486B555}" destId="{E6346311-55D2-4E45-93D7-069AC75A9A29}" srcOrd="0" destOrd="0" parTransId="{7BDC66EE-08A5-4458-AE6F-0289BFA1C3E9}" sibTransId="{DEE11B74-2C48-4FF3-9D35-F4261FCD5467}"/>
    <dgm:cxn modelId="{9D746E3F-4E92-47DB-98F1-B1A9D1CDB56D}" srcId="{44E0955B-B8F3-4E60-BD75-ED586486B555}" destId="{02F4C81E-7CBB-4FB4-8D31-476A594E415C}" srcOrd="6" destOrd="0" parTransId="{408BF2ED-2DEB-498C-9940-E245795C97E4}" sibTransId="{7B2DEF6B-170D-48FD-8C49-4F4CED994924}"/>
    <dgm:cxn modelId="{209D2F5B-6A0D-47D6-A969-6E1E1A4AA433}" srcId="{44E0955B-B8F3-4E60-BD75-ED586486B555}" destId="{A9E23241-F78B-4F7F-BFCB-EE069949B19F}" srcOrd="8" destOrd="0" parTransId="{7009F0C1-7736-459F-B87E-7A842CAE5F9C}" sibTransId="{FDFFF5C5-CD72-4EDC-BCB7-F143E481CB12}"/>
    <dgm:cxn modelId="{D1A29172-5AF0-4503-8D33-C8EA628B9193}" type="presOf" srcId="{44E0955B-B8F3-4E60-BD75-ED586486B555}" destId="{667A41E5-C4E4-424A-B7C6-E2BCEC44021D}" srcOrd="0" destOrd="0" presId="urn:microsoft.com/office/officeart/2008/layout/PictureStrips"/>
    <dgm:cxn modelId="{FBD3BF55-807E-4A30-8C9B-D7E27BD27249}" type="presOf" srcId="{4EFAE311-CA2B-4999-887F-3CC02A313226}" destId="{76DC23AF-A21C-4C55-909C-78B7623A727F}" srcOrd="0" destOrd="0" presId="urn:microsoft.com/office/officeart/2008/layout/PictureStrips"/>
    <dgm:cxn modelId="{C424C457-E755-4E94-A5F7-83F36EE43CE7}" type="presOf" srcId="{41C21195-5DAA-4891-AB1B-2157885A3362}" destId="{54E61C2C-B8ED-4B3C-91AE-43F58CE887DA}" srcOrd="0" destOrd="0" presId="urn:microsoft.com/office/officeart/2008/layout/PictureStrips"/>
    <dgm:cxn modelId="{AA44B385-FDF3-40D4-84A7-323AD2862CCD}" srcId="{44E0955B-B8F3-4E60-BD75-ED586486B555}" destId="{4DA5CF70-B73F-4C27-BF13-A02EBD5702B0}" srcOrd="5" destOrd="0" parTransId="{8ED6B893-B2A5-44B7-AD06-937219434953}" sibTransId="{6BB0A8A0-89E7-43B6-B020-B57049E929F5}"/>
    <dgm:cxn modelId="{114AE88A-4FAF-4A06-BF26-E20D638B5957}" srcId="{44E0955B-B8F3-4E60-BD75-ED586486B555}" destId="{FC4DB4BF-225D-4484-B65B-D359E2B1EAE2}" srcOrd="1" destOrd="0" parTransId="{EAC3A948-E8E5-4193-AD73-60EEA9AD4CC8}" sibTransId="{CB773FCA-6C9E-427C-803B-8A07B85148F6}"/>
    <dgm:cxn modelId="{EC489994-A7AB-4E95-964F-5FC3F66EC91C}" srcId="{44E0955B-B8F3-4E60-BD75-ED586486B555}" destId="{FAF54005-A134-436B-AD87-1B3C9D716758}" srcOrd="3" destOrd="0" parTransId="{98A48C49-FF33-44CC-BAE4-60ADDFCE928A}" sibTransId="{0CF95AB2-2829-4830-9921-099A58E5E550}"/>
    <dgm:cxn modelId="{CECF5EA4-05E5-4F0D-B2FE-43BF92535EAE}" type="presOf" srcId="{02F4C81E-7CBB-4FB4-8D31-476A594E415C}" destId="{DB6D624B-C563-4C36-ABF2-BC372CCB13DA}" srcOrd="0" destOrd="0" presId="urn:microsoft.com/office/officeart/2008/layout/PictureStrips"/>
    <dgm:cxn modelId="{162B3FB1-A9E3-4C1B-8491-51551384B5C8}" srcId="{44E0955B-B8F3-4E60-BD75-ED586486B555}" destId="{41C21195-5DAA-4891-AB1B-2157885A3362}" srcOrd="2" destOrd="0" parTransId="{1E3A5454-31C6-497A-BCB3-588A1FADFC37}" sibTransId="{157A10E9-544E-46D0-BA8E-9F2E1947FC52}"/>
    <dgm:cxn modelId="{E538C0B9-C9CB-4C77-ABDE-3D8C16247354}" type="presOf" srcId="{4DA5CF70-B73F-4C27-BF13-A02EBD5702B0}" destId="{C3BF8DAF-E4B8-4CC5-AD7B-5C60EDB0A2A7}" srcOrd="0" destOrd="0" presId="urn:microsoft.com/office/officeart/2008/layout/PictureStrips"/>
    <dgm:cxn modelId="{7FC9B0BB-BACB-4FBC-8C89-CA249939A2C1}" type="presOf" srcId="{73B89A90-C799-439F-97DE-C42603E33AFA}" destId="{E726CA8B-718F-4043-B7B9-5562190DFD98}" srcOrd="0" destOrd="0" presId="urn:microsoft.com/office/officeart/2008/layout/PictureStrips"/>
    <dgm:cxn modelId="{70B586C3-EDBA-4244-89F3-D008806D8372}" type="presOf" srcId="{E6346311-55D2-4E45-93D7-069AC75A9A29}" destId="{E0EB8A21-5F87-4A48-BAA5-2BB00009F7A5}" srcOrd="0" destOrd="0" presId="urn:microsoft.com/office/officeart/2008/layout/PictureStrips"/>
    <dgm:cxn modelId="{ABCE3ACE-2CA5-4F77-BE58-F03BC4D6AA46}" type="presOf" srcId="{FC4DB4BF-225D-4484-B65B-D359E2B1EAE2}" destId="{145B7BBD-03EC-42BD-9AFD-72141F86CCE0}" srcOrd="0" destOrd="0" presId="urn:microsoft.com/office/officeart/2008/layout/PictureStrips"/>
    <dgm:cxn modelId="{3BD1D4E3-7CE3-4EA9-AC79-1D53FA942230}" type="presOf" srcId="{FAF54005-A134-436B-AD87-1B3C9D716758}" destId="{EF5449F0-0E26-47A9-A375-D9A30A212804}" srcOrd="0" destOrd="0" presId="urn:microsoft.com/office/officeart/2008/layout/PictureStrips"/>
    <dgm:cxn modelId="{C1AA4EE9-130C-4096-83CC-D1BEDFDA341D}" srcId="{44E0955B-B8F3-4E60-BD75-ED586486B555}" destId="{73B89A90-C799-439F-97DE-C42603E33AFA}" srcOrd="4" destOrd="0" parTransId="{81C1655E-4F85-4253-BF45-731BF37C88DB}" sibTransId="{88D240D0-47D3-4452-A18B-9712C39B7021}"/>
    <dgm:cxn modelId="{D3C604EF-CF95-4C73-96CE-071B80F952C6}" type="presOf" srcId="{A9E23241-F78B-4F7F-BFCB-EE069949B19F}" destId="{2CE70044-3A66-4E60-BFD9-E081E25382DC}" srcOrd="0" destOrd="0" presId="urn:microsoft.com/office/officeart/2008/layout/PictureStrips"/>
    <dgm:cxn modelId="{8700FA1D-7199-4833-9401-4CBBC7119298}" type="presParOf" srcId="{667A41E5-C4E4-424A-B7C6-E2BCEC44021D}" destId="{F1F5C61B-7FF0-41BA-8323-66B719FB67C5}" srcOrd="0" destOrd="0" presId="urn:microsoft.com/office/officeart/2008/layout/PictureStrips"/>
    <dgm:cxn modelId="{F419D286-2127-4E04-92D0-F87E23992C23}" type="presParOf" srcId="{F1F5C61B-7FF0-41BA-8323-66B719FB67C5}" destId="{E0EB8A21-5F87-4A48-BAA5-2BB00009F7A5}" srcOrd="0" destOrd="0" presId="urn:microsoft.com/office/officeart/2008/layout/PictureStrips"/>
    <dgm:cxn modelId="{C8528D5C-79C7-4C41-8E1F-FC72B77AC6A1}" type="presParOf" srcId="{F1F5C61B-7FF0-41BA-8323-66B719FB67C5}" destId="{25A6C5ED-CE71-467E-A158-70D6A2EC96B8}" srcOrd="1" destOrd="0" presId="urn:microsoft.com/office/officeart/2008/layout/PictureStrips"/>
    <dgm:cxn modelId="{F6F9A525-9450-49A7-ADF5-2B93966548DE}" type="presParOf" srcId="{667A41E5-C4E4-424A-B7C6-E2BCEC44021D}" destId="{883C89BC-6330-4011-85CC-03F2C5CE47D6}" srcOrd="1" destOrd="0" presId="urn:microsoft.com/office/officeart/2008/layout/PictureStrips"/>
    <dgm:cxn modelId="{46E8DBE3-27A1-4A77-B5F2-7F31A0E27C3E}" type="presParOf" srcId="{667A41E5-C4E4-424A-B7C6-E2BCEC44021D}" destId="{D6514EE1-8197-4D29-A36B-85A54E5A54BD}" srcOrd="2" destOrd="0" presId="urn:microsoft.com/office/officeart/2008/layout/PictureStrips"/>
    <dgm:cxn modelId="{D2116780-1C15-4690-A6BA-8D072DFC2182}" type="presParOf" srcId="{D6514EE1-8197-4D29-A36B-85A54E5A54BD}" destId="{145B7BBD-03EC-42BD-9AFD-72141F86CCE0}" srcOrd="0" destOrd="0" presId="urn:microsoft.com/office/officeart/2008/layout/PictureStrips"/>
    <dgm:cxn modelId="{C0FD1A2B-57B4-4A22-B2CE-E092F1B0286D}" type="presParOf" srcId="{D6514EE1-8197-4D29-A36B-85A54E5A54BD}" destId="{82C471A3-AAA2-4A4F-8036-12B735090142}" srcOrd="1" destOrd="0" presId="urn:microsoft.com/office/officeart/2008/layout/PictureStrips"/>
    <dgm:cxn modelId="{5FF48C06-D968-43EC-B085-CE01B09246CF}" type="presParOf" srcId="{667A41E5-C4E4-424A-B7C6-E2BCEC44021D}" destId="{2FFA23FA-2C3B-461C-B4DB-2CF3896386AD}" srcOrd="3" destOrd="0" presId="urn:microsoft.com/office/officeart/2008/layout/PictureStrips"/>
    <dgm:cxn modelId="{6553E36E-D6D5-4138-9D17-9A8682F005CF}" type="presParOf" srcId="{667A41E5-C4E4-424A-B7C6-E2BCEC44021D}" destId="{A8C40FC7-23CD-49BF-8423-45054AAF96DC}" srcOrd="4" destOrd="0" presId="urn:microsoft.com/office/officeart/2008/layout/PictureStrips"/>
    <dgm:cxn modelId="{C78D93E7-DD02-470A-A236-BE38FD224912}" type="presParOf" srcId="{A8C40FC7-23CD-49BF-8423-45054AAF96DC}" destId="{54E61C2C-B8ED-4B3C-91AE-43F58CE887DA}" srcOrd="0" destOrd="0" presId="urn:microsoft.com/office/officeart/2008/layout/PictureStrips"/>
    <dgm:cxn modelId="{77B04D7A-C867-4B4A-8331-A6CA0ABF4888}" type="presParOf" srcId="{A8C40FC7-23CD-49BF-8423-45054AAF96DC}" destId="{0D30AE08-D5B1-41AE-B750-B3A87398E9DC}" srcOrd="1" destOrd="0" presId="urn:microsoft.com/office/officeart/2008/layout/PictureStrips"/>
    <dgm:cxn modelId="{1D6C12E5-1C99-4562-A5E7-A077D2B9EDFC}" type="presParOf" srcId="{667A41E5-C4E4-424A-B7C6-E2BCEC44021D}" destId="{A5BB4177-6837-4406-8C90-9EBB8722BD9D}" srcOrd="5" destOrd="0" presId="urn:microsoft.com/office/officeart/2008/layout/PictureStrips"/>
    <dgm:cxn modelId="{9FC387A1-ED11-45B0-BAAC-8C7CB9B246F2}" type="presParOf" srcId="{667A41E5-C4E4-424A-B7C6-E2BCEC44021D}" destId="{AC6EF28C-AD6A-41BB-A3AB-097F79E9E17C}" srcOrd="6" destOrd="0" presId="urn:microsoft.com/office/officeart/2008/layout/PictureStrips"/>
    <dgm:cxn modelId="{0F3AD0E6-DA9A-4BD3-B13C-FDAB8AA70EC7}" type="presParOf" srcId="{AC6EF28C-AD6A-41BB-A3AB-097F79E9E17C}" destId="{EF5449F0-0E26-47A9-A375-D9A30A212804}" srcOrd="0" destOrd="0" presId="urn:microsoft.com/office/officeart/2008/layout/PictureStrips"/>
    <dgm:cxn modelId="{53E17F58-1E80-4C25-A62D-ED9AF558315F}" type="presParOf" srcId="{AC6EF28C-AD6A-41BB-A3AB-097F79E9E17C}" destId="{9D8938B6-C00D-4C15-A649-460C23C41FDF}" srcOrd="1" destOrd="0" presId="urn:microsoft.com/office/officeart/2008/layout/PictureStrips"/>
    <dgm:cxn modelId="{12C685CF-1F8C-4364-AF3E-F2BCEEC1DA77}" type="presParOf" srcId="{667A41E5-C4E4-424A-B7C6-E2BCEC44021D}" destId="{211773FB-57D9-481A-84A9-7ABDAD87706C}" srcOrd="7" destOrd="0" presId="urn:microsoft.com/office/officeart/2008/layout/PictureStrips"/>
    <dgm:cxn modelId="{A085EEAE-8A87-4C53-90AA-F882A80F1DA7}" type="presParOf" srcId="{667A41E5-C4E4-424A-B7C6-E2BCEC44021D}" destId="{67F7EF07-6C9D-4B0A-9312-1C002C623133}" srcOrd="8" destOrd="0" presId="urn:microsoft.com/office/officeart/2008/layout/PictureStrips"/>
    <dgm:cxn modelId="{F9F6D15C-DCF0-4736-AE28-1D4CCF7F19F5}" type="presParOf" srcId="{67F7EF07-6C9D-4B0A-9312-1C002C623133}" destId="{E726CA8B-718F-4043-B7B9-5562190DFD98}" srcOrd="0" destOrd="0" presId="urn:microsoft.com/office/officeart/2008/layout/PictureStrips"/>
    <dgm:cxn modelId="{16AC5E27-CFFB-4B67-B78A-759677F87CD1}" type="presParOf" srcId="{67F7EF07-6C9D-4B0A-9312-1C002C623133}" destId="{B82FABDC-5ABD-469E-A344-D46B74A820A3}" srcOrd="1" destOrd="0" presId="urn:microsoft.com/office/officeart/2008/layout/PictureStrips"/>
    <dgm:cxn modelId="{B2522187-1F15-4B5C-9841-4CC8791B0AB6}" type="presParOf" srcId="{667A41E5-C4E4-424A-B7C6-E2BCEC44021D}" destId="{7550D030-ADA3-465C-B3D3-AA74E9DCC861}" srcOrd="9" destOrd="0" presId="urn:microsoft.com/office/officeart/2008/layout/PictureStrips"/>
    <dgm:cxn modelId="{CA20A890-FEC7-4FDE-9E97-85BD9F065043}" type="presParOf" srcId="{667A41E5-C4E4-424A-B7C6-E2BCEC44021D}" destId="{F812D119-C760-43F0-80BB-4B3F3D7ACC3B}" srcOrd="10" destOrd="0" presId="urn:microsoft.com/office/officeart/2008/layout/PictureStrips"/>
    <dgm:cxn modelId="{A7A2D256-46FD-45D9-A3E5-61B186390218}" type="presParOf" srcId="{F812D119-C760-43F0-80BB-4B3F3D7ACC3B}" destId="{C3BF8DAF-E4B8-4CC5-AD7B-5C60EDB0A2A7}" srcOrd="0" destOrd="0" presId="urn:microsoft.com/office/officeart/2008/layout/PictureStrips"/>
    <dgm:cxn modelId="{4214218C-F71F-4B17-9812-4818F17538A6}" type="presParOf" srcId="{F812D119-C760-43F0-80BB-4B3F3D7ACC3B}" destId="{BC33A718-3445-4529-825E-8D01DF355C52}" srcOrd="1" destOrd="0" presId="urn:microsoft.com/office/officeart/2008/layout/PictureStrips"/>
    <dgm:cxn modelId="{570B5299-360F-4AB7-A867-2DCD5F717B2F}" type="presParOf" srcId="{667A41E5-C4E4-424A-B7C6-E2BCEC44021D}" destId="{4571F9D7-7DEC-4561-B541-63B653293C96}" srcOrd="11" destOrd="0" presId="urn:microsoft.com/office/officeart/2008/layout/PictureStrips"/>
    <dgm:cxn modelId="{B583F7F2-2C60-4B2E-ABD4-E386A20B9079}" type="presParOf" srcId="{667A41E5-C4E4-424A-B7C6-E2BCEC44021D}" destId="{1B7B9475-82CD-4C8D-AAB4-0AAEFF15E65C}" srcOrd="12" destOrd="0" presId="urn:microsoft.com/office/officeart/2008/layout/PictureStrips"/>
    <dgm:cxn modelId="{54829611-8EF1-4016-AA6D-5B437AC06DEA}" type="presParOf" srcId="{1B7B9475-82CD-4C8D-AAB4-0AAEFF15E65C}" destId="{DB6D624B-C563-4C36-ABF2-BC372CCB13DA}" srcOrd="0" destOrd="0" presId="urn:microsoft.com/office/officeart/2008/layout/PictureStrips"/>
    <dgm:cxn modelId="{22FAA1CA-AB75-4DB8-95ED-EC6096F605F3}" type="presParOf" srcId="{1B7B9475-82CD-4C8D-AAB4-0AAEFF15E65C}" destId="{48C10185-2276-4785-9D2A-F1246BF5A35D}" srcOrd="1" destOrd="0" presId="urn:microsoft.com/office/officeart/2008/layout/PictureStrips"/>
    <dgm:cxn modelId="{3D68E681-7F48-4877-9954-10FA462A9F66}" type="presParOf" srcId="{667A41E5-C4E4-424A-B7C6-E2BCEC44021D}" destId="{FBFBF85F-E0E1-4E88-9D7F-11DDE8E1BD1C}" srcOrd="13" destOrd="0" presId="urn:microsoft.com/office/officeart/2008/layout/PictureStrips"/>
    <dgm:cxn modelId="{B18A859F-B8EE-43DE-BA7D-59EF6551E8A9}" type="presParOf" srcId="{667A41E5-C4E4-424A-B7C6-E2BCEC44021D}" destId="{90CFFF00-292F-4A59-98AD-67CD9DA974F3}" srcOrd="14" destOrd="0" presId="urn:microsoft.com/office/officeart/2008/layout/PictureStrips"/>
    <dgm:cxn modelId="{ACE7689B-5ABF-435C-871A-CE65FD43D27B}" type="presParOf" srcId="{90CFFF00-292F-4A59-98AD-67CD9DA974F3}" destId="{76DC23AF-A21C-4C55-909C-78B7623A727F}" srcOrd="0" destOrd="0" presId="urn:microsoft.com/office/officeart/2008/layout/PictureStrips"/>
    <dgm:cxn modelId="{6D7C2653-5F36-439E-AD5F-620F174AD6CC}" type="presParOf" srcId="{90CFFF00-292F-4A59-98AD-67CD9DA974F3}" destId="{1DF45C9E-EB86-40B9-BB55-8BA7216C4E5B}" srcOrd="1" destOrd="0" presId="urn:microsoft.com/office/officeart/2008/layout/PictureStrips"/>
    <dgm:cxn modelId="{CD397B0A-9B43-4289-953B-6B7690412ECD}" type="presParOf" srcId="{667A41E5-C4E4-424A-B7C6-E2BCEC44021D}" destId="{951BFAFA-1A44-486E-9995-1BC151728402}" srcOrd="15" destOrd="0" presId="urn:microsoft.com/office/officeart/2008/layout/PictureStrips"/>
    <dgm:cxn modelId="{719F3F27-8F80-4BCF-9E81-AF7CB1C9652C}" type="presParOf" srcId="{667A41E5-C4E4-424A-B7C6-E2BCEC44021D}" destId="{218B47E3-71A1-4AC5-AE28-A8857E530B71}" srcOrd="16" destOrd="0" presId="urn:microsoft.com/office/officeart/2008/layout/PictureStrips"/>
    <dgm:cxn modelId="{96715F82-AB3A-49E9-B962-C99671640480}" type="presParOf" srcId="{218B47E3-71A1-4AC5-AE28-A8857E530B71}" destId="{2CE70044-3A66-4E60-BFD9-E081E25382DC}" srcOrd="0" destOrd="0" presId="urn:microsoft.com/office/officeart/2008/layout/PictureStrips"/>
    <dgm:cxn modelId="{B56602FF-5E7F-4AED-933A-15D6D09C14AE}" type="presParOf" srcId="{218B47E3-71A1-4AC5-AE28-A8857E530B71}" destId="{F5746AE5-DF8F-4B26-80B9-899324D51698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A7D97F-273C-483D-8687-5954970EAE4E}" type="doc">
      <dgm:prSet loTypeId="urn:microsoft.com/office/officeart/2008/layout/VerticalCurvedList" loCatId="list" qsTypeId="urn:microsoft.com/office/officeart/2005/8/quickstyle/simple1#15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6C1B139E-05B9-4FA1-B761-6CB4FF8F00C5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800" dirty="0"/>
            <a:t>Individual Health Impact</a:t>
          </a:r>
        </a:p>
      </dgm:t>
    </dgm:pt>
    <dgm:pt modelId="{C219F87A-18C7-4109-83BE-A6EDAFA30CBF}" type="parTrans" cxnId="{C931DE6C-3114-4169-BABB-B95F36C2D3E8}">
      <dgm:prSet/>
      <dgm:spPr/>
      <dgm:t>
        <a:bodyPr/>
        <a:lstStyle/>
        <a:p>
          <a:endParaRPr lang="en-US"/>
        </a:p>
      </dgm:t>
    </dgm:pt>
    <dgm:pt modelId="{A5DBDE8C-BBD0-4080-AC61-6D528B3908D4}" type="sibTrans" cxnId="{C931DE6C-3114-4169-BABB-B95F36C2D3E8}">
      <dgm:prSet/>
      <dgm:spPr/>
      <dgm:t>
        <a:bodyPr/>
        <a:lstStyle/>
        <a:p>
          <a:endParaRPr lang="en-US"/>
        </a:p>
      </dgm:t>
    </dgm:pt>
    <dgm:pt modelId="{B7C34B15-7BE8-4DB4-BE2A-DFA2D460B2E8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2000" dirty="0"/>
            <a:t>Public Health Impact</a:t>
          </a:r>
        </a:p>
      </dgm:t>
    </dgm:pt>
    <dgm:pt modelId="{352BAD51-13B7-4628-B8BC-3FD4458ED3D5}" type="parTrans" cxnId="{4FD7B411-E5E5-4568-BFE2-74AF5F482E00}">
      <dgm:prSet/>
      <dgm:spPr/>
      <dgm:t>
        <a:bodyPr/>
        <a:lstStyle/>
        <a:p>
          <a:endParaRPr lang="en-US"/>
        </a:p>
      </dgm:t>
    </dgm:pt>
    <dgm:pt modelId="{8BED8FA8-9A08-4C2E-97E2-003618A9F2A6}" type="sibTrans" cxnId="{4FD7B411-E5E5-4568-BFE2-74AF5F482E00}">
      <dgm:prSet/>
      <dgm:spPr/>
      <dgm:t>
        <a:bodyPr/>
        <a:lstStyle/>
        <a:p>
          <a:endParaRPr lang="en-US"/>
        </a:p>
      </dgm:t>
    </dgm:pt>
    <dgm:pt modelId="{579C368E-F60F-40E9-83A8-09F93A185575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2000" dirty="0"/>
            <a:t>Costs</a:t>
          </a:r>
        </a:p>
      </dgm:t>
    </dgm:pt>
    <dgm:pt modelId="{06395EF6-FD05-4C25-B012-B493DD3376E5}" type="parTrans" cxnId="{E427CD3B-DAF9-43B2-9C7D-4B71E5E02F07}">
      <dgm:prSet/>
      <dgm:spPr/>
      <dgm:t>
        <a:bodyPr/>
        <a:lstStyle/>
        <a:p>
          <a:endParaRPr lang="en-US"/>
        </a:p>
      </dgm:t>
    </dgm:pt>
    <dgm:pt modelId="{A4F5D70B-F382-4978-A212-B23EBD1BB2C2}" type="sibTrans" cxnId="{E427CD3B-DAF9-43B2-9C7D-4B71E5E02F07}">
      <dgm:prSet/>
      <dgm:spPr/>
      <dgm:t>
        <a:bodyPr/>
        <a:lstStyle/>
        <a:p>
          <a:endParaRPr lang="en-US"/>
        </a:p>
      </dgm:t>
    </dgm:pt>
    <dgm:pt modelId="{7201EA4F-C322-49CC-A09E-8C807E97F4F1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200" dirty="0"/>
            <a:t>Decreased cure/increased recurrence</a:t>
          </a:r>
        </a:p>
      </dgm:t>
    </dgm:pt>
    <dgm:pt modelId="{F3194502-E25D-49E2-BEF1-5356EABE337D}" type="parTrans" cxnId="{36FCA01B-CEE0-4F6F-8C1B-9EAC2BE9569B}">
      <dgm:prSet/>
      <dgm:spPr/>
      <dgm:t>
        <a:bodyPr/>
        <a:lstStyle/>
        <a:p>
          <a:endParaRPr lang="en-US"/>
        </a:p>
      </dgm:t>
    </dgm:pt>
    <dgm:pt modelId="{DD0E46BF-F584-4663-BD62-FCCC51E673D3}" type="sibTrans" cxnId="{36FCA01B-CEE0-4F6F-8C1B-9EAC2BE9569B}">
      <dgm:prSet/>
      <dgm:spPr/>
      <dgm:t>
        <a:bodyPr/>
        <a:lstStyle/>
        <a:p>
          <a:endParaRPr lang="en-US"/>
        </a:p>
      </dgm:t>
    </dgm:pt>
    <dgm:pt modelId="{B9F7304F-04BC-4EB3-8B79-633549A2BDB7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200" dirty="0"/>
            <a:t>Adverse effects from second line antibiotics </a:t>
          </a:r>
        </a:p>
      </dgm:t>
    </dgm:pt>
    <dgm:pt modelId="{AD8B19EA-037F-4F0D-A252-AE1CA490BBD3}" type="parTrans" cxnId="{3620B93B-D97C-4C98-BA7C-A92AB6ECEE49}">
      <dgm:prSet/>
      <dgm:spPr/>
      <dgm:t>
        <a:bodyPr/>
        <a:lstStyle/>
        <a:p>
          <a:endParaRPr lang="en-US"/>
        </a:p>
      </dgm:t>
    </dgm:pt>
    <dgm:pt modelId="{A3E1A6FD-92A9-4AF9-8DE1-EF37C6F95CC1}" type="sibTrans" cxnId="{3620B93B-D97C-4C98-BA7C-A92AB6ECEE49}">
      <dgm:prSet/>
      <dgm:spPr/>
      <dgm:t>
        <a:bodyPr/>
        <a:lstStyle/>
        <a:p>
          <a:endParaRPr lang="en-US"/>
        </a:p>
      </dgm:t>
    </dgm:pt>
    <dgm:pt modelId="{98BC980A-7BB9-4994-8892-9B040C4E28AF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200" dirty="0"/>
            <a:t>Mortality </a:t>
          </a:r>
        </a:p>
      </dgm:t>
    </dgm:pt>
    <dgm:pt modelId="{D4EC513C-8E4A-419C-BC79-055B11214BF6}" type="parTrans" cxnId="{59087EC3-5F61-42B8-8EB1-41B19E350B2A}">
      <dgm:prSet/>
      <dgm:spPr/>
      <dgm:t>
        <a:bodyPr/>
        <a:lstStyle/>
        <a:p>
          <a:endParaRPr lang="en-US"/>
        </a:p>
      </dgm:t>
    </dgm:pt>
    <dgm:pt modelId="{AFF8A534-5144-473C-A973-9D4789CE9162}" type="sibTrans" cxnId="{59087EC3-5F61-42B8-8EB1-41B19E350B2A}">
      <dgm:prSet/>
      <dgm:spPr/>
      <dgm:t>
        <a:bodyPr/>
        <a:lstStyle/>
        <a:p>
          <a:endParaRPr lang="en-US"/>
        </a:p>
      </dgm:t>
    </dgm:pt>
    <dgm:pt modelId="{0840E261-3F0D-4621-89BC-278A05BFCBF3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400" dirty="0"/>
            <a:t>Antimicrobial resistance</a:t>
          </a:r>
        </a:p>
      </dgm:t>
    </dgm:pt>
    <dgm:pt modelId="{550E9329-A4FA-4B8D-940F-5A88ACC0C036}" type="parTrans" cxnId="{5EB69516-8F9F-41B6-9F60-8D360A739851}">
      <dgm:prSet/>
      <dgm:spPr/>
      <dgm:t>
        <a:bodyPr/>
        <a:lstStyle/>
        <a:p>
          <a:endParaRPr lang="en-US"/>
        </a:p>
      </dgm:t>
    </dgm:pt>
    <dgm:pt modelId="{1695A22D-A73D-4969-A244-1A9867B9344B}" type="sibTrans" cxnId="{5EB69516-8F9F-41B6-9F60-8D360A739851}">
      <dgm:prSet/>
      <dgm:spPr/>
      <dgm:t>
        <a:bodyPr/>
        <a:lstStyle/>
        <a:p>
          <a:endParaRPr lang="en-US"/>
        </a:p>
      </dgm:t>
    </dgm:pt>
    <dgm:pt modelId="{6B28B151-A285-4CE9-A245-2F4EA65027A7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400" dirty="0" err="1"/>
            <a:t>Clostridiodes</a:t>
          </a:r>
          <a:r>
            <a:rPr lang="en-US" sz="1400" dirty="0"/>
            <a:t> difficile</a:t>
          </a:r>
        </a:p>
      </dgm:t>
    </dgm:pt>
    <dgm:pt modelId="{3A634430-31BB-47DF-8E1F-BE2F8F53AE94}" type="parTrans" cxnId="{A54E4609-49FD-46D5-99FB-1A7E0F2F4EA9}">
      <dgm:prSet/>
      <dgm:spPr/>
      <dgm:t>
        <a:bodyPr/>
        <a:lstStyle/>
        <a:p>
          <a:endParaRPr lang="en-US"/>
        </a:p>
      </dgm:t>
    </dgm:pt>
    <dgm:pt modelId="{A21A452B-556F-472A-88A4-705E694CF064}" type="sibTrans" cxnId="{A54E4609-49FD-46D5-99FB-1A7E0F2F4EA9}">
      <dgm:prSet/>
      <dgm:spPr/>
      <dgm:t>
        <a:bodyPr/>
        <a:lstStyle/>
        <a:p>
          <a:endParaRPr lang="en-US"/>
        </a:p>
      </dgm:t>
    </dgm:pt>
    <dgm:pt modelId="{AF90327F-E223-43C0-B19E-224E33ED7DB4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400" dirty="0"/>
            <a:t>Length of stay</a:t>
          </a:r>
        </a:p>
      </dgm:t>
    </dgm:pt>
    <dgm:pt modelId="{2895A2F4-B67C-4B74-BD1E-3A511BE5CB96}" type="parTrans" cxnId="{394E8B26-3133-4FDE-87EF-8AA506801CC4}">
      <dgm:prSet/>
      <dgm:spPr/>
      <dgm:t>
        <a:bodyPr/>
        <a:lstStyle/>
        <a:p>
          <a:endParaRPr lang="en-US"/>
        </a:p>
      </dgm:t>
    </dgm:pt>
    <dgm:pt modelId="{04A0DBE7-CD86-4958-850B-30626DC903C5}" type="sibTrans" cxnId="{394E8B26-3133-4FDE-87EF-8AA506801CC4}">
      <dgm:prSet/>
      <dgm:spPr/>
      <dgm:t>
        <a:bodyPr/>
        <a:lstStyle/>
        <a:p>
          <a:endParaRPr lang="en-US"/>
        </a:p>
      </dgm:t>
    </dgm:pt>
    <dgm:pt modelId="{C1231C01-A6A7-4605-8006-7C17D7384462}">
      <dgm:prSet phldrT="[Text]" phldr="0" custT="1"/>
      <dgm:spPr>
        <a:solidFill>
          <a:schemeClr val="tx2"/>
        </a:solidFill>
      </dgm:spPr>
      <dgm:t>
        <a:bodyPr/>
        <a:lstStyle/>
        <a:p>
          <a:r>
            <a:rPr lang="en-US" sz="1400" dirty="0"/>
            <a:t>Cost of hospitalization </a:t>
          </a:r>
        </a:p>
      </dgm:t>
    </dgm:pt>
    <dgm:pt modelId="{059E2B20-CA65-4C25-8926-148A76EF787E}" type="parTrans" cxnId="{9FCED137-1B81-4897-9055-5FE3A828730C}">
      <dgm:prSet/>
      <dgm:spPr/>
      <dgm:t>
        <a:bodyPr/>
        <a:lstStyle/>
        <a:p>
          <a:endParaRPr lang="en-US"/>
        </a:p>
      </dgm:t>
    </dgm:pt>
    <dgm:pt modelId="{2B8CF694-E3E0-4A02-A9F6-4A5187DAB117}" type="sibTrans" cxnId="{9FCED137-1B81-4897-9055-5FE3A828730C}">
      <dgm:prSet/>
      <dgm:spPr/>
      <dgm:t>
        <a:bodyPr/>
        <a:lstStyle/>
        <a:p>
          <a:endParaRPr lang="en-US"/>
        </a:p>
      </dgm:t>
    </dgm:pt>
    <dgm:pt modelId="{5B8DFAC2-9853-4199-A58C-B930157171BD}" type="pres">
      <dgm:prSet presAssocID="{D3A7D97F-273C-483D-8687-5954970EAE4E}" presName="Name0" presStyleCnt="0">
        <dgm:presLayoutVars>
          <dgm:chMax val="7"/>
          <dgm:chPref val="7"/>
          <dgm:dir/>
        </dgm:presLayoutVars>
      </dgm:prSet>
      <dgm:spPr/>
    </dgm:pt>
    <dgm:pt modelId="{B4BE1029-0EED-46E9-8F79-C24D19A60663}" type="pres">
      <dgm:prSet presAssocID="{D3A7D97F-273C-483D-8687-5954970EAE4E}" presName="Name1" presStyleCnt="0"/>
      <dgm:spPr/>
    </dgm:pt>
    <dgm:pt modelId="{FB3A5DB0-9142-4C35-A7DA-DAB775DEC458}" type="pres">
      <dgm:prSet presAssocID="{D3A7D97F-273C-483D-8687-5954970EAE4E}" presName="cycle" presStyleCnt="0"/>
      <dgm:spPr/>
    </dgm:pt>
    <dgm:pt modelId="{5FEDA0D1-AE50-46D8-A601-519A20870EF6}" type="pres">
      <dgm:prSet presAssocID="{D3A7D97F-273C-483D-8687-5954970EAE4E}" presName="srcNode" presStyleLbl="node1" presStyleIdx="0" presStyleCnt="3"/>
      <dgm:spPr/>
    </dgm:pt>
    <dgm:pt modelId="{98CA0D33-CAE1-45D2-AA11-E3CC296DBDD7}" type="pres">
      <dgm:prSet presAssocID="{D3A7D97F-273C-483D-8687-5954970EAE4E}" presName="conn" presStyleLbl="parChTrans1D2" presStyleIdx="0" presStyleCnt="1"/>
      <dgm:spPr/>
    </dgm:pt>
    <dgm:pt modelId="{8D5E8C97-C2C1-429A-93A9-084E4B3D5D5F}" type="pres">
      <dgm:prSet presAssocID="{D3A7D97F-273C-483D-8687-5954970EAE4E}" presName="extraNode" presStyleLbl="node1" presStyleIdx="0" presStyleCnt="3"/>
      <dgm:spPr/>
    </dgm:pt>
    <dgm:pt modelId="{B471E96C-685F-4356-B2CB-43D9AD6A8334}" type="pres">
      <dgm:prSet presAssocID="{D3A7D97F-273C-483D-8687-5954970EAE4E}" presName="dstNode" presStyleLbl="node1" presStyleIdx="0" presStyleCnt="3"/>
      <dgm:spPr/>
    </dgm:pt>
    <dgm:pt modelId="{68190495-59DA-4F54-A399-90671AF9AFE8}" type="pres">
      <dgm:prSet presAssocID="{6C1B139E-05B9-4FA1-B761-6CB4FF8F00C5}" presName="text_1" presStyleLbl="node1" presStyleIdx="0" presStyleCnt="3">
        <dgm:presLayoutVars>
          <dgm:bulletEnabled val="1"/>
        </dgm:presLayoutVars>
      </dgm:prSet>
      <dgm:spPr/>
    </dgm:pt>
    <dgm:pt modelId="{F5E93F02-BB30-48BE-A10F-E598D86461B2}" type="pres">
      <dgm:prSet presAssocID="{6C1B139E-05B9-4FA1-B761-6CB4FF8F00C5}" presName="accent_1" presStyleCnt="0"/>
      <dgm:spPr/>
    </dgm:pt>
    <dgm:pt modelId="{3DEA1CBD-91E9-4F61-9D51-7070252D6F6F}" type="pres">
      <dgm:prSet presAssocID="{6C1B139E-05B9-4FA1-B761-6CB4FF8F00C5}" presName="accentRepeatNode" presStyleLbl="solidFgAcc1" presStyleIdx="0" presStyleCnt="3"/>
      <dgm:spPr/>
    </dgm:pt>
    <dgm:pt modelId="{E42BC146-6961-4A90-A518-135E7F03BB3E}" type="pres">
      <dgm:prSet presAssocID="{B7C34B15-7BE8-4DB4-BE2A-DFA2D460B2E8}" presName="text_2" presStyleLbl="node1" presStyleIdx="1" presStyleCnt="3">
        <dgm:presLayoutVars>
          <dgm:bulletEnabled val="1"/>
        </dgm:presLayoutVars>
      </dgm:prSet>
      <dgm:spPr/>
    </dgm:pt>
    <dgm:pt modelId="{BF18A1BA-DED1-41D0-878E-72496A9EDE93}" type="pres">
      <dgm:prSet presAssocID="{B7C34B15-7BE8-4DB4-BE2A-DFA2D460B2E8}" presName="accent_2" presStyleCnt="0"/>
      <dgm:spPr/>
    </dgm:pt>
    <dgm:pt modelId="{A12462FA-9102-4E19-98FD-847987AB9F48}" type="pres">
      <dgm:prSet presAssocID="{B7C34B15-7BE8-4DB4-BE2A-DFA2D460B2E8}" presName="accentRepeatNode" presStyleLbl="solidFgAcc1" presStyleIdx="1" presStyleCnt="3"/>
      <dgm:spPr/>
    </dgm:pt>
    <dgm:pt modelId="{84B304A9-3C7E-42CC-8987-1DFE5FBFBBFE}" type="pres">
      <dgm:prSet presAssocID="{579C368E-F60F-40E9-83A8-09F93A185575}" presName="text_3" presStyleLbl="node1" presStyleIdx="2" presStyleCnt="3">
        <dgm:presLayoutVars>
          <dgm:bulletEnabled val="1"/>
        </dgm:presLayoutVars>
      </dgm:prSet>
      <dgm:spPr/>
    </dgm:pt>
    <dgm:pt modelId="{0BC026C3-1D81-4951-A7B0-4D4E00A9DE01}" type="pres">
      <dgm:prSet presAssocID="{579C368E-F60F-40E9-83A8-09F93A185575}" presName="accent_3" presStyleCnt="0"/>
      <dgm:spPr/>
    </dgm:pt>
    <dgm:pt modelId="{67C54109-16E7-41AE-BEC5-4247E1DC8EDA}" type="pres">
      <dgm:prSet presAssocID="{579C368E-F60F-40E9-83A8-09F93A185575}" presName="accentRepeatNode" presStyleLbl="solidFgAcc1" presStyleIdx="2" presStyleCnt="3"/>
      <dgm:spPr/>
    </dgm:pt>
  </dgm:ptLst>
  <dgm:cxnLst>
    <dgm:cxn modelId="{A54E4609-49FD-46D5-99FB-1A7E0F2F4EA9}" srcId="{B7C34B15-7BE8-4DB4-BE2A-DFA2D460B2E8}" destId="{6B28B151-A285-4CE9-A245-2F4EA65027A7}" srcOrd="1" destOrd="0" parTransId="{3A634430-31BB-47DF-8E1F-BE2F8F53AE94}" sibTransId="{A21A452B-556F-472A-88A4-705E694CF064}"/>
    <dgm:cxn modelId="{4FD7B411-E5E5-4568-BFE2-74AF5F482E00}" srcId="{D3A7D97F-273C-483D-8687-5954970EAE4E}" destId="{B7C34B15-7BE8-4DB4-BE2A-DFA2D460B2E8}" srcOrd="1" destOrd="0" parTransId="{352BAD51-13B7-4628-B8BC-3FD4458ED3D5}" sibTransId="{8BED8FA8-9A08-4C2E-97E2-003618A9F2A6}"/>
    <dgm:cxn modelId="{5EB69516-8F9F-41B6-9F60-8D360A739851}" srcId="{B7C34B15-7BE8-4DB4-BE2A-DFA2D460B2E8}" destId="{0840E261-3F0D-4621-89BC-278A05BFCBF3}" srcOrd="0" destOrd="0" parTransId="{550E9329-A4FA-4B8D-940F-5A88ACC0C036}" sibTransId="{1695A22D-A73D-4969-A244-1A9867B9344B}"/>
    <dgm:cxn modelId="{36FCA01B-CEE0-4F6F-8C1B-9EAC2BE9569B}" srcId="{6C1B139E-05B9-4FA1-B761-6CB4FF8F00C5}" destId="{7201EA4F-C322-49CC-A09E-8C807E97F4F1}" srcOrd="0" destOrd="0" parTransId="{F3194502-E25D-49E2-BEF1-5356EABE337D}" sibTransId="{DD0E46BF-F584-4663-BD62-FCCC51E673D3}"/>
    <dgm:cxn modelId="{750CDA21-92BE-499E-A6FE-EDB13853B780}" type="presOf" srcId="{DD0E46BF-F584-4663-BD62-FCCC51E673D3}" destId="{98CA0D33-CAE1-45D2-AA11-E3CC296DBDD7}" srcOrd="0" destOrd="0" presId="urn:microsoft.com/office/officeart/2008/layout/VerticalCurvedList"/>
    <dgm:cxn modelId="{394E8B26-3133-4FDE-87EF-8AA506801CC4}" srcId="{579C368E-F60F-40E9-83A8-09F93A185575}" destId="{AF90327F-E223-43C0-B19E-224E33ED7DB4}" srcOrd="0" destOrd="0" parTransId="{2895A2F4-B67C-4B74-BD1E-3A511BE5CB96}" sibTransId="{04A0DBE7-CD86-4958-850B-30626DC903C5}"/>
    <dgm:cxn modelId="{956BD333-99DD-41E0-98C4-085A1168B174}" type="presOf" srcId="{6B28B151-A285-4CE9-A245-2F4EA65027A7}" destId="{E42BC146-6961-4A90-A518-135E7F03BB3E}" srcOrd="0" destOrd="2" presId="urn:microsoft.com/office/officeart/2008/layout/VerticalCurvedList"/>
    <dgm:cxn modelId="{D0FE2A34-A633-498B-8EE0-E740B49E4656}" type="presOf" srcId="{6C1B139E-05B9-4FA1-B761-6CB4FF8F00C5}" destId="{68190495-59DA-4F54-A399-90671AF9AFE8}" srcOrd="0" destOrd="0" presId="urn:microsoft.com/office/officeart/2008/layout/VerticalCurvedList"/>
    <dgm:cxn modelId="{9FCED137-1B81-4897-9055-5FE3A828730C}" srcId="{579C368E-F60F-40E9-83A8-09F93A185575}" destId="{C1231C01-A6A7-4605-8006-7C17D7384462}" srcOrd="1" destOrd="0" parTransId="{059E2B20-CA65-4C25-8926-148A76EF787E}" sibTransId="{2B8CF694-E3E0-4A02-A9F6-4A5187DAB117}"/>
    <dgm:cxn modelId="{3620B93B-D97C-4C98-BA7C-A92AB6ECEE49}" srcId="{6C1B139E-05B9-4FA1-B761-6CB4FF8F00C5}" destId="{B9F7304F-04BC-4EB3-8B79-633549A2BDB7}" srcOrd="1" destOrd="0" parTransId="{AD8B19EA-037F-4F0D-A252-AE1CA490BBD3}" sibTransId="{A3E1A6FD-92A9-4AF9-8DE1-EF37C6F95CC1}"/>
    <dgm:cxn modelId="{E427CD3B-DAF9-43B2-9C7D-4B71E5E02F07}" srcId="{D3A7D97F-273C-483D-8687-5954970EAE4E}" destId="{579C368E-F60F-40E9-83A8-09F93A185575}" srcOrd="2" destOrd="0" parTransId="{06395EF6-FD05-4C25-B012-B493DD3376E5}" sibTransId="{A4F5D70B-F382-4978-A212-B23EBD1BB2C2}"/>
    <dgm:cxn modelId="{98F7093E-6624-4FA3-8FDD-76DC69279406}" type="presOf" srcId="{0840E261-3F0D-4621-89BC-278A05BFCBF3}" destId="{E42BC146-6961-4A90-A518-135E7F03BB3E}" srcOrd="0" destOrd="1" presId="urn:microsoft.com/office/officeart/2008/layout/VerticalCurvedList"/>
    <dgm:cxn modelId="{FC54CE45-666D-4AE2-922F-BFE254B3512A}" type="presOf" srcId="{579C368E-F60F-40E9-83A8-09F93A185575}" destId="{84B304A9-3C7E-42CC-8987-1DFE5FBFBBFE}" srcOrd="0" destOrd="0" presId="urn:microsoft.com/office/officeart/2008/layout/VerticalCurvedList"/>
    <dgm:cxn modelId="{C931DE6C-3114-4169-BABB-B95F36C2D3E8}" srcId="{D3A7D97F-273C-483D-8687-5954970EAE4E}" destId="{6C1B139E-05B9-4FA1-B761-6CB4FF8F00C5}" srcOrd="0" destOrd="0" parTransId="{C219F87A-18C7-4109-83BE-A6EDAFA30CBF}" sibTransId="{A5DBDE8C-BBD0-4080-AC61-6D528B3908D4}"/>
    <dgm:cxn modelId="{6F0FB58D-C45A-4DC8-8237-317DD337C118}" type="presOf" srcId="{98BC980A-7BB9-4994-8892-9B040C4E28AF}" destId="{68190495-59DA-4F54-A399-90671AF9AFE8}" srcOrd="0" destOrd="3" presId="urn:microsoft.com/office/officeart/2008/layout/VerticalCurvedList"/>
    <dgm:cxn modelId="{E360A795-1467-496C-B100-7B779EEF8AA8}" type="presOf" srcId="{B7C34B15-7BE8-4DB4-BE2A-DFA2D460B2E8}" destId="{E42BC146-6961-4A90-A518-135E7F03BB3E}" srcOrd="0" destOrd="0" presId="urn:microsoft.com/office/officeart/2008/layout/VerticalCurvedList"/>
    <dgm:cxn modelId="{38F818B1-8ECB-45C3-BE12-6B59248CE169}" type="presOf" srcId="{C1231C01-A6A7-4605-8006-7C17D7384462}" destId="{84B304A9-3C7E-42CC-8987-1DFE5FBFBBFE}" srcOrd="0" destOrd="2" presId="urn:microsoft.com/office/officeart/2008/layout/VerticalCurvedList"/>
    <dgm:cxn modelId="{37AFEFB4-C3B3-4F57-9B24-BB4EE35113C0}" type="presOf" srcId="{B9F7304F-04BC-4EB3-8B79-633549A2BDB7}" destId="{68190495-59DA-4F54-A399-90671AF9AFE8}" srcOrd="0" destOrd="2" presId="urn:microsoft.com/office/officeart/2008/layout/VerticalCurvedList"/>
    <dgm:cxn modelId="{BD374CC1-8132-430F-888A-C441FD3EB010}" type="presOf" srcId="{7201EA4F-C322-49CC-A09E-8C807E97F4F1}" destId="{68190495-59DA-4F54-A399-90671AF9AFE8}" srcOrd="0" destOrd="1" presId="urn:microsoft.com/office/officeart/2008/layout/VerticalCurvedList"/>
    <dgm:cxn modelId="{59087EC3-5F61-42B8-8EB1-41B19E350B2A}" srcId="{6C1B139E-05B9-4FA1-B761-6CB4FF8F00C5}" destId="{98BC980A-7BB9-4994-8892-9B040C4E28AF}" srcOrd="2" destOrd="0" parTransId="{D4EC513C-8E4A-419C-BC79-055B11214BF6}" sibTransId="{AFF8A534-5144-473C-A973-9D4789CE9162}"/>
    <dgm:cxn modelId="{AF28B3D2-EB9F-4BB0-8CDA-CED149ADC68A}" type="presOf" srcId="{AF90327F-E223-43C0-B19E-224E33ED7DB4}" destId="{84B304A9-3C7E-42CC-8987-1DFE5FBFBBFE}" srcOrd="0" destOrd="1" presId="urn:microsoft.com/office/officeart/2008/layout/VerticalCurvedList"/>
    <dgm:cxn modelId="{642996F2-1EDF-4288-9828-9FC644C40D0B}" type="presOf" srcId="{D3A7D97F-273C-483D-8687-5954970EAE4E}" destId="{5B8DFAC2-9853-4199-A58C-B930157171BD}" srcOrd="0" destOrd="0" presId="urn:microsoft.com/office/officeart/2008/layout/VerticalCurvedList"/>
    <dgm:cxn modelId="{269A5CB1-D036-4220-87EA-5AA880CF9610}" type="presParOf" srcId="{5B8DFAC2-9853-4199-A58C-B930157171BD}" destId="{B4BE1029-0EED-46E9-8F79-C24D19A60663}" srcOrd="0" destOrd="0" presId="urn:microsoft.com/office/officeart/2008/layout/VerticalCurvedList"/>
    <dgm:cxn modelId="{891C6466-43C6-4289-8531-209AF710C0C2}" type="presParOf" srcId="{B4BE1029-0EED-46E9-8F79-C24D19A60663}" destId="{FB3A5DB0-9142-4C35-A7DA-DAB775DEC458}" srcOrd="0" destOrd="0" presId="urn:microsoft.com/office/officeart/2008/layout/VerticalCurvedList"/>
    <dgm:cxn modelId="{7455B37B-95D9-49C4-ADE6-A64D10105816}" type="presParOf" srcId="{FB3A5DB0-9142-4C35-A7DA-DAB775DEC458}" destId="{5FEDA0D1-AE50-46D8-A601-519A20870EF6}" srcOrd="0" destOrd="0" presId="urn:microsoft.com/office/officeart/2008/layout/VerticalCurvedList"/>
    <dgm:cxn modelId="{8E257A59-A8F7-420F-A4F6-4397CDAB380D}" type="presParOf" srcId="{FB3A5DB0-9142-4C35-A7DA-DAB775DEC458}" destId="{98CA0D33-CAE1-45D2-AA11-E3CC296DBDD7}" srcOrd="1" destOrd="0" presId="urn:microsoft.com/office/officeart/2008/layout/VerticalCurvedList"/>
    <dgm:cxn modelId="{3E3963F0-F2F4-42A6-8A65-3BD32DC082BA}" type="presParOf" srcId="{FB3A5DB0-9142-4C35-A7DA-DAB775DEC458}" destId="{8D5E8C97-C2C1-429A-93A9-084E4B3D5D5F}" srcOrd="2" destOrd="0" presId="urn:microsoft.com/office/officeart/2008/layout/VerticalCurvedList"/>
    <dgm:cxn modelId="{FBAC1CEA-C7D7-49D3-9523-FE7B8FB61C61}" type="presParOf" srcId="{FB3A5DB0-9142-4C35-A7DA-DAB775DEC458}" destId="{B471E96C-685F-4356-B2CB-43D9AD6A8334}" srcOrd="3" destOrd="0" presId="urn:microsoft.com/office/officeart/2008/layout/VerticalCurvedList"/>
    <dgm:cxn modelId="{560738AA-DF80-4C93-8824-9F6F014F6069}" type="presParOf" srcId="{B4BE1029-0EED-46E9-8F79-C24D19A60663}" destId="{68190495-59DA-4F54-A399-90671AF9AFE8}" srcOrd="1" destOrd="0" presId="urn:microsoft.com/office/officeart/2008/layout/VerticalCurvedList"/>
    <dgm:cxn modelId="{C9E7D96E-BC3B-4B3E-BF0D-F9D35D7BE192}" type="presParOf" srcId="{B4BE1029-0EED-46E9-8F79-C24D19A60663}" destId="{F5E93F02-BB30-48BE-A10F-E598D86461B2}" srcOrd="2" destOrd="0" presId="urn:microsoft.com/office/officeart/2008/layout/VerticalCurvedList"/>
    <dgm:cxn modelId="{39DEA113-6CEC-491F-A351-D0399BAE92A9}" type="presParOf" srcId="{F5E93F02-BB30-48BE-A10F-E598D86461B2}" destId="{3DEA1CBD-91E9-4F61-9D51-7070252D6F6F}" srcOrd="0" destOrd="0" presId="urn:microsoft.com/office/officeart/2008/layout/VerticalCurvedList"/>
    <dgm:cxn modelId="{CDB24CFD-7A64-4632-A3E7-DD99351E4C4D}" type="presParOf" srcId="{B4BE1029-0EED-46E9-8F79-C24D19A60663}" destId="{E42BC146-6961-4A90-A518-135E7F03BB3E}" srcOrd="3" destOrd="0" presId="urn:microsoft.com/office/officeart/2008/layout/VerticalCurvedList"/>
    <dgm:cxn modelId="{6D3CE885-FA4D-4D8E-9236-962846749E5D}" type="presParOf" srcId="{B4BE1029-0EED-46E9-8F79-C24D19A60663}" destId="{BF18A1BA-DED1-41D0-878E-72496A9EDE93}" srcOrd="4" destOrd="0" presId="urn:microsoft.com/office/officeart/2008/layout/VerticalCurvedList"/>
    <dgm:cxn modelId="{92E163CA-C661-4F18-AAE5-7086F253B453}" type="presParOf" srcId="{BF18A1BA-DED1-41D0-878E-72496A9EDE93}" destId="{A12462FA-9102-4E19-98FD-847987AB9F48}" srcOrd="0" destOrd="0" presId="urn:microsoft.com/office/officeart/2008/layout/VerticalCurvedList"/>
    <dgm:cxn modelId="{53D12513-1DFE-447E-8CEA-A73313F6D274}" type="presParOf" srcId="{B4BE1029-0EED-46E9-8F79-C24D19A60663}" destId="{84B304A9-3C7E-42CC-8987-1DFE5FBFBBFE}" srcOrd="5" destOrd="0" presId="urn:microsoft.com/office/officeart/2008/layout/VerticalCurvedList"/>
    <dgm:cxn modelId="{056D9DD2-BD1E-452E-BC3D-D70400BC895A}" type="presParOf" srcId="{B4BE1029-0EED-46E9-8F79-C24D19A60663}" destId="{0BC026C3-1D81-4951-A7B0-4D4E00A9DE01}" srcOrd="6" destOrd="0" presId="urn:microsoft.com/office/officeart/2008/layout/VerticalCurvedList"/>
    <dgm:cxn modelId="{03928697-A7B7-43D0-896D-3D5AE865FDB2}" type="presParOf" srcId="{0BC026C3-1D81-4951-A7B0-4D4E00A9DE01}" destId="{67C54109-16E7-41AE-BEC5-4247E1DC8ED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557C73C-5A4B-429B-9E63-65817283F77E}" type="doc">
      <dgm:prSet loTypeId="urn:microsoft.com/office/officeart/2005/8/layout/vProcess5" loCatId="process" qsTypeId="urn:microsoft.com/office/officeart/2005/8/quickstyle/simple1#16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C02BC06C-EC16-410D-8A40-B083B2B5BED7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Remote obstetric office refers to A/I</a:t>
          </a:r>
        </a:p>
      </dgm:t>
    </dgm:pt>
    <dgm:pt modelId="{2F127FFA-753A-4FA9-825C-EEBA9867EEBB}" type="parTrans" cxnId="{8B2F902B-2A04-4DA6-A0A0-E425A2D938F9}">
      <dgm:prSet/>
      <dgm:spPr/>
      <dgm:t>
        <a:bodyPr/>
        <a:lstStyle/>
        <a:p>
          <a:endParaRPr lang="en-US"/>
        </a:p>
      </dgm:t>
    </dgm:pt>
    <dgm:pt modelId="{14C9DFC7-374B-4F0C-8119-E2107F5D2D87}" type="sibTrans" cxnId="{8B2F902B-2A04-4DA6-A0A0-E425A2D938F9}">
      <dgm:prSet/>
      <dgm:spPr/>
      <dgm:t>
        <a:bodyPr/>
        <a:lstStyle/>
        <a:p>
          <a:endParaRPr lang="en-US"/>
        </a:p>
      </dgm:t>
    </dgm:pt>
    <dgm:pt modelId="{49618CB6-CAFF-4BA4-8E1C-31BED87F70E9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Telemedicine visit by A/I for drug allergy history</a:t>
          </a:r>
        </a:p>
      </dgm:t>
    </dgm:pt>
    <dgm:pt modelId="{9B9C4ADE-0889-4B03-B548-0561A7D7E2A2}" type="parTrans" cxnId="{C3883E7A-1C36-4B94-ADBB-AD572378882A}">
      <dgm:prSet/>
      <dgm:spPr/>
      <dgm:t>
        <a:bodyPr/>
        <a:lstStyle/>
        <a:p>
          <a:endParaRPr lang="en-US"/>
        </a:p>
      </dgm:t>
    </dgm:pt>
    <dgm:pt modelId="{9F1376BA-3FE6-46AF-83E1-6C22E8D521C6}" type="sibTrans" cxnId="{C3883E7A-1C36-4B94-ADBB-AD572378882A}">
      <dgm:prSet/>
      <dgm:spPr/>
      <dgm:t>
        <a:bodyPr/>
        <a:lstStyle/>
        <a:p>
          <a:endParaRPr lang="en-US"/>
        </a:p>
      </dgm:t>
    </dgm:pt>
    <dgm:pt modelId="{04F67B3E-5B61-46B3-9287-3F6A219CAC40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Obstetric team conducts challenge at home office</a:t>
          </a:r>
        </a:p>
      </dgm:t>
    </dgm:pt>
    <dgm:pt modelId="{2446306D-B0ED-4B0F-B600-854DAEB8042A}" type="parTrans" cxnId="{681884B0-D619-4E95-8628-C422AD66A3F3}">
      <dgm:prSet/>
      <dgm:spPr/>
      <dgm:t>
        <a:bodyPr/>
        <a:lstStyle/>
        <a:p>
          <a:endParaRPr lang="en-US"/>
        </a:p>
      </dgm:t>
    </dgm:pt>
    <dgm:pt modelId="{EF0D5724-A94A-4987-81BC-790297A248BC}" type="sibTrans" cxnId="{681884B0-D619-4E95-8628-C422AD66A3F3}">
      <dgm:prSet/>
      <dgm:spPr/>
      <dgm:t>
        <a:bodyPr/>
        <a:lstStyle/>
        <a:p>
          <a:endParaRPr lang="en-US"/>
        </a:p>
      </dgm:t>
    </dgm:pt>
    <dgm:pt modelId="{31E20053-0AF6-405A-AD30-17538CCC0B16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A/I team available for support, follow up </a:t>
          </a:r>
        </a:p>
      </dgm:t>
    </dgm:pt>
    <dgm:pt modelId="{C022730F-BBF5-420B-80CC-83770D60742E}" type="parTrans" cxnId="{4233D14D-D9E5-4DBB-A429-5F1A001551F5}">
      <dgm:prSet/>
      <dgm:spPr/>
      <dgm:t>
        <a:bodyPr/>
        <a:lstStyle/>
        <a:p>
          <a:endParaRPr lang="en-US"/>
        </a:p>
      </dgm:t>
    </dgm:pt>
    <dgm:pt modelId="{52421F52-279F-4D57-BBFA-5F3617ABB31F}" type="sibTrans" cxnId="{4233D14D-D9E5-4DBB-A429-5F1A001551F5}">
      <dgm:prSet/>
      <dgm:spPr/>
      <dgm:t>
        <a:bodyPr/>
        <a:lstStyle/>
        <a:p>
          <a:endParaRPr lang="en-US"/>
        </a:p>
      </dgm:t>
    </dgm:pt>
    <dgm:pt modelId="{1F534DA3-94DF-4F48-B8FD-D28613E34048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A/I recommends challenge versus avoidance </a:t>
          </a:r>
        </a:p>
      </dgm:t>
    </dgm:pt>
    <dgm:pt modelId="{AF4FC3CA-7E23-4C0D-9CD0-9DA3A446CF71}" type="parTrans" cxnId="{DEDA03C5-EBA3-4A41-887B-8975BD8D6E56}">
      <dgm:prSet/>
      <dgm:spPr/>
      <dgm:t>
        <a:bodyPr/>
        <a:lstStyle/>
        <a:p>
          <a:endParaRPr lang="en-US"/>
        </a:p>
      </dgm:t>
    </dgm:pt>
    <dgm:pt modelId="{5BB2098C-916B-46BA-811C-7C51A1B42EB4}" type="sibTrans" cxnId="{DEDA03C5-EBA3-4A41-887B-8975BD8D6E56}">
      <dgm:prSet/>
      <dgm:spPr/>
      <dgm:t>
        <a:bodyPr/>
        <a:lstStyle/>
        <a:p>
          <a:endParaRPr lang="en-US"/>
        </a:p>
      </dgm:t>
    </dgm:pt>
    <dgm:pt modelId="{265A438D-3B48-4CC7-8F11-A5D2F6642000}" type="pres">
      <dgm:prSet presAssocID="{4557C73C-5A4B-429B-9E63-65817283F77E}" presName="outerComposite" presStyleCnt="0">
        <dgm:presLayoutVars>
          <dgm:chMax val="5"/>
          <dgm:dir/>
          <dgm:resizeHandles val="exact"/>
        </dgm:presLayoutVars>
      </dgm:prSet>
      <dgm:spPr/>
    </dgm:pt>
    <dgm:pt modelId="{3650EA21-49EE-4CAF-B96C-F26BBF1B4148}" type="pres">
      <dgm:prSet presAssocID="{4557C73C-5A4B-429B-9E63-65817283F77E}" presName="dummyMaxCanvas" presStyleCnt="0">
        <dgm:presLayoutVars/>
      </dgm:prSet>
      <dgm:spPr/>
    </dgm:pt>
    <dgm:pt modelId="{89F63DE9-C188-4B16-85AE-6D1DD5A509F6}" type="pres">
      <dgm:prSet presAssocID="{4557C73C-5A4B-429B-9E63-65817283F77E}" presName="FiveNodes_1" presStyleLbl="node1" presStyleIdx="0" presStyleCnt="5">
        <dgm:presLayoutVars>
          <dgm:bulletEnabled val="1"/>
        </dgm:presLayoutVars>
      </dgm:prSet>
      <dgm:spPr/>
    </dgm:pt>
    <dgm:pt modelId="{AC13432C-985F-4D53-87DB-8E6D5217A8F9}" type="pres">
      <dgm:prSet presAssocID="{4557C73C-5A4B-429B-9E63-65817283F77E}" presName="FiveNodes_2" presStyleLbl="node1" presStyleIdx="1" presStyleCnt="5">
        <dgm:presLayoutVars>
          <dgm:bulletEnabled val="1"/>
        </dgm:presLayoutVars>
      </dgm:prSet>
      <dgm:spPr/>
    </dgm:pt>
    <dgm:pt modelId="{AF10772E-97B4-4C10-806C-45E9C7A5E063}" type="pres">
      <dgm:prSet presAssocID="{4557C73C-5A4B-429B-9E63-65817283F77E}" presName="FiveNodes_3" presStyleLbl="node1" presStyleIdx="2" presStyleCnt="5">
        <dgm:presLayoutVars>
          <dgm:bulletEnabled val="1"/>
        </dgm:presLayoutVars>
      </dgm:prSet>
      <dgm:spPr/>
    </dgm:pt>
    <dgm:pt modelId="{C749A2BA-3247-4CE8-8963-762010E7662D}" type="pres">
      <dgm:prSet presAssocID="{4557C73C-5A4B-429B-9E63-65817283F77E}" presName="FiveNodes_4" presStyleLbl="node1" presStyleIdx="3" presStyleCnt="5">
        <dgm:presLayoutVars>
          <dgm:bulletEnabled val="1"/>
        </dgm:presLayoutVars>
      </dgm:prSet>
      <dgm:spPr/>
    </dgm:pt>
    <dgm:pt modelId="{17D7BCDA-530B-4029-9785-AE0CFA06E2A5}" type="pres">
      <dgm:prSet presAssocID="{4557C73C-5A4B-429B-9E63-65817283F77E}" presName="FiveNodes_5" presStyleLbl="node1" presStyleIdx="4" presStyleCnt="5">
        <dgm:presLayoutVars>
          <dgm:bulletEnabled val="1"/>
        </dgm:presLayoutVars>
      </dgm:prSet>
      <dgm:spPr/>
    </dgm:pt>
    <dgm:pt modelId="{808280B9-676E-48CF-8970-2763FA0993F1}" type="pres">
      <dgm:prSet presAssocID="{4557C73C-5A4B-429B-9E63-65817283F77E}" presName="FiveConn_1-2" presStyleLbl="fgAccFollowNode1" presStyleIdx="0" presStyleCnt="4">
        <dgm:presLayoutVars>
          <dgm:bulletEnabled val="1"/>
        </dgm:presLayoutVars>
      </dgm:prSet>
      <dgm:spPr/>
    </dgm:pt>
    <dgm:pt modelId="{62898ED6-BC2A-4F9C-AF91-6DF29C3C33DD}" type="pres">
      <dgm:prSet presAssocID="{4557C73C-5A4B-429B-9E63-65817283F77E}" presName="FiveConn_2-3" presStyleLbl="fgAccFollowNode1" presStyleIdx="1" presStyleCnt="4">
        <dgm:presLayoutVars>
          <dgm:bulletEnabled val="1"/>
        </dgm:presLayoutVars>
      </dgm:prSet>
      <dgm:spPr/>
    </dgm:pt>
    <dgm:pt modelId="{5A76B279-52AD-4423-91D8-31F675A0D621}" type="pres">
      <dgm:prSet presAssocID="{4557C73C-5A4B-429B-9E63-65817283F77E}" presName="FiveConn_3-4" presStyleLbl="fgAccFollowNode1" presStyleIdx="2" presStyleCnt="4">
        <dgm:presLayoutVars>
          <dgm:bulletEnabled val="1"/>
        </dgm:presLayoutVars>
      </dgm:prSet>
      <dgm:spPr/>
    </dgm:pt>
    <dgm:pt modelId="{562BECA1-D1A5-4D04-ACFF-A0E6FD2050F3}" type="pres">
      <dgm:prSet presAssocID="{4557C73C-5A4B-429B-9E63-65817283F77E}" presName="FiveConn_4-5" presStyleLbl="fgAccFollowNode1" presStyleIdx="3" presStyleCnt="4">
        <dgm:presLayoutVars>
          <dgm:bulletEnabled val="1"/>
        </dgm:presLayoutVars>
      </dgm:prSet>
      <dgm:spPr/>
    </dgm:pt>
    <dgm:pt modelId="{A99D6DA3-E0BF-43D5-BFC0-BBF9443C857E}" type="pres">
      <dgm:prSet presAssocID="{4557C73C-5A4B-429B-9E63-65817283F77E}" presName="FiveNodes_1_text" presStyleLbl="node1" presStyleIdx="4" presStyleCnt="5">
        <dgm:presLayoutVars>
          <dgm:bulletEnabled val="1"/>
        </dgm:presLayoutVars>
      </dgm:prSet>
      <dgm:spPr/>
    </dgm:pt>
    <dgm:pt modelId="{815AFA0D-9D60-4933-B586-BAC81CA26771}" type="pres">
      <dgm:prSet presAssocID="{4557C73C-5A4B-429B-9E63-65817283F77E}" presName="FiveNodes_2_text" presStyleLbl="node1" presStyleIdx="4" presStyleCnt="5">
        <dgm:presLayoutVars>
          <dgm:bulletEnabled val="1"/>
        </dgm:presLayoutVars>
      </dgm:prSet>
      <dgm:spPr/>
    </dgm:pt>
    <dgm:pt modelId="{114CF75C-38ED-4FB8-9C8C-566EBE8D74EA}" type="pres">
      <dgm:prSet presAssocID="{4557C73C-5A4B-429B-9E63-65817283F77E}" presName="FiveNodes_3_text" presStyleLbl="node1" presStyleIdx="4" presStyleCnt="5">
        <dgm:presLayoutVars>
          <dgm:bulletEnabled val="1"/>
        </dgm:presLayoutVars>
      </dgm:prSet>
      <dgm:spPr/>
    </dgm:pt>
    <dgm:pt modelId="{EFDE4DAC-3172-47F6-B3D6-8F6E84262B5B}" type="pres">
      <dgm:prSet presAssocID="{4557C73C-5A4B-429B-9E63-65817283F77E}" presName="FiveNodes_4_text" presStyleLbl="node1" presStyleIdx="4" presStyleCnt="5">
        <dgm:presLayoutVars>
          <dgm:bulletEnabled val="1"/>
        </dgm:presLayoutVars>
      </dgm:prSet>
      <dgm:spPr/>
    </dgm:pt>
    <dgm:pt modelId="{5233B17F-3699-40B0-AAEB-73961CF7C882}" type="pres">
      <dgm:prSet presAssocID="{4557C73C-5A4B-429B-9E63-65817283F77E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674EA607-C978-48BF-8B80-F0B6B61B3C9D}" type="presOf" srcId="{1F534DA3-94DF-4F48-B8FD-D28613E34048}" destId="{114CF75C-38ED-4FB8-9C8C-566EBE8D74EA}" srcOrd="1" destOrd="0" presId="urn:microsoft.com/office/officeart/2005/8/layout/vProcess5"/>
    <dgm:cxn modelId="{A8A9EB0B-A0A6-4C50-BFDF-2BCE53C748B1}" type="presOf" srcId="{04F67B3E-5B61-46B3-9287-3F6A219CAC40}" destId="{EFDE4DAC-3172-47F6-B3D6-8F6E84262B5B}" srcOrd="1" destOrd="0" presId="urn:microsoft.com/office/officeart/2005/8/layout/vProcess5"/>
    <dgm:cxn modelId="{330FA61C-7556-4960-91C8-5A15DC597AD4}" type="presOf" srcId="{9F1376BA-3FE6-46AF-83E1-6C22E8D521C6}" destId="{62898ED6-BC2A-4F9C-AF91-6DF29C3C33DD}" srcOrd="0" destOrd="0" presId="urn:microsoft.com/office/officeart/2005/8/layout/vProcess5"/>
    <dgm:cxn modelId="{8AD04E1F-541A-4485-A328-6856E06ECE45}" type="presOf" srcId="{49618CB6-CAFF-4BA4-8E1C-31BED87F70E9}" destId="{815AFA0D-9D60-4933-B586-BAC81CA26771}" srcOrd="1" destOrd="0" presId="urn:microsoft.com/office/officeart/2005/8/layout/vProcess5"/>
    <dgm:cxn modelId="{8B2F902B-2A04-4DA6-A0A0-E425A2D938F9}" srcId="{4557C73C-5A4B-429B-9E63-65817283F77E}" destId="{C02BC06C-EC16-410D-8A40-B083B2B5BED7}" srcOrd="0" destOrd="0" parTransId="{2F127FFA-753A-4FA9-825C-EEBA9867EEBB}" sibTransId="{14C9DFC7-374B-4F0C-8119-E2107F5D2D87}"/>
    <dgm:cxn modelId="{4233D14D-D9E5-4DBB-A429-5F1A001551F5}" srcId="{4557C73C-5A4B-429B-9E63-65817283F77E}" destId="{31E20053-0AF6-405A-AD30-17538CCC0B16}" srcOrd="4" destOrd="0" parTransId="{C022730F-BBF5-420B-80CC-83770D60742E}" sibTransId="{52421F52-279F-4D57-BBFA-5F3617ABB31F}"/>
    <dgm:cxn modelId="{C3883E7A-1C36-4B94-ADBB-AD572378882A}" srcId="{4557C73C-5A4B-429B-9E63-65817283F77E}" destId="{49618CB6-CAFF-4BA4-8E1C-31BED87F70E9}" srcOrd="1" destOrd="0" parTransId="{9B9C4ADE-0889-4B03-B548-0561A7D7E2A2}" sibTransId="{9F1376BA-3FE6-46AF-83E1-6C22E8D521C6}"/>
    <dgm:cxn modelId="{81F06082-50B4-48F5-93BB-07465B84F8C9}" type="presOf" srcId="{14C9DFC7-374B-4F0C-8119-E2107F5D2D87}" destId="{808280B9-676E-48CF-8970-2763FA0993F1}" srcOrd="0" destOrd="0" presId="urn:microsoft.com/office/officeart/2005/8/layout/vProcess5"/>
    <dgm:cxn modelId="{BD640385-A431-4AC9-9B3E-549BEA60D2A1}" type="presOf" srcId="{49618CB6-CAFF-4BA4-8E1C-31BED87F70E9}" destId="{AC13432C-985F-4D53-87DB-8E6D5217A8F9}" srcOrd="0" destOrd="0" presId="urn:microsoft.com/office/officeart/2005/8/layout/vProcess5"/>
    <dgm:cxn modelId="{1B92C387-B609-4E9A-9C30-99A2BAEB644E}" type="presOf" srcId="{4557C73C-5A4B-429B-9E63-65817283F77E}" destId="{265A438D-3B48-4CC7-8F11-A5D2F6642000}" srcOrd="0" destOrd="0" presId="urn:microsoft.com/office/officeart/2005/8/layout/vProcess5"/>
    <dgm:cxn modelId="{A84A6A93-EA1F-4368-9599-6DD34CB8E656}" type="presOf" srcId="{C02BC06C-EC16-410D-8A40-B083B2B5BED7}" destId="{A99D6DA3-E0BF-43D5-BFC0-BBF9443C857E}" srcOrd="1" destOrd="0" presId="urn:microsoft.com/office/officeart/2005/8/layout/vProcess5"/>
    <dgm:cxn modelId="{F3690FAD-F814-4DC9-930D-14E6E77EC1E8}" type="presOf" srcId="{C02BC06C-EC16-410D-8A40-B083B2B5BED7}" destId="{89F63DE9-C188-4B16-85AE-6D1DD5A509F6}" srcOrd="0" destOrd="0" presId="urn:microsoft.com/office/officeart/2005/8/layout/vProcess5"/>
    <dgm:cxn modelId="{681884B0-D619-4E95-8628-C422AD66A3F3}" srcId="{4557C73C-5A4B-429B-9E63-65817283F77E}" destId="{04F67B3E-5B61-46B3-9287-3F6A219CAC40}" srcOrd="3" destOrd="0" parTransId="{2446306D-B0ED-4B0F-B600-854DAEB8042A}" sibTransId="{EF0D5724-A94A-4987-81BC-790297A248BC}"/>
    <dgm:cxn modelId="{DEDA03C5-EBA3-4A41-887B-8975BD8D6E56}" srcId="{4557C73C-5A4B-429B-9E63-65817283F77E}" destId="{1F534DA3-94DF-4F48-B8FD-D28613E34048}" srcOrd="2" destOrd="0" parTransId="{AF4FC3CA-7E23-4C0D-9CD0-9DA3A446CF71}" sibTransId="{5BB2098C-916B-46BA-811C-7C51A1B42EB4}"/>
    <dgm:cxn modelId="{B60430D4-A524-4D1C-B702-FD381A0FCA61}" type="presOf" srcId="{5BB2098C-916B-46BA-811C-7C51A1B42EB4}" destId="{5A76B279-52AD-4423-91D8-31F675A0D621}" srcOrd="0" destOrd="0" presId="urn:microsoft.com/office/officeart/2005/8/layout/vProcess5"/>
    <dgm:cxn modelId="{2782C1D8-7FB6-4967-8E40-2CC725557B03}" type="presOf" srcId="{31E20053-0AF6-405A-AD30-17538CCC0B16}" destId="{17D7BCDA-530B-4029-9785-AE0CFA06E2A5}" srcOrd="0" destOrd="0" presId="urn:microsoft.com/office/officeart/2005/8/layout/vProcess5"/>
    <dgm:cxn modelId="{08B057F1-DC0D-41F7-9838-654F3E04297A}" type="presOf" srcId="{EF0D5724-A94A-4987-81BC-790297A248BC}" destId="{562BECA1-D1A5-4D04-ACFF-A0E6FD2050F3}" srcOrd="0" destOrd="0" presId="urn:microsoft.com/office/officeart/2005/8/layout/vProcess5"/>
    <dgm:cxn modelId="{E18C1EF3-5CB8-4FCF-AC4E-55615B023834}" type="presOf" srcId="{1F534DA3-94DF-4F48-B8FD-D28613E34048}" destId="{AF10772E-97B4-4C10-806C-45E9C7A5E063}" srcOrd="0" destOrd="0" presId="urn:microsoft.com/office/officeart/2005/8/layout/vProcess5"/>
    <dgm:cxn modelId="{29972BF6-5FEC-4B40-AFFF-DAB129975042}" type="presOf" srcId="{31E20053-0AF6-405A-AD30-17538CCC0B16}" destId="{5233B17F-3699-40B0-AAEB-73961CF7C882}" srcOrd="1" destOrd="0" presId="urn:microsoft.com/office/officeart/2005/8/layout/vProcess5"/>
    <dgm:cxn modelId="{06198FF9-3439-44B5-9532-9C9BA3DA49A6}" type="presOf" srcId="{04F67B3E-5B61-46B3-9287-3F6A219CAC40}" destId="{C749A2BA-3247-4CE8-8963-762010E7662D}" srcOrd="0" destOrd="0" presId="urn:microsoft.com/office/officeart/2005/8/layout/vProcess5"/>
    <dgm:cxn modelId="{2203C48B-6C03-444F-BCB5-436FEB5F84A8}" type="presParOf" srcId="{265A438D-3B48-4CC7-8F11-A5D2F6642000}" destId="{3650EA21-49EE-4CAF-B96C-F26BBF1B4148}" srcOrd="0" destOrd="0" presId="urn:microsoft.com/office/officeart/2005/8/layout/vProcess5"/>
    <dgm:cxn modelId="{FE7D581F-81FD-44D3-8BB7-B2BF37BDE472}" type="presParOf" srcId="{265A438D-3B48-4CC7-8F11-A5D2F6642000}" destId="{89F63DE9-C188-4B16-85AE-6D1DD5A509F6}" srcOrd="1" destOrd="0" presId="urn:microsoft.com/office/officeart/2005/8/layout/vProcess5"/>
    <dgm:cxn modelId="{B782B268-D029-456D-A54A-8116290340FE}" type="presParOf" srcId="{265A438D-3B48-4CC7-8F11-A5D2F6642000}" destId="{AC13432C-985F-4D53-87DB-8E6D5217A8F9}" srcOrd="2" destOrd="0" presId="urn:microsoft.com/office/officeart/2005/8/layout/vProcess5"/>
    <dgm:cxn modelId="{9A73F87D-60BD-4E21-9926-7C567B04C982}" type="presParOf" srcId="{265A438D-3B48-4CC7-8F11-A5D2F6642000}" destId="{AF10772E-97B4-4C10-806C-45E9C7A5E063}" srcOrd="3" destOrd="0" presId="urn:microsoft.com/office/officeart/2005/8/layout/vProcess5"/>
    <dgm:cxn modelId="{7BC4412F-E8AD-44F2-BD61-18BB31DC5BFA}" type="presParOf" srcId="{265A438D-3B48-4CC7-8F11-A5D2F6642000}" destId="{C749A2BA-3247-4CE8-8963-762010E7662D}" srcOrd="4" destOrd="0" presId="urn:microsoft.com/office/officeart/2005/8/layout/vProcess5"/>
    <dgm:cxn modelId="{DDC2BB36-BB5D-4D4D-8A25-ECCA4AE49A25}" type="presParOf" srcId="{265A438D-3B48-4CC7-8F11-A5D2F6642000}" destId="{17D7BCDA-530B-4029-9785-AE0CFA06E2A5}" srcOrd="5" destOrd="0" presId="urn:microsoft.com/office/officeart/2005/8/layout/vProcess5"/>
    <dgm:cxn modelId="{FFDFA43F-BAB6-4CDC-B1C6-CC09D218FD8E}" type="presParOf" srcId="{265A438D-3B48-4CC7-8F11-A5D2F6642000}" destId="{808280B9-676E-48CF-8970-2763FA0993F1}" srcOrd="6" destOrd="0" presId="urn:microsoft.com/office/officeart/2005/8/layout/vProcess5"/>
    <dgm:cxn modelId="{F2B638F3-FFE0-4111-847F-C356B385425E}" type="presParOf" srcId="{265A438D-3B48-4CC7-8F11-A5D2F6642000}" destId="{62898ED6-BC2A-4F9C-AF91-6DF29C3C33DD}" srcOrd="7" destOrd="0" presId="urn:microsoft.com/office/officeart/2005/8/layout/vProcess5"/>
    <dgm:cxn modelId="{82CEE509-8C39-4A93-A020-E64EACCB1B79}" type="presParOf" srcId="{265A438D-3B48-4CC7-8F11-A5D2F6642000}" destId="{5A76B279-52AD-4423-91D8-31F675A0D621}" srcOrd="8" destOrd="0" presId="urn:microsoft.com/office/officeart/2005/8/layout/vProcess5"/>
    <dgm:cxn modelId="{056DC297-032D-4BEE-8CFB-0DFF36F1B571}" type="presParOf" srcId="{265A438D-3B48-4CC7-8F11-A5D2F6642000}" destId="{562BECA1-D1A5-4D04-ACFF-A0E6FD2050F3}" srcOrd="9" destOrd="0" presId="urn:microsoft.com/office/officeart/2005/8/layout/vProcess5"/>
    <dgm:cxn modelId="{5E6D591B-3AAE-4914-A292-77D4EC0AA6EB}" type="presParOf" srcId="{265A438D-3B48-4CC7-8F11-A5D2F6642000}" destId="{A99D6DA3-E0BF-43D5-BFC0-BBF9443C857E}" srcOrd="10" destOrd="0" presId="urn:microsoft.com/office/officeart/2005/8/layout/vProcess5"/>
    <dgm:cxn modelId="{085D374D-27CB-46FE-846E-BCCCFDD95A1A}" type="presParOf" srcId="{265A438D-3B48-4CC7-8F11-A5D2F6642000}" destId="{815AFA0D-9D60-4933-B586-BAC81CA26771}" srcOrd="11" destOrd="0" presId="urn:microsoft.com/office/officeart/2005/8/layout/vProcess5"/>
    <dgm:cxn modelId="{1CA8957D-10DD-4933-BAE7-188DFFDB6756}" type="presParOf" srcId="{265A438D-3B48-4CC7-8F11-A5D2F6642000}" destId="{114CF75C-38ED-4FB8-9C8C-566EBE8D74EA}" srcOrd="12" destOrd="0" presId="urn:microsoft.com/office/officeart/2005/8/layout/vProcess5"/>
    <dgm:cxn modelId="{A25CC0C9-5EC1-4CC3-9F4B-B4493DAA3547}" type="presParOf" srcId="{265A438D-3B48-4CC7-8F11-A5D2F6642000}" destId="{EFDE4DAC-3172-47F6-B3D6-8F6E84262B5B}" srcOrd="13" destOrd="0" presId="urn:microsoft.com/office/officeart/2005/8/layout/vProcess5"/>
    <dgm:cxn modelId="{B69304E5-24C8-4B89-B52F-9F8A9ED72A8B}" type="presParOf" srcId="{265A438D-3B48-4CC7-8F11-A5D2F6642000}" destId="{5233B17F-3699-40B0-AAEB-73961CF7C88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04B494-98E5-4C41-96CC-40BEEFEF6977}" type="doc">
      <dgm:prSet loTypeId="urn:microsoft.com/office/officeart/2005/8/layout/chevron2" loCatId="process" qsTypeId="urn:microsoft.com/office/officeart/2005/8/quickstyle/simple1#17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782FAC9A-F434-4BAD-B3C7-55F5E9CA0E9C}">
      <dgm:prSet phldrT="[Text]"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</a:rPr>
            <a:t>444 pts</a:t>
          </a:r>
        </a:p>
      </dgm:t>
    </dgm:pt>
    <dgm:pt modelId="{45DA490D-6383-4679-96EA-28AA4A4CCA7D}" type="parTrans" cxnId="{AB8022EC-DB61-4B5D-85B5-0C7937CE00A5}">
      <dgm:prSet/>
      <dgm:spPr/>
      <dgm:t>
        <a:bodyPr/>
        <a:lstStyle/>
        <a:p>
          <a:endParaRPr lang="en-US"/>
        </a:p>
      </dgm:t>
    </dgm:pt>
    <dgm:pt modelId="{B583C946-685D-4AC7-BA47-2F701B8526D7}" type="sibTrans" cxnId="{AB8022EC-DB61-4B5D-85B5-0C7937CE00A5}">
      <dgm:prSet/>
      <dgm:spPr/>
      <dgm:t>
        <a:bodyPr/>
        <a:lstStyle/>
        <a:p>
          <a:endParaRPr lang="en-US"/>
        </a:p>
      </dgm:t>
    </dgm:pt>
    <dgm:pt modelId="{4510A56C-876D-4425-8D9B-EED054580DBB}">
      <dgm:prSet phldrT="[Text]"/>
      <dgm:spPr/>
      <dgm:t>
        <a:bodyPr/>
        <a:lstStyle/>
        <a:p>
          <a:r>
            <a:rPr lang="en-US" dirty="0"/>
            <a:t>156 oncologic malignancy		7 Stem cell transplant	</a:t>
          </a:r>
        </a:p>
      </dgm:t>
    </dgm:pt>
    <dgm:pt modelId="{178E902F-69AE-4154-9C8C-68F822700567}" type="parTrans" cxnId="{4ABF7EA2-3A62-475D-9F95-8E78A1F6DC6D}">
      <dgm:prSet/>
      <dgm:spPr/>
      <dgm:t>
        <a:bodyPr/>
        <a:lstStyle/>
        <a:p>
          <a:endParaRPr lang="en-US"/>
        </a:p>
      </dgm:t>
    </dgm:pt>
    <dgm:pt modelId="{40CD0763-2275-453E-981F-0DA5530C5EF9}" type="sibTrans" cxnId="{4ABF7EA2-3A62-475D-9F95-8E78A1F6DC6D}">
      <dgm:prSet/>
      <dgm:spPr/>
      <dgm:t>
        <a:bodyPr/>
        <a:lstStyle/>
        <a:p>
          <a:endParaRPr lang="en-US"/>
        </a:p>
      </dgm:t>
    </dgm:pt>
    <dgm:pt modelId="{7D4F2F0D-B1A8-40C1-AF26-E2932F0FB43F}">
      <dgm:prSet phldrT="[Text]"/>
      <dgm:spPr/>
      <dgm:t>
        <a:bodyPr/>
        <a:lstStyle/>
        <a:p>
          <a:r>
            <a:rPr lang="en-US" dirty="0"/>
            <a:t>26 solid organ transplant		84 other</a:t>
          </a:r>
        </a:p>
      </dgm:t>
    </dgm:pt>
    <dgm:pt modelId="{4E01DED1-BC95-4CA6-BA3D-6A799D98CD32}" type="parTrans" cxnId="{1A5D7B46-478C-4776-A8CB-E95D8419DF71}">
      <dgm:prSet/>
      <dgm:spPr/>
      <dgm:t>
        <a:bodyPr/>
        <a:lstStyle/>
        <a:p>
          <a:endParaRPr lang="en-US"/>
        </a:p>
      </dgm:t>
    </dgm:pt>
    <dgm:pt modelId="{B32BCA54-FD42-44BE-BF46-59CD0004690C}" type="sibTrans" cxnId="{1A5D7B46-478C-4776-A8CB-E95D8419DF71}">
      <dgm:prSet/>
      <dgm:spPr/>
      <dgm:t>
        <a:bodyPr/>
        <a:lstStyle/>
        <a:p>
          <a:endParaRPr lang="en-US"/>
        </a:p>
      </dgm:t>
    </dgm:pt>
    <dgm:pt modelId="{D5CD1D85-5D76-4E39-B351-47FECC16F275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Type of reaction</a:t>
          </a:r>
        </a:p>
      </dgm:t>
    </dgm:pt>
    <dgm:pt modelId="{651B60AB-2987-4E7C-B4BB-F3D7ED1C9B6C}" type="parTrans" cxnId="{B0A4DA41-5155-43A8-9892-3C5CF7659C2D}">
      <dgm:prSet/>
      <dgm:spPr/>
      <dgm:t>
        <a:bodyPr/>
        <a:lstStyle/>
        <a:p>
          <a:endParaRPr lang="en-US"/>
        </a:p>
      </dgm:t>
    </dgm:pt>
    <dgm:pt modelId="{CAD05FC7-2AA8-46D8-9BF0-D50E86D1D6E2}" type="sibTrans" cxnId="{B0A4DA41-5155-43A8-9892-3C5CF7659C2D}">
      <dgm:prSet/>
      <dgm:spPr/>
      <dgm:t>
        <a:bodyPr/>
        <a:lstStyle/>
        <a:p>
          <a:endParaRPr lang="en-US"/>
        </a:p>
      </dgm:t>
    </dgm:pt>
    <dgm:pt modelId="{C878FE3F-EA13-4CC6-AF1D-2B2EF1404F17}">
      <dgm:prSet phldrT="[Text]"/>
      <dgm:spPr/>
      <dgm:t>
        <a:bodyPr/>
        <a:lstStyle/>
        <a:p>
          <a:r>
            <a:rPr lang="en-US" sz="1200" dirty="0"/>
            <a:t>100 intermediate	</a:t>
          </a:r>
        </a:p>
      </dgm:t>
    </dgm:pt>
    <dgm:pt modelId="{6E74490B-5709-44C1-ABC2-9525798107EE}" type="parTrans" cxnId="{1F3C7FBB-AB81-4869-B7B3-3525739F1499}">
      <dgm:prSet/>
      <dgm:spPr/>
      <dgm:t>
        <a:bodyPr/>
        <a:lstStyle/>
        <a:p>
          <a:endParaRPr lang="en-US"/>
        </a:p>
      </dgm:t>
    </dgm:pt>
    <dgm:pt modelId="{2AE349CE-4D81-4145-B4C4-5FF0E8DA1A44}" type="sibTrans" cxnId="{1F3C7FBB-AB81-4869-B7B3-3525739F1499}">
      <dgm:prSet/>
      <dgm:spPr/>
      <dgm:t>
        <a:bodyPr/>
        <a:lstStyle/>
        <a:p>
          <a:endParaRPr lang="en-US"/>
        </a:p>
      </dgm:t>
    </dgm:pt>
    <dgm:pt modelId="{04D9BCDA-ECB8-430F-9DEB-F07A3CF545ED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Testing</a:t>
          </a:r>
        </a:p>
      </dgm:t>
    </dgm:pt>
    <dgm:pt modelId="{679D5442-1BEE-49D7-A163-2AA3DDCB879F}" type="parTrans" cxnId="{00A3D883-D83B-44ED-ABD8-56844CD737AA}">
      <dgm:prSet/>
      <dgm:spPr/>
      <dgm:t>
        <a:bodyPr/>
        <a:lstStyle/>
        <a:p>
          <a:endParaRPr lang="en-US"/>
        </a:p>
      </dgm:t>
    </dgm:pt>
    <dgm:pt modelId="{90D37FAE-FA18-4D55-BA4C-374AD0235AD3}" type="sibTrans" cxnId="{00A3D883-D83B-44ED-ABD8-56844CD737AA}">
      <dgm:prSet/>
      <dgm:spPr/>
      <dgm:t>
        <a:bodyPr/>
        <a:lstStyle/>
        <a:p>
          <a:endParaRPr lang="en-US"/>
        </a:p>
      </dgm:t>
    </dgm:pt>
    <dgm:pt modelId="{2936D991-8CAC-4D11-9137-0C8D62D6CF22}">
      <dgm:prSet phldrT="[Text]"/>
      <dgm:spPr/>
      <dgm:t>
        <a:bodyPr/>
        <a:lstStyle/>
        <a:p>
          <a:r>
            <a:rPr lang="en-US" dirty="0"/>
            <a:t>185 </a:t>
          </a:r>
          <a:r>
            <a:rPr lang="en-US" dirty="0" err="1"/>
            <a:t>spt</a:t>
          </a:r>
          <a:r>
            <a:rPr lang="en-US" dirty="0"/>
            <a:t> + oral challenge</a:t>
          </a:r>
        </a:p>
      </dgm:t>
    </dgm:pt>
    <dgm:pt modelId="{A81ED027-5ECF-4F8F-8515-8C71D70564D3}" type="parTrans" cxnId="{77A3A47A-03DF-4E6A-93C1-B40D1B29A8C7}">
      <dgm:prSet/>
      <dgm:spPr/>
      <dgm:t>
        <a:bodyPr/>
        <a:lstStyle/>
        <a:p>
          <a:endParaRPr lang="en-US"/>
        </a:p>
      </dgm:t>
    </dgm:pt>
    <dgm:pt modelId="{8BC47FC8-042F-442B-A008-01DF907F3362}" type="sibTrans" cxnId="{77A3A47A-03DF-4E6A-93C1-B40D1B29A8C7}">
      <dgm:prSet/>
      <dgm:spPr/>
      <dgm:t>
        <a:bodyPr/>
        <a:lstStyle/>
        <a:p>
          <a:endParaRPr lang="en-US"/>
        </a:p>
      </dgm:t>
    </dgm:pt>
    <dgm:pt modelId="{0A5B8652-057E-416E-939B-F22D8B2D7A89}">
      <dgm:prSet phldrT="[Text]"/>
      <dgm:spPr/>
      <dgm:t>
        <a:bodyPr/>
        <a:lstStyle/>
        <a:p>
          <a:r>
            <a:rPr lang="en-US" dirty="0"/>
            <a:t>118 autoimmune disease		6 chronic prednisone	</a:t>
          </a:r>
        </a:p>
      </dgm:t>
    </dgm:pt>
    <dgm:pt modelId="{6E80E3DA-8337-4690-AC26-10C9B76739D6}" type="parTrans" cxnId="{8A2FFC00-A91D-44C9-A55B-91810B1931BB}">
      <dgm:prSet/>
      <dgm:spPr/>
      <dgm:t>
        <a:bodyPr/>
        <a:lstStyle/>
        <a:p>
          <a:endParaRPr lang="en-US"/>
        </a:p>
      </dgm:t>
    </dgm:pt>
    <dgm:pt modelId="{6BEEB89B-0620-41D4-A3BA-0E2C070EE7DA}" type="sibTrans" cxnId="{8A2FFC00-A91D-44C9-A55B-91810B1931BB}">
      <dgm:prSet/>
      <dgm:spPr/>
      <dgm:t>
        <a:bodyPr/>
        <a:lstStyle/>
        <a:p>
          <a:endParaRPr lang="en-US"/>
        </a:p>
      </dgm:t>
    </dgm:pt>
    <dgm:pt modelId="{C255BF4F-5F50-4483-AC56-D89BBDB13B89}">
      <dgm:prSet phldrT="[Text]"/>
      <dgm:spPr/>
      <dgm:t>
        <a:bodyPr/>
        <a:lstStyle/>
        <a:p>
          <a:r>
            <a:rPr lang="en-US" dirty="0"/>
            <a:t>67 hematologic malignancy		6 HIV</a:t>
          </a:r>
        </a:p>
      </dgm:t>
    </dgm:pt>
    <dgm:pt modelId="{6F845553-AA6A-48C6-840C-DC322A72FBD2}" type="parTrans" cxnId="{87934270-FA0D-478D-91B1-D7105B83AA37}">
      <dgm:prSet/>
      <dgm:spPr/>
      <dgm:t>
        <a:bodyPr/>
        <a:lstStyle/>
        <a:p>
          <a:endParaRPr lang="en-US"/>
        </a:p>
      </dgm:t>
    </dgm:pt>
    <dgm:pt modelId="{1CE6FD7D-B578-4449-ABC0-7BCB5DDF00BC}" type="sibTrans" cxnId="{87934270-FA0D-478D-91B1-D7105B83AA37}">
      <dgm:prSet/>
      <dgm:spPr/>
      <dgm:t>
        <a:bodyPr/>
        <a:lstStyle/>
        <a:p>
          <a:endParaRPr lang="en-US"/>
        </a:p>
      </dgm:t>
    </dgm:pt>
    <dgm:pt modelId="{4888338F-65D0-485E-89B0-0891D33586A4}">
      <dgm:prSet custT="1"/>
      <dgm:spPr/>
      <dgm:t>
        <a:bodyPr/>
        <a:lstStyle/>
        <a:p>
          <a:r>
            <a:rPr lang="en-US" sz="1200" dirty="0"/>
            <a:t>200 delayed				</a:t>
          </a:r>
          <a:r>
            <a:rPr lang="en-US" sz="1600" b="0" dirty="0"/>
            <a:t>60% PEN FAST &lt;3</a:t>
          </a:r>
        </a:p>
      </dgm:t>
    </dgm:pt>
    <dgm:pt modelId="{B2DCE799-5753-40A6-AD7F-246633FB59E9}" type="parTrans" cxnId="{6C7C4029-E2F1-4F19-A7B9-E9B5A9D5CE7D}">
      <dgm:prSet/>
      <dgm:spPr/>
      <dgm:t>
        <a:bodyPr/>
        <a:lstStyle/>
        <a:p>
          <a:endParaRPr lang="en-US"/>
        </a:p>
      </dgm:t>
    </dgm:pt>
    <dgm:pt modelId="{FEF5ADC2-CF13-495D-9579-99394A68B0F4}" type="sibTrans" cxnId="{6C7C4029-E2F1-4F19-A7B9-E9B5A9D5CE7D}">
      <dgm:prSet/>
      <dgm:spPr/>
      <dgm:t>
        <a:bodyPr/>
        <a:lstStyle/>
        <a:p>
          <a:endParaRPr lang="en-US"/>
        </a:p>
      </dgm:t>
    </dgm:pt>
    <dgm:pt modelId="{EDEDE510-0DE7-4722-8851-E3D359C463E3}">
      <dgm:prSet/>
      <dgm:spPr/>
      <dgm:t>
        <a:bodyPr/>
        <a:lstStyle/>
        <a:p>
          <a:r>
            <a:rPr lang="en-US" sz="1200" dirty="0"/>
            <a:t>262 unknown </a:t>
          </a:r>
        </a:p>
      </dgm:t>
    </dgm:pt>
    <dgm:pt modelId="{5923652B-5E03-4876-A773-6026998BCC37}" type="parTrans" cxnId="{102A7481-4116-436A-80DB-560E933F57FB}">
      <dgm:prSet/>
      <dgm:spPr/>
      <dgm:t>
        <a:bodyPr/>
        <a:lstStyle/>
        <a:p>
          <a:endParaRPr lang="en-US"/>
        </a:p>
      </dgm:t>
    </dgm:pt>
    <dgm:pt modelId="{610C7741-727F-44EA-98DC-E278B7C9A00C}" type="sibTrans" cxnId="{102A7481-4116-436A-80DB-560E933F57FB}">
      <dgm:prSet/>
      <dgm:spPr/>
      <dgm:t>
        <a:bodyPr/>
        <a:lstStyle/>
        <a:p>
          <a:endParaRPr lang="en-US"/>
        </a:p>
      </dgm:t>
    </dgm:pt>
    <dgm:pt modelId="{F2B3168B-287A-4508-B0A4-3F19D8BA2631}">
      <dgm:prSet/>
      <dgm:spPr/>
      <dgm:t>
        <a:bodyPr/>
        <a:lstStyle/>
        <a:p>
          <a:r>
            <a:rPr lang="en-US" dirty="0"/>
            <a:t>6 patch test + </a:t>
          </a:r>
          <a:r>
            <a:rPr lang="en-US" dirty="0" err="1"/>
            <a:t>spt</a:t>
          </a:r>
          <a:r>
            <a:rPr lang="en-US" dirty="0"/>
            <a:t> + oral challenge	</a:t>
          </a:r>
        </a:p>
      </dgm:t>
    </dgm:pt>
    <dgm:pt modelId="{DC9F1F81-0056-40C3-AD14-69829654FDB7}" type="parTrans" cxnId="{37CE8EA2-1805-4325-A27F-22D1A97DC485}">
      <dgm:prSet/>
      <dgm:spPr/>
      <dgm:t>
        <a:bodyPr/>
        <a:lstStyle/>
        <a:p>
          <a:endParaRPr lang="en-US"/>
        </a:p>
      </dgm:t>
    </dgm:pt>
    <dgm:pt modelId="{F3F7D5B3-DFC4-4694-8A03-513E5A53CB34}" type="sibTrans" cxnId="{37CE8EA2-1805-4325-A27F-22D1A97DC485}">
      <dgm:prSet/>
      <dgm:spPr/>
      <dgm:t>
        <a:bodyPr/>
        <a:lstStyle/>
        <a:p>
          <a:endParaRPr lang="en-US"/>
        </a:p>
      </dgm:t>
    </dgm:pt>
    <dgm:pt modelId="{8F18CB55-8635-4068-B888-C2071A37925B}">
      <dgm:prSet/>
      <dgm:spPr/>
      <dgm:t>
        <a:bodyPr/>
        <a:lstStyle/>
        <a:p>
          <a:r>
            <a:rPr lang="en-US" dirty="0"/>
            <a:t>253 direct oral challenge</a:t>
          </a:r>
        </a:p>
      </dgm:t>
    </dgm:pt>
    <dgm:pt modelId="{4DD3290A-4C91-4A88-A0A9-B29488D9A471}" type="parTrans" cxnId="{E965D3CF-AEE1-41B6-A4CA-43924BB073C9}">
      <dgm:prSet/>
      <dgm:spPr/>
      <dgm:t>
        <a:bodyPr/>
        <a:lstStyle/>
        <a:p>
          <a:endParaRPr lang="en-US"/>
        </a:p>
      </dgm:t>
    </dgm:pt>
    <dgm:pt modelId="{2D82DE41-696B-4ED2-8E62-9AB5FAAAFD3E}" type="sibTrans" cxnId="{E965D3CF-AEE1-41B6-A4CA-43924BB073C9}">
      <dgm:prSet/>
      <dgm:spPr/>
      <dgm:t>
        <a:bodyPr/>
        <a:lstStyle/>
        <a:p>
          <a:endParaRPr lang="en-US"/>
        </a:p>
      </dgm:t>
    </dgm:pt>
    <dgm:pt modelId="{47DA80A1-153B-400A-ABBF-2F971AB93835}">
      <dgm:prSet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Results</a:t>
          </a:r>
        </a:p>
      </dgm:t>
    </dgm:pt>
    <dgm:pt modelId="{95E4AD93-001F-4F03-810D-F309FB902692}" type="parTrans" cxnId="{1C5052CA-C8A0-4A79-8AAD-9B6E9B4CCB01}">
      <dgm:prSet/>
      <dgm:spPr/>
      <dgm:t>
        <a:bodyPr/>
        <a:lstStyle/>
        <a:p>
          <a:endParaRPr lang="en-US"/>
        </a:p>
      </dgm:t>
    </dgm:pt>
    <dgm:pt modelId="{FD6039D7-E071-4AEF-B47B-128A8B988045}" type="sibTrans" cxnId="{1C5052CA-C8A0-4A79-8AAD-9B6E9B4CCB01}">
      <dgm:prSet/>
      <dgm:spPr/>
      <dgm:t>
        <a:bodyPr/>
        <a:lstStyle/>
        <a:p>
          <a:endParaRPr lang="en-US"/>
        </a:p>
      </dgm:t>
    </dgm:pt>
    <dgm:pt modelId="{BF5A0859-7438-443C-B750-D25182D0C3FE}">
      <dgm:prSet/>
      <dgm:spPr/>
      <dgm:t>
        <a:bodyPr/>
        <a:lstStyle/>
        <a:p>
          <a:r>
            <a:rPr lang="en-US" dirty="0"/>
            <a:t>97.4% of patients remained </a:t>
          </a:r>
          <a:r>
            <a:rPr lang="en-US" dirty="0" err="1"/>
            <a:t>delabled</a:t>
          </a:r>
          <a:r>
            <a:rPr lang="en-US" dirty="0"/>
            <a:t> at median of 3.9 years</a:t>
          </a:r>
        </a:p>
      </dgm:t>
    </dgm:pt>
    <dgm:pt modelId="{4921C96B-311F-4D03-B35F-B71C22C58E56}" type="parTrans" cxnId="{8FFD2148-BAE3-472E-ABBC-B5FC54167180}">
      <dgm:prSet/>
      <dgm:spPr/>
      <dgm:t>
        <a:bodyPr/>
        <a:lstStyle/>
        <a:p>
          <a:endParaRPr lang="en-US"/>
        </a:p>
      </dgm:t>
    </dgm:pt>
    <dgm:pt modelId="{53F25B31-E356-4AF4-A0AE-8ED84079334F}" type="sibTrans" cxnId="{8FFD2148-BAE3-472E-ABBC-B5FC54167180}">
      <dgm:prSet/>
      <dgm:spPr/>
      <dgm:t>
        <a:bodyPr/>
        <a:lstStyle/>
        <a:p>
          <a:endParaRPr lang="en-US"/>
        </a:p>
      </dgm:t>
    </dgm:pt>
    <dgm:pt modelId="{FC5570DD-32A1-40CB-A055-1828A128DFC6}">
      <dgm:prSet/>
      <dgm:spPr/>
      <dgm:t>
        <a:bodyPr/>
        <a:lstStyle/>
        <a:p>
          <a:r>
            <a:rPr lang="en-US" dirty="0"/>
            <a:t>175 (~40%) of patients used penicillin based antibiotic after evaluation</a:t>
          </a:r>
        </a:p>
      </dgm:t>
    </dgm:pt>
    <dgm:pt modelId="{4129FD93-A39A-4ADE-8FED-4189A126F5D4}" type="parTrans" cxnId="{690A878E-A118-4BD4-BA2D-CFC5BC5D942A}">
      <dgm:prSet/>
      <dgm:spPr/>
      <dgm:t>
        <a:bodyPr/>
        <a:lstStyle/>
        <a:p>
          <a:endParaRPr lang="en-US"/>
        </a:p>
      </dgm:t>
    </dgm:pt>
    <dgm:pt modelId="{D5C279B1-003C-443A-A252-72ADAA6EDE17}" type="sibTrans" cxnId="{690A878E-A118-4BD4-BA2D-CFC5BC5D942A}">
      <dgm:prSet/>
      <dgm:spPr/>
      <dgm:t>
        <a:bodyPr/>
        <a:lstStyle/>
        <a:p>
          <a:endParaRPr lang="en-US"/>
        </a:p>
      </dgm:t>
    </dgm:pt>
    <dgm:pt modelId="{FCE7E4E9-F14B-492C-A9EB-D8AC480E4EB8}">
      <dgm:prSet/>
      <dgm:spPr/>
      <dgm:t>
        <a:bodyPr/>
        <a:lstStyle/>
        <a:p>
          <a:r>
            <a:rPr lang="en-US" dirty="0"/>
            <a:t>5 with convincing reaction post </a:t>
          </a:r>
          <a:r>
            <a:rPr lang="en-US" dirty="0" err="1"/>
            <a:t>delabeling</a:t>
          </a:r>
          <a:endParaRPr lang="en-US" dirty="0"/>
        </a:p>
      </dgm:t>
    </dgm:pt>
    <dgm:pt modelId="{BC848841-0D6D-4FBB-8AF7-6612B21C8DFA}" type="parTrans" cxnId="{00CAD7AE-2152-4A22-955B-2978DF1EF8D7}">
      <dgm:prSet/>
      <dgm:spPr/>
      <dgm:t>
        <a:bodyPr/>
        <a:lstStyle/>
        <a:p>
          <a:endParaRPr lang="en-US"/>
        </a:p>
      </dgm:t>
    </dgm:pt>
    <dgm:pt modelId="{1AA74BB6-4C6D-4DBD-8475-A66D161171FF}" type="sibTrans" cxnId="{00CAD7AE-2152-4A22-955B-2978DF1EF8D7}">
      <dgm:prSet/>
      <dgm:spPr/>
      <dgm:t>
        <a:bodyPr/>
        <a:lstStyle/>
        <a:p>
          <a:endParaRPr lang="en-US"/>
        </a:p>
      </dgm:t>
    </dgm:pt>
    <dgm:pt modelId="{956B86AC-1EC9-4487-8B0A-5F54FAF23224}" type="pres">
      <dgm:prSet presAssocID="{9A04B494-98E5-4C41-96CC-40BEEFEF6977}" presName="linearFlow" presStyleCnt="0">
        <dgm:presLayoutVars>
          <dgm:dir/>
          <dgm:animLvl val="lvl"/>
          <dgm:resizeHandles val="exact"/>
        </dgm:presLayoutVars>
      </dgm:prSet>
      <dgm:spPr/>
    </dgm:pt>
    <dgm:pt modelId="{0DFC1157-5868-43B8-B38F-ED56169F4EC9}" type="pres">
      <dgm:prSet presAssocID="{782FAC9A-F434-4BAD-B3C7-55F5E9CA0E9C}" presName="composite" presStyleCnt="0"/>
      <dgm:spPr/>
    </dgm:pt>
    <dgm:pt modelId="{35DC3D06-9035-41DA-BD42-877422FAEBD3}" type="pres">
      <dgm:prSet presAssocID="{782FAC9A-F434-4BAD-B3C7-55F5E9CA0E9C}" presName="parentText" presStyleLbl="alignNode1" presStyleIdx="0" presStyleCnt="4">
        <dgm:presLayoutVars>
          <dgm:chMax val="1"/>
          <dgm:bulletEnabled val="1"/>
        </dgm:presLayoutVars>
      </dgm:prSet>
      <dgm:spPr/>
    </dgm:pt>
    <dgm:pt modelId="{DF33C08C-88DB-4B9C-87AA-8305E092D008}" type="pres">
      <dgm:prSet presAssocID="{782FAC9A-F434-4BAD-B3C7-55F5E9CA0E9C}" presName="descendantText" presStyleLbl="alignAcc1" presStyleIdx="0" presStyleCnt="4" custLinFactNeighborX="7422" custLinFactNeighborY="-7337">
        <dgm:presLayoutVars>
          <dgm:bulletEnabled val="1"/>
        </dgm:presLayoutVars>
      </dgm:prSet>
      <dgm:spPr/>
    </dgm:pt>
    <dgm:pt modelId="{D917BFDC-D477-4681-B0D4-3B2FF254BECD}" type="pres">
      <dgm:prSet presAssocID="{B583C946-685D-4AC7-BA47-2F701B8526D7}" presName="sp" presStyleCnt="0"/>
      <dgm:spPr/>
    </dgm:pt>
    <dgm:pt modelId="{A97EAAF0-A971-4BEF-9609-994D65B8BB17}" type="pres">
      <dgm:prSet presAssocID="{D5CD1D85-5D76-4E39-B351-47FECC16F275}" presName="composite" presStyleCnt="0"/>
      <dgm:spPr/>
    </dgm:pt>
    <dgm:pt modelId="{F20A40BA-6D9B-4F27-A339-DF24AC9C95AE}" type="pres">
      <dgm:prSet presAssocID="{D5CD1D85-5D76-4E39-B351-47FECC16F275}" presName="parentText" presStyleLbl="alignNode1" presStyleIdx="1" presStyleCnt="4">
        <dgm:presLayoutVars>
          <dgm:chMax val="1"/>
          <dgm:bulletEnabled val="1"/>
        </dgm:presLayoutVars>
      </dgm:prSet>
      <dgm:spPr/>
    </dgm:pt>
    <dgm:pt modelId="{3C4D064C-02F3-41DF-A3F3-F63DE30D2D4F}" type="pres">
      <dgm:prSet presAssocID="{D5CD1D85-5D76-4E39-B351-47FECC16F275}" presName="descendantText" presStyleLbl="alignAcc1" presStyleIdx="1" presStyleCnt="4">
        <dgm:presLayoutVars>
          <dgm:bulletEnabled val="1"/>
        </dgm:presLayoutVars>
      </dgm:prSet>
      <dgm:spPr/>
    </dgm:pt>
    <dgm:pt modelId="{7AD3455F-082F-45E9-8E69-896D755F7E5D}" type="pres">
      <dgm:prSet presAssocID="{CAD05FC7-2AA8-46D8-9BF0-D50E86D1D6E2}" presName="sp" presStyleCnt="0"/>
      <dgm:spPr/>
    </dgm:pt>
    <dgm:pt modelId="{6291DCD6-19D2-462A-BE63-D5990C694E16}" type="pres">
      <dgm:prSet presAssocID="{04D9BCDA-ECB8-430F-9DEB-F07A3CF545ED}" presName="composite" presStyleCnt="0"/>
      <dgm:spPr/>
    </dgm:pt>
    <dgm:pt modelId="{F186A2A8-D43A-4355-9B5D-DBFEA9F04522}" type="pres">
      <dgm:prSet presAssocID="{04D9BCDA-ECB8-430F-9DEB-F07A3CF545ED}" presName="parentText" presStyleLbl="alignNode1" presStyleIdx="2" presStyleCnt="4">
        <dgm:presLayoutVars>
          <dgm:chMax val="1"/>
          <dgm:bulletEnabled val="1"/>
        </dgm:presLayoutVars>
      </dgm:prSet>
      <dgm:spPr/>
    </dgm:pt>
    <dgm:pt modelId="{1E463BE8-1441-486A-94E8-300DA63AFD8C}" type="pres">
      <dgm:prSet presAssocID="{04D9BCDA-ECB8-430F-9DEB-F07A3CF545ED}" presName="descendantText" presStyleLbl="alignAcc1" presStyleIdx="2" presStyleCnt="4">
        <dgm:presLayoutVars>
          <dgm:bulletEnabled val="1"/>
        </dgm:presLayoutVars>
      </dgm:prSet>
      <dgm:spPr/>
    </dgm:pt>
    <dgm:pt modelId="{E0A43A2B-B70A-4A6E-B676-A40BD8B2DFB2}" type="pres">
      <dgm:prSet presAssocID="{90D37FAE-FA18-4D55-BA4C-374AD0235AD3}" presName="sp" presStyleCnt="0"/>
      <dgm:spPr/>
    </dgm:pt>
    <dgm:pt modelId="{0E72175B-D51B-4C0F-9A45-2721E46A7618}" type="pres">
      <dgm:prSet presAssocID="{47DA80A1-153B-400A-ABBF-2F971AB93835}" presName="composite" presStyleCnt="0"/>
      <dgm:spPr/>
    </dgm:pt>
    <dgm:pt modelId="{8A7EB799-D2B1-425A-B748-8119097FC8ED}" type="pres">
      <dgm:prSet presAssocID="{47DA80A1-153B-400A-ABBF-2F971AB93835}" presName="parentText" presStyleLbl="alignNode1" presStyleIdx="3" presStyleCnt="4">
        <dgm:presLayoutVars>
          <dgm:chMax val="1"/>
          <dgm:bulletEnabled val="1"/>
        </dgm:presLayoutVars>
      </dgm:prSet>
      <dgm:spPr/>
    </dgm:pt>
    <dgm:pt modelId="{84B700ED-3E81-40BD-82A2-BFF5EDD55085}" type="pres">
      <dgm:prSet presAssocID="{47DA80A1-153B-400A-ABBF-2F971AB93835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8A2FFC00-A91D-44C9-A55B-91810B1931BB}" srcId="{782FAC9A-F434-4BAD-B3C7-55F5E9CA0E9C}" destId="{0A5B8652-057E-416E-939B-F22D8B2D7A89}" srcOrd="1" destOrd="0" parTransId="{6E80E3DA-8337-4690-AC26-10C9B76739D6}" sibTransId="{6BEEB89B-0620-41D4-A3BA-0E2C070EE7DA}"/>
    <dgm:cxn modelId="{D0515D1F-25A2-4B97-92C4-B4841985A7E3}" type="presOf" srcId="{2936D991-8CAC-4D11-9137-0C8D62D6CF22}" destId="{1E463BE8-1441-486A-94E8-300DA63AFD8C}" srcOrd="0" destOrd="0" presId="urn:microsoft.com/office/officeart/2005/8/layout/chevron2"/>
    <dgm:cxn modelId="{72AECB24-CC74-4946-8991-487E45EB484C}" type="presOf" srcId="{782FAC9A-F434-4BAD-B3C7-55F5E9CA0E9C}" destId="{35DC3D06-9035-41DA-BD42-877422FAEBD3}" srcOrd="0" destOrd="0" presId="urn:microsoft.com/office/officeart/2005/8/layout/chevron2"/>
    <dgm:cxn modelId="{ADC25026-A2E3-480B-BAB9-0F01535B1A64}" type="presOf" srcId="{BF5A0859-7438-443C-B750-D25182D0C3FE}" destId="{84B700ED-3E81-40BD-82A2-BFF5EDD55085}" srcOrd="0" destOrd="0" presId="urn:microsoft.com/office/officeart/2005/8/layout/chevron2"/>
    <dgm:cxn modelId="{6C7C4029-E2F1-4F19-A7B9-E9B5A9D5CE7D}" srcId="{D5CD1D85-5D76-4E39-B351-47FECC16F275}" destId="{4888338F-65D0-485E-89B0-0891D33586A4}" srcOrd="1" destOrd="0" parTransId="{B2DCE799-5753-40A6-AD7F-246633FB59E9}" sibTransId="{FEF5ADC2-CF13-495D-9579-99394A68B0F4}"/>
    <dgm:cxn modelId="{A2FAE93F-F117-4DFC-B55F-29789945D217}" type="presOf" srcId="{7D4F2F0D-B1A8-40C1-AF26-E2932F0FB43F}" destId="{DF33C08C-88DB-4B9C-87AA-8305E092D008}" srcOrd="0" destOrd="3" presId="urn:microsoft.com/office/officeart/2005/8/layout/chevron2"/>
    <dgm:cxn modelId="{2F9EA75E-78BB-42AE-B10E-82DD55822C07}" type="presOf" srcId="{C878FE3F-EA13-4CC6-AF1D-2B2EF1404F17}" destId="{3C4D064C-02F3-41DF-A3F3-F63DE30D2D4F}" srcOrd="0" destOrd="0" presId="urn:microsoft.com/office/officeart/2005/8/layout/chevron2"/>
    <dgm:cxn modelId="{B0A4DA41-5155-43A8-9892-3C5CF7659C2D}" srcId="{9A04B494-98E5-4C41-96CC-40BEEFEF6977}" destId="{D5CD1D85-5D76-4E39-B351-47FECC16F275}" srcOrd="1" destOrd="0" parTransId="{651B60AB-2987-4E7C-B4BB-F3D7ED1C9B6C}" sibTransId="{CAD05FC7-2AA8-46D8-9BF0-D50E86D1D6E2}"/>
    <dgm:cxn modelId="{97253265-E27C-4F84-A9D2-8B989592BA35}" type="presOf" srcId="{47DA80A1-153B-400A-ABBF-2F971AB93835}" destId="{8A7EB799-D2B1-425A-B748-8119097FC8ED}" srcOrd="0" destOrd="0" presId="urn:microsoft.com/office/officeart/2005/8/layout/chevron2"/>
    <dgm:cxn modelId="{F69E5765-2868-4F29-AAA7-D3F49E9FAFB4}" type="presOf" srcId="{9A04B494-98E5-4C41-96CC-40BEEFEF6977}" destId="{956B86AC-1EC9-4487-8B0A-5F54FAF23224}" srcOrd="0" destOrd="0" presId="urn:microsoft.com/office/officeart/2005/8/layout/chevron2"/>
    <dgm:cxn modelId="{1A5D7B46-478C-4776-A8CB-E95D8419DF71}" srcId="{782FAC9A-F434-4BAD-B3C7-55F5E9CA0E9C}" destId="{7D4F2F0D-B1A8-40C1-AF26-E2932F0FB43F}" srcOrd="3" destOrd="0" parTransId="{4E01DED1-BC95-4CA6-BA3D-6A799D98CD32}" sibTransId="{B32BCA54-FD42-44BE-BF46-59CD0004690C}"/>
    <dgm:cxn modelId="{8FFD2148-BAE3-472E-ABBC-B5FC54167180}" srcId="{47DA80A1-153B-400A-ABBF-2F971AB93835}" destId="{BF5A0859-7438-443C-B750-D25182D0C3FE}" srcOrd="0" destOrd="0" parTransId="{4921C96B-311F-4D03-B35F-B71C22C58E56}" sibTransId="{53F25B31-E356-4AF4-A0AE-8ED84079334F}"/>
    <dgm:cxn modelId="{3F663A69-BCC6-4331-87A1-5988F80ED46B}" type="presOf" srcId="{FC5570DD-32A1-40CB-A055-1828A128DFC6}" destId="{84B700ED-3E81-40BD-82A2-BFF5EDD55085}" srcOrd="0" destOrd="2" presId="urn:microsoft.com/office/officeart/2005/8/layout/chevron2"/>
    <dgm:cxn modelId="{2D94C14D-B411-440B-877E-2928884F958A}" type="presOf" srcId="{EDEDE510-0DE7-4722-8851-E3D359C463E3}" destId="{3C4D064C-02F3-41DF-A3F3-F63DE30D2D4F}" srcOrd="0" destOrd="2" presId="urn:microsoft.com/office/officeart/2005/8/layout/chevron2"/>
    <dgm:cxn modelId="{87934270-FA0D-478D-91B1-D7105B83AA37}" srcId="{782FAC9A-F434-4BAD-B3C7-55F5E9CA0E9C}" destId="{C255BF4F-5F50-4483-AC56-D89BBDB13B89}" srcOrd="2" destOrd="0" parTransId="{6F845553-AA6A-48C6-840C-DC322A72FBD2}" sibTransId="{1CE6FD7D-B578-4449-ABC0-7BCB5DDF00BC}"/>
    <dgm:cxn modelId="{225A0476-D612-43D0-BB95-E78CC00299DB}" type="presOf" srcId="{F2B3168B-287A-4508-B0A4-3F19D8BA2631}" destId="{1E463BE8-1441-486A-94E8-300DA63AFD8C}" srcOrd="0" destOrd="1" presId="urn:microsoft.com/office/officeart/2005/8/layout/chevron2"/>
    <dgm:cxn modelId="{52DD5677-34E3-4CA6-94DD-19465384E153}" type="presOf" srcId="{4510A56C-876D-4425-8D9B-EED054580DBB}" destId="{DF33C08C-88DB-4B9C-87AA-8305E092D008}" srcOrd="0" destOrd="0" presId="urn:microsoft.com/office/officeart/2005/8/layout/chevron2"/>
    <dgm:cxn modelId="{77A3A47A-03DF-4E6A-93C1-B40D1B29A8C7}" srcId="{04D9BCDA-ECB8-430F-9DEB-F07A3CF545ED}" destId="{2936D991-8CAC-4D11-9137-0C8D62D6CF22}" srcOrd="0" destOrd="0" parTransId="{A81ED027-5ECF-4F8F-8515-8C71D70564D3}" sibTransId="{8BC47FC8-042F-442B-A008-01DF907F3362}"/>
    <dgm:cxn modelId="{102A7481-4116-436A-80DB-560E933F57FB}" srcId="{D5CD1D85-5D76-4E39-B351-47FECC16F275}" destId="{EDEDE510-0DE7-4722-8851-E3D359C463E3}" srcOrd="2" destOrd="0" parTransId="{5923652B-5E03-4876-A773-6026998BCC37}" sibTransId="{610C7741-727F-44EA-98DC-E278B7C9A00C}"/>
    <dgm:cxn modelId="{00A3D883-D83B-44ED-ABD8-56844CD737AA}" srcId="{9A04B494-98E5-4C41-96CC-40BEEFEF6977}" destId="{04D9BCDA-ECB8-430F-9DEB-F07A3CF545ED}" srcOrd="2" destOrd="0" parTransId="{679D5442-1BEE-49D7-A163-2AA3DDCB879F}" sibTransId="{90D37FAE-FA18-4D55-BA4C-374AD0235AD3}"/>
    <dgm:cxn modelId="{690A878E-A118-4BD4-BA2D-CFC5BC5D942A}" srcId="{47DA80A1-153B-400A-ABBF-2F971AB93835}" destId="{FC5570DD-32A1-40CB-A055-1828A128DFC6}" srcOrd="2" destOrd="0" parTransId="{4129FD93-A39A-4ADE-8FED-4189A126F5D4}" sibTransId="{D5C279B1-003C-443A-A252-72ADAA6EDE17}"/>
    <dgm:cxn modelId="{494DB98F-2B57-4917-BDC8-1CA701605971}" type="presOf" srcId="{C255BF4F-5F50-4483-AC56-D89BBDB13B89}" destId="{DF33C08C-88DB-4B9C-87AA-8305E092D008}" srcOrd="0" destOrd="2" presId="urn:microsoft.com/office/officeart/2005/8/layout/chevron2"/>
    <dgm:cxn modelId="{B11A6A90-EE1F-4EBE-9CFB-2F1EEC2CA659}" type="presOf" srcId="{4888338F-65D0-485E-89B0-0891D33586A4}" destId="{3C4D064C-02F3-41DF-A3F3-F63DE30D2D4F}" srcOrd="0" destOrd="1" presId="urn:microsoft.com/office/officeart/2005/8/layout/chevron2"/>
    <dgm:cxn modelId="{4ABF7EA2-3A62-475D-9F95-8E78A1F6DC6D}" srcId="{782FAC9A-F434-4BAD-B3C7-55F5E9CA0E9C}" destId="{4510A56C-876D-4425-8D9B-EED054580DBB}" srcOrd="0" destOrd="0" parTransId="{178E902F-69AE-4154-9C8C-68F822700567}" sibTransId="{40CD0763-2275-453E-981F-0DA5530C5EF9}"/>
    <dgm:cxn modelId="{37CE8EA2-1805-4325-A27F-22D1A97DC485}" srcId="{04D9BCDA-ECB8-430F-9DEB-F07A3CF545ED}" destId="{F2B3168B-287A-4508-B0A4-3F19D8BA2631}" srcOrd="1" destOrd="0" parTransId="{DC9F1F81-0056-40C3-AD14-69829654FDB7}" sibTransId="{F3F7D5B3-DFC4-4694-8A03-513E5A53CB34}"/>
    <dgm:cxn modelId="{A71E20AB-D647-4AC6-8167-EBFC7D20E31B}" type="presOf" srcId="{0A5B8652-057E-416E-939B-F22D8B2D7A89}" destId="{DF33C08C-88DB-4B9C-87AA-8305E092D008}" srcOrd="0" destOrd="1" presId="urn:microsoft.com/office/officeart/2005/8/layout/chevron2"/>
    <dgm:cxn modelId="{00CAD7AE-2152-4A22-955B-2978DF1EF8D7}" srcId="{47DA80A1-153B-400A-ABBF-2F971AB93835}" destId="{FCE7E4E9-F14B-492C-A9EB-D8AC480E4EB8}" srcOrd="1" destOrd="0" parTransId="{BC848841-0D6D-4FBB-8AF7-6612B21C8DFA}" sibTransId="{1AA74BB6-4C6D-4DBD-8475-A66D161171FF}"/>
    <dgm:cxn modelId="{1F3C7FBB-AB81-4869-B7B3-3525739F1499}" srcId="{D5CD1D85-5D76-4E39-B351-47FECC16F275}" destId="{C878FE3F-EA13-4CC6-AF1D-2B2EF1404F17}" srcOrd="0" destOrd="0" parTransId="{6E74490B-5709-44C1-ABC2-9525798107EE}" sibTransId="{2AE349CE-4D81-4145-B4C4-5FF0E8DA1A44}"/>
    <dgm:cxn modelId="{1C5052CA-C8A0-4A79-8AAD-9B6E9B4CCB01}" srcId="{9A04B494-98E5-4C41-96CC-40BEEFEF6977}" destId="{47DA80A1-153B-400A-ABBF-2F971AB93835}" srcOrd="3" destOrd="0" parTransId="{95E4AD93-001F-4F03-810D-F309FB902692}" sibTransId="{FD6039D7-E071-4AEF-B47B-128A8B988045}"/>
    <dgm:cxn modelId="{E965D3CF-AEE1-41B6-A4CA-43924BB073C9}" srcId="{04D9BCDA-ECB8-430F-9DEB-F07A3CF545ED}" destId="{8F18CB55-8635-4068-B888-C2071A37925B}" srcOrd="2" destOrd="0" parTransId="{4DD3290A-4C91-4A88-A0A9-B29488D9A471}" sibTransId="{2D82DE41-696B-4ED2-8E62-9AB5FAAAFD3E}"/>
    <dgm:cxn modelId="{80802DD4-D2C9-48A6-9486-B459C6589FDF}" type="presOf" srcId="{8F18CB55-8635-4068-B888-C2071A37925B}" destId="{1E463BE8-1441-486A-94E8-300DA63AFD8C}" srcOrd="0" destOrd="2" presId="urn:microsoft.com/office/officeart/2005/8/layout/chevron2"/>
    <dgm:cxn modelId="{3C98A8E5-A24C-4C18-92B2-C5C49E91205B}" type="presOf" srcId="{D5CD1D85-5D76-4E39-B351-47FECC16F275}" destId="{F20A40BA-6D9B-4F27-A339-DF24AC9C95AE}" srcOrd="0" destOrd="0" presId="urn:microsoft.com/office/officeart/2005/8/layout/chevron2"/>
    <dgm:cxn modelId="{AB8022EC-DB61-4B5D-85B5-0C7937CE00A5}" srcId="{9A04B494-98E5-4C41-96CC-40BEEFEF6977}" destId="{782FAC9A-F434-4BAD-B3C7-55F5E9CA0E9C}" srcOrd="0" destOrd="0" parTransId="{45DA490D-6383-4679-96EA-28AA4A4CCA7D}" sibTransId="{B583C946-685D-4AC7-BA47-2F701B8526D7}"/>
    <dgm:cxn modelId="{8C9EDFF5-537D-4C02-9CE8-C1E5FFDB5B71}" type="presOf" srcId="{FCE7E4E9-F14B-492C-A9EB-D8AC480E4EB8}" destId="{84B700ED-3E81-40BD-82A2-BFF5EDD55085}" srcOrd="0" destOrd="1" presId="urn:microsoft.com/office/officeart/2005/8/layout/chevron2"/>
    <dgm:cxn modelId="{5B74E0F9-3B01-492F-8C12-EC1432D8253B}" type="presOf" srcId="{04D9BCDA-ECB8-430F-9DEB-F07A3CF545ED}" destId="{F186A2A8-D43A-4355-9B5D-DBFEA9F04522}" srcOrd="0" destOrd="0" presId="urn:microsoft.com/office/officeart/2005/8/layout/chevron2"/>
    <dgm:cxn modelId="{9D461731-AB7B-4C15-9554-B64E5AD7B348}" type="presParOf" srcId="{956B86AC-1EC9-4487-8B0A-5F54FAF23224}" destId="{0DFC1157-5868-43B8-B38F-ED56169F4EC9}" srcOrd="0" destOrd="0" presId="urn:microsoft.com/office/officeart/2005/8/layout/chevron2"/>
    <dgm:cxn modelId="{0ED1C262-AA23-4082-A259-300A1EB2FBE7}" type="presParOf" srcId="{0DFC1157-5868-43B8-B38F-ED56169F4EC9}" destId="{35DC3D06-9035-41DA-BD42-877422FAEBD3}" srcOrd="0" destOrd="0" presId="urn:microsoft.com/office/officeart/2005/8/layout/chevron2"/>
    <dgm:cxn modelId="{30FE44E7-854A-40F0-AE5E-6E2F476F5653}" type="presParOf" srcId="{0DFC1157-5868-43B8-B38F-ED56169F4EC9}" destId="{DF33C08C-88DB-4B9C-87AA-8305E092D008}" srcOrd="1" destOrd="0" presId="urn:microsoft.com/office/officeart/2005/8/layout/chevron2"/>
    <dgm:cxn modelId="{050D05AA-FD10-4595-9E41-8C46E6FA606D}" type="presParOf" srcId="{956B86AC-1EC9-4487-8B0A-5F54FAF23224}" destId="{D917BFDC-D477-4681-B0D4-3B2FF254BECD}" srcOrd="1" destOrd="0" presId="urn:microsoft.com/office/officeart/2005/8/layout/chevron2"/>
    <dgm:cxn modelId="{932BA35E-5471-4D12-9958-7BBE8574FB7E}" type="presParOf" srcId="{956B86AC-1EC9-4487-8B0A-5F54FAF23224}" destId="{A97EAAF0-A971-4BEF-9609-994D65B8BB17}" srcOrd="2" destOrd="0" presId="urn:microsoft.com/office/officeart/2005/8/layout/chevron2"/>
    <dgm:cxn modelId="{A0CCD733-C921-4193-BE42-4B46D14E42BB}" type="presParOf" srcId="{A97EAAF0-A971-4BEF-9609-994D65B8BB17}" destId="{F20A40BA-6D9B-4F27-A339-DF24AC9C95AE}" srcOrd="0" destOrd="0" presId="urn:microsoft.com/office/officeart/2005/8/layout/chevron2"/>
    <dgm:cxn modelId="{01D5F8A8-9E10-43C1-A868-8D1180FFA669}" type="presParOf" srcId="{A97EAAF0-A971-4BEF-9609-994D65B8BB17}" destId="{3C4D064C-02F3-41DF-A3F3-F63DE30D2D4F}" srcOrd="1" destOrd="0" presId="urn:microsoft.com/office/officeart/2005/8/layout/chevron2"/>
    <dgm:cxn modelId="{FF24F37D-28AF-4B37-9853-A2045819A92E}" type="presParOf" srcId="{956B86AC-1EC9-4487-8B0A-5F54FAF23224}" destId="{7AD3455F-082F-45E9-8E69-896D755F7E5D}" srcOrd="3" destOrd="0" presId="urn:microsoft.com/office/officeart/2005/8/layout/chevron2"/>
    <dgm:cxn modelId="{C30164DF-52F5-4703-B902-FAF1AFB12A4C}" type="presParOf" srcId="{956B86AC-1EC9-4487-8B0A-5F54FAF23224}" destId="{6291DCD6-19D2-462A-BE63-D5990C694E16}" srcOrd="4" destOrd="0" presId="urn:microsoft.com/office/officeart/2005/8/layout/chevron2"/>
    <dgm:cxn modelId="{3E4DF76E-CCDA-402C-85C0-0E4C2F075B3B}" type="presParOf" srcId="{6291DCD6-19D2-462A-BE63-D5990C694E16}" destId="{F186A2A8-D43A-4355-9B5D-DBFEA9F04522}" srcOrd="0" destOrd="0" presId="urn:microsoft.com/office/officeart/2005/8/layout/chevron2"/>
    <dgm:cxn modelId="{A11CDB4F-60ED-4926-80DA-C1E64355CC51}" type="presParOf" srcId="{6291DCD6-19D2-462A-BE63-D5990C694E16}" destId="{1E463BE8-1441-486A-94E8-300DA63AFD8C}" srcOrd="1" destOrd="0" presId="urn:microsoft.com/office/officeart/2005/8/layout/chevron2"/>
    <dgm:cxn modelId="{AC476A5B-B3C6-44AF-9536-3BA7B8F89F61}" type="presParOf" srcId="{956B86AC-1EC9-4487-8B0A-5F54FAF23224}" destId="{E0A43A2B-B70A-4A6E-B676-A40BD8B2DFB2}" srcOrd="5" destOrd="0" presId="urn:microsoft.com/office/officeart/2005/8/layout/chevron2"/>
    <dgm:cxn modelId="{8B5C4747-F021-4C02-93CA-B3DBD712E1CF}" type="presParOf" srcId="{956B86AC-1EC9-4487-8B0A-5F54FAF23224}" destId="{0E72175B-D51B-4C0F-9A45-2721E46A7618}" srcOrd="6" destOrd="0" presId="urn:microsoft.com/office/officeart/2005/8/layout/chevron2"/>
    <dgm:cxn modelId="{8E55A8C5-3FBD-4A44-9EF2-4760AA3882E8}" type="presParOf" srcId="{0E72175B-D51B-4C0F-9A45-2721E46A7618}" destId="{8A7EB799-D2B1-425A-B748-8119097FC8ED}" srcOrd="0" destOrd="0" presId="urn:microsoft.com/office/officeart/2005/8/layout/chevron2"/>
    <dgm:cxn modelId="{EF9003A6-FD9D-4F86-B7C1-2B6E72936253}" type="presParOf" srcId="{0E72175B-D51B-4C0F-9A45-2721E46A7618}" destId="{84B700ED-3E81-40BD-82A2-BFF5EDD55085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7D0043B-A60A-4AE5-BEEF-95F8B02592DE}" type="doc">
      <dgm:prSet loTypeId="urn:microsoft.com/office/officeart/2005/8/layout/hierarchy4" loCatId="relationship" qsTypeId="urn:microsoft.com/office/officeart/2005/8/quickstyle/simple1#18" qsCatId="simple" csTypeId="urn:microsoft.com/office/officeart/2005/8/colors/accent1_2#13" csCatId="accent1" phldr="1"/>
      <dgm:spPr/>
      <dgm:t>
        <a:bodyPr/>
        <a:lstStyle/>
        <a:p>
          <a:endParaRPr lang="en-US"/>
        </a:p>
      </dgm:t>
    </dgm:pt>
    <dgm:pt modelId="{6E1007DA-A70F-40F1-96F9-EBE06C84065C}">
      <dgm:prSet phldrT="[Text]" custT="1"/>
      <dgm:spPr>
        <a:solidFill>
          <a:schemeClr val="tx2"/>
        </a:solidFill>
      </dgm:spPr>
      <dgm:t>
        <a:bodyPr/>
        <a:lstStyle/>
        <a:p>
          <a:r>
            <a:rPr lang="en-US" sz="2200" dirty="0"/>
            <a:t>History of penicillin allergy</a:t>
          </a:r>
        </a:p>
      </dgm:t>
    </dgm:pt>
    <dgm:pt modelId="{7CF0BD4D-A434-421A-BB0C-3843E08C30A1}" type="parTrans" cxnId="{E237A9B3-FC93-4F43-92E2-EE6AE76FCA1A}">
      <dgm:prSet/>
      <dgm:spPr/>
      <dgm:t>
        <a:bodyPr/>
        <a:lstStyle/>
        <a:p>
          <a:endParaRPr lang="en-US"/>
        </a:p>
      </dgm:t>
    </dgm:pt>
    <dgm:pt modelId="{AB0248C9-4A6C-4492-BAE7-F40C35FD481D}" type="sibTrans" cxnId="{E237A9B3-FC93-4F43-92E2-EE6AE76FCA1A}">
      <dgm:prSet/>
      <dgm:spPr/>
      <dgm:t>
        <a:bodyPr/>
        <a:lstStyle/>
        <a:p>
          <a:endParaRPr lang="en-US"/>
        </a:p>
      </dgm:t>
    </dgm:pt>
    <dgm:pt modelId="{E09C48BB-C8B3-48A3-A891-CD9B1B7C1162}">
      <dgm:prSet phldrT="[Text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en-US" sz="2200" dirty="0"/>
            <a:t>Can use cefazolin,</a:t>
          </a:r>
        </a:p>
        <a:p>
          <a:r>
            <a:rPr lang="en-US" sz="2200" dirty="0"/>
            <a:t>even with a history of </a:t>
          </a:r>
          <a:r>
            <a:rPr lang="en-US" sz="2200" u="sng" dirty="0">
              <a:solidFill>
                <a:schemeClr val="bg1"/>
              </a:solidFill>
            </a:rPr>
            <a:t>anaphylaxis</a:t>
          </a:r>
          <a:r>
            <a:rPr lang="en-US" sz="2200" dirty="0"/>
            <a:t> to penicillin</a:t>
          </a:r>
        </a:p>
      </dgm:t>
    </dgm:pt>
    <dgm:pt modelId="{DC82711C-2F41-443B-A569-A1CA334259E8}" type="parTrans" cxnId="{0219D428-D989-49B1-97B4-ACDE2AFA8A18}">
      <dgm:prSet/>
      <dgm:spPr/>
      <dgm:t>
        <a:bodyPr/>
        <a:lstStyle/>
        <a:p>
          <a:endParaRPr lang="en-US"/>
        </a:p>
      </dgm:t>
    </dgm:pt>
    <dgm:pt modelId="{98D0C991-BE1A-40C9-8AFF-470F6DFD99EE}" type="sibTrans" cxnId="{0219D428-D989-49B1-97B4-ACDE2AFA8A18}">
      <dgm:prSet/>
      <dgm:spPr/>
      <dgm:t>
        <a:bodyPr/>
        <a:lstStyle/>
        <a:p>
          <a:endParaRPr lang="en-US"/>
        </a:p>
      </dgm:t>
    </dgm:pt>
    <dgm:pt modelId="{0D348899-BF76-4306-9EFA-B26E8DE75601}" type="pres">
      <dgm:prSet presAssocID="{A7D0043B-A60A-4AE5-BEEF-95F8B02592D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53D77042-9067-42C8-9016-F2270A636EF5}" type="pres">
      <dgm:prSet presAssocID="{6E1007DA-A70F-40F1-96F9-EBE06C84065C}" presName="vertOne" presStyleCnt="0"/>
      <dgm:spPr/>
    </dgm:pt>
    <dgm:pt modelId="{F3BEA7E1-A05D-492A-971B-7F1DE68827EE}" type="pres">
      <dgm:prSet presAssocID="{6E1007DA-A70F-40F1-96F9-EBE06C84065C}" presName="txOne" presStyleLbl="node0" presStyleIdx="0" presStyleCnt="1" custScaleX="68981" custScaleY="16592" custLinFactY="-6679" custLinFactNeighborX="0" custLinFactNeighborY="-100000">
        <dgm:presLayoutVars>
          <dgm:chPref val="3"/>
        </dgm:presLayoutVars>
      </dgm:prSet>
      <dgm:spPr/>
    </dgm:pt>
    <dgm:pt modelId="{3357FF07-4D45-4143-98C5-B79B73AB569E}" type="pres">
      <dgm:prSet presAssocID="{6E1007DA-A70F-40F1-96F9-EBE06C84065C}" presName="parTransOne" presStyleCnt="0"/>
      <dgm:spPr/>
    </dgm:pt>
    <dgm:pt modelId="{0C6AF613-B8B6-495B-92F8-892B2083097C}" type="pres">
      <dgm:prSet presAssocID="{6E1007DA-A70F-40F1-96F9-EBE06C84065C}" presName="horzOne" presStyleCnt="0"/>
      <dgm:spPr/>
    </dgm:pt>
    <dgm:pt modelId="{5729B6AE-06E7-4526-B6BF-4B5DD0E42C9B}" type="pres">
      <dgm:prSet presAssocID="{E09C48BB-C8B3-48A3-A891-CD9B1B7C1162}" presName="vertTwo" presStyleCnt="0"/>
      <dgm:spPr/>
    </dgm:pt>
    <dgm:pt modelId="{BB4032D2-00C5-44C0-8EB3-8760935DFE78}" type="pres">
      <dgm:prSet presAssocID="{E09C48BB-C8B3-48A3-A891-CD9B1B7C1162}" presName="txTwo" presStyleLbl="node2" presStyleIdx="0" presStyleCnt="1" custScaleX="70250" custScaleY="18658" custLinFactNeighborY="-478">
        <dgm:presLayoutVars>
          <dgm:chPref val="3"/>
        </dgm:presLayoutVars>
      </dgm:prSet>
      <dgm:spPr/>
    </dgm:pt>
    <dgm:pt modelId="{00F267A0-25E3-4920-A71F-2B8CE96B90FA}" type="pres">
      <dgm:prSet presAssocID="{E09C48BB-C8B3-48A3-A891-CD9B1B7C1162}" presName="horzTwo" presStyleCnt="0"/>
      <dgm:spPr/>
    </dgm:pt>
  </dgm:ptLst>
  <dgm:cxnLst>
    <dgm:cxn modelId="{0219D428-D989-49B1-97B4-ACDE2AFA8A18}" srcId="{6E1007DA-A70F-40F1-96F9-EBE06C84065C}" destId="{E09C48BB-C8B3-48A3-A891-CD9B1B7C1162}" srcOrd="0" destOrd="0" parTransId="{DC82711C-2F41-443B-A569-A1CA334259E8}" sibTransId="{98D0C991-BE1A-40C9-8AFF-470F6DFD99EE}"/>
    <dgm:cxn modelId="{2CC67F39-F4A3-4870-9A5B-D8C85A011CA0}" type="presOf" srcId="{6E1007DA-A70F-40F1-96F9-EBE06C84065C}" destId="{F3BEA7E1-A05D-492A-971B-7F1DE68827EE}" srcOrd="0" destOrd="0" presId="urn:microsoft.com/office/officeart/2005/8/layout/hierarchy4"/>
    <dgm:cxn modelId="{E237A9B3-FC93-4F43-92E2-EE6AE76FCA1A}" srcId="{A7D0043B-A60A-4AE5-BEEF-95F8B02592DE}" destId="{6E1007DA-A70F-40F1-96F9-EBE06C84065C}" srcOrd="0" destOrd="0" parTransId="{7CF0BD4D-A434-421A-BB0C-3843E08C30A1}" sibTransId="{AB0248C9-4A6C-4492-BAE7-F40C35FD481D}"/>
    <dgm:cxn modelId="{C875AFDD-1C20-43F4-AD3A-AFD74E13D4A1}" type="presOf" srcId="{E09C48BB-C8B3-48A3-A891-CD9B1B7C1162}" destId="{BB4032D2-00C5-44C0-8EB3-8760935DFE78}" srcOrd="0" destOrd="0" presId="urn:microsoft.com/office/officeart/2005/8/layout/hierarchy4"/>
    <dgm:cxn modelId="{21DB53E2-5420-4295-8690-8E15F495ACDA}" type="presOf" srcId="{A7D0043B-A60A-4AE5-BEEF-95F8B02592DE}" destId="{0D348899-BF76-4306-9EFA-B26E8DE75601}" srcOrd="0" destOrd="0" presId="urn:microsoft.com/office/officeart/2005/8/layout/hierarchy4"/>
    <dgm:cxn modelId="{0B9EFE85-AC8F-4D1D-9E5F-296D812D3539}" type="presParOf" srcId="{0D348899-BF76-4306-9EFA-B26E8DE75601}" destId="{53D77042-9067-42C8-9016-F2270A636EF5}" srcOrd="0" destOrd="0" presId="urn:microsoft.com/office/officeart/2005/8/layout/hierarchy4"/>
    <dgm:cxn modelId="{E64D4FFB-B75E-4EF2-8107-8DCB80923FC7}" type="presParOf" srcId="{53D77042-9067-42C8-9016-F2270A636EF5}" destId="{F3BEA7E1-A05D-492A-971B-7F1DE68827EE}" srcOrd="0" destOrd="0" presId="urn:microsoft.com/office/officeart/2005/8/layout/hierarchy4"/>
    <dgm:cxn modelId="{84C2C421-A63E-4A2F-AACD-5941149D9176}" type="presParOf" srcId="{53D77042-9067-42C8-9016-F2270A636EF5}" destId="{3357FF07-4D45-4143-98C5-B79B73AB569E}" srcOrd="1" destOrd="0" presId="urn:microsoft.com/office/officeart/2005/8/layout/hierarchy4"/>
    <dgm:cxn modelId="{E93DB566-6705-41F7-8BCB-B0A807FF5ABA}" type="presParOf" srcId="{53D77042-9067-42C8-9016-F2270A636EF5}" destId="{0C6AF613-B8B6-495B-92F8-892B2083097C}" srcOrd="2" destOrd="0" presId="urn:microsoft.com/office/officeart/2005/8/layout/hierarchy4"/>
    <dgm:cxn modelId="{B956793D-8DD6-4AE3-B42C-8598C3AC3F53}" type="presParOf" srcId="{0C6AF613-B8B6-495B-92F8-892B2083097C}" destId="{5729B6AE-06E7-4526-B6BF-4B5DD0E42C9B}" srcOrd="0" destOrd="0" presId="urn:microsoft.com/office/officeart/2005/8/layout/hierarchy4"/>
    <dgm:cxn modelId="{959C0E6C-80BD-4AF4-B7A7-1BC79C86513D}" type="presParOf" srcId="{5729B6AE-06E7-4526-B6BF-4B5DD0E42C9B}" destId="{BB4032D2-00C5-44C0-8EB3-8760935DFE78}" srcOrd="0" destOrd="0" presId="urn:microsoft.com/office/officeart/2005/8/layout/hierarchy4"/>
    <dgm:cxn modelId="{59ADB61D-25F0-43F4-BB76-E5A72886B57D}" type="presParOf" srcId="{5729B6AE-06E7-4526-B6BF-4B5DD0E42C9B}" destId="{00F267A0-25E3-4920-A71F-2B8CE96B90F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EB8A21-5F87-4A48-BAA5-2BB00009F7A5}">
      <dsp:nvSpPr>
        <dsp:cNvPr id="0" name=""/>
        <dsp:cNvSpPr/>
      </dsp:nvSpPr>
      <dsp:spPr>
        <a:xfrm>
          <a:off x="1351703" y="296481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Inpatient evaluations</a:t>
          </a:r>
        </a:p>
      </dsp:txBody>
      <dsp:txXfrm>
        <a:off x="1351703" y="296481"/>
        <a:ext cx="2621279" cy="819150"/>
      </dsp:txXfrm>
    </dsp:sp>
    <dsp:sp modelId="{25A6C5ED-CE71-467E-A158-70D6A2EC96B8}">
      <dsp:nvSpPr>
        <dsp:cNvPr id="0" name=""/>
        <dsp:cNvSpPr/>
      </dsp:nvSpPr>
      <dsp:spPr>
        <a:xfrm>
          <a:off x="1242483" y="178160"/>
          <a:ext cx="573404" cy="860107"/>
        </a:xfrm>
        <a:prstGeom prst="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50000" r="-50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B7BBD-03EC-42BD-9AFD-72141F86CCE0}">
      <dsp:nvSpPr>
        <dsp:cNvPr id="0" name=""/>
        <dsp:cNvSpPr/>
      </dsp:nvSpPr>
      <dsp:spPr>
        <a:xfrm>
          <a:off x="4264236" y="296481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Pediatric Primary Care</a:t>
          </a:r>
        </a:p>
      </dsp:txBody>
      <dsp:txXfrm>
        <a:off x="4264236" y="296481"/>
        <a:ext cx="2621279" cy="819150"/>
      </dsp:txXfrm>
    </dsp:sp>
    <dsp:sp modelId="{82C471A3-AAA2-4A4F-8036-12B735090142}">
      <dsp:nvSpPr>
        <dsp:cNvPr id="0" name=""/>
        <dsp:cNvSpPr/>
      </dsp:nvSpPr>
      <dsp:spPr>
        <a:xfrm>
          <a:off x="4155016" y="178160"/>
          <a:ext cx="573404" cy="860107"/>
        </a:xfrm>
        <a:prstGeom prst="rect">
          <a:avLst/>
        </a:prstGeom>
        <a:blipFill>
          <a:blip xmlns:r="http://schemas.openxmlformats.org/officeDocument/2006/relationships" r:embed="rId2"/>
          <a:srcRect/>
          <a:stretch>
            <a:fillRect l="-54000" r="-54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4E61C2C-B8ED-4B3C-91AE-43F58CE887DA}">
      <dsp:nvSpPr>
        <dsp:cNvPr id="0" name=""/>
        <dsp:cNvSpPr/>
      </dsp:nvSpPr>
      <dsp:spPr>
        <a:xfrm>
          <a:off x="1351703" y="1327700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ICU evaluations</a:t>
          </a:r>
        </a:p>
      </dsp:txBody>
      <dsp:txXfrm>
        <a:off x="1351703" y="1327700"/>
        <a:ext cx="2621279" cy="819150"/>
      </dsp:txXfrm>
    </dsp:sp>
    <dsp:sp modelId="{0D30AE08-D5B1-41AE-B750-B3A87398E9DC}">
      <dsp:nvSpPr>
        <dsp:cNvPr id="0" name=""/>
        <dsp:cNvSpPr/>
      </dsp:nvSpPr>
      <dsp:spPr>
        <a:xfrm>
          <a:off x="1242483" y="1209378"/>
          <a:ext cx="573404" cy="86010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5449F0-0E26-47A9-A375-D9A30A212804}">
      <dsp:nvSpPr>
        <dsp:cNvPr id="0" name=""/>
        <dsp:cNvSpPr/>
      </dsp:nvSpPr>
      <dsp:spPr>
        <a:xfrm>
          <a:off x="4264236" y="1327700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Adult Primary Care</a:t>
          </a:r>
        </a:p>
      </dsp:txBody>
      <dsp:txXfrm>
        <a:off x="4264236" y="1327700"/>
        <a:ext cx="2621279" cy="819150"/>
      </dsp:txXfrm>
    </dsp:sp>
    <dsp:sp modelId="{9D8938B6-C00D-4C15-A649-460C23C41FDF}">
      <dsp:nvSpPr>
        <dsp:cNvPr id="0" name=""/>
        <dsp:cNvSpPr/>
      </dsp:nvSpPr>
      <dsp:spPr>
        <a:xfrm>
          <a:off x="4155016" y="1209378"/>
          <a:ext cx="573404" cy="860107"/>
        </a:xfrm>
        <a:prstGeom prst="rect">
          <a:avLst/>
        </a:prstGeom>
        <a:blipFill>
          <a:blip xmlns:r="http://schemas.openxmlformats.org/officeDocument/2006/relationships" r:embed="rId4"/>
          <a:srcRect/>
          <a:stretch>
            <a:fillRect l="-43000" r="-43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726CA8B-718F-4043-B7B9-5562190DFD98}">
      <dsp:nvSpPr>
        <dsp:cNvPr id="0" name=""/>
        <dsp:cNvSpPr/>
      </dsp:nvSpPr>
      <dsp:spPr>
        <a:xfrm>
          <a:off x="1351703" y="2358919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Outpatient Adult Evaluations</a:t>
          </a:r>
        </a:p>
      </dsp:txBody>
      <dsp:txXfrm>
        <a:off x="1351703" y="2358919"/>
        <a:ext cx="2621279" cy="819150"/>
      </dsp:txXfrm>
    </dsp:sp>
    <dsp:sp modelId="{B82FABDC-5ABD-469E-A344-D46B74A820A3}">
      <dsp:nvSpPr>
        <dsp:cNvPr id="0" name=""/>
        <dsp:cNvSpPr/>
      </dsp:nvSpPr>
      <dsp:spPr>
        <a:xfrm>
          <a:off x="1242483" y="2240597"/>
          <a:ext cx="573404" cy="86010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BF8DAF-E4B8-4CC5-AD7B-5C60EDB0A2A7}">
      <dsp:nvSpPr>
        <dsp:cNvPr id="0" name=""/>
        <dsp:cNvSpPr/>
      </dsp:nvSpPr>
      <dsp:spPr>
        <a:xfrm>
          <a:off x="4264236" y="2358919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Immune Compromised</a:t>
          </a:r>
        </a:p>
      </dsp:txBody>
      <dsp:txXfrm>
        <a:off x="4264236" y="2358919"/>
        <a:ext cx="2621279" cy="819150"/>
      </dsp:txXfrm>
    </dsp:sp>
    <dsp:sp modelId="{BC33A718-3445-4529-825E-8D01DF355C52}">
      <dsp:nvSpPr>
        <dsp:cNvPr id="0" name=""/>
        <dsp:cNvSpPr/>
      </dsp:nvSpPr>
      <dsp:spPr>
        <a:xfrm>
          <a:off x="4155016" y="2240597"/>
          <a:ext cx="573404" cy="86010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B6D624B-C563-4C36-ABF2-BC372CCB13DA}">
      <dsp:nvSpPr>
        <dsp:cNvPr id="0" name=""/>
        <dsp:cNvSpPr/>
      </dsp:nvSpPr>
      <dsp:spPr>
        <a:xfrm>
          <a:off x="1351703" y="3390138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Pregnancy Evaluations</a:t>
          </a:r>
        </a:p>
      </dsp:txBody>
      <dsp:txXfrm>
        <a:off x="1351703" y="3390138"/>
        <a:ext cx="2621279" cy="819150"/>
      </dsp:txXfrm>
    </dsp:sp>
    <dsp:sp modelId="{48C10185-2276-4785-9D2A-F1246BF5A35D}">
      <dsp:nvSpPr>
        <dsp:cNvPr id="0" name=""/>
        <dsp:cNvSpPr/>
      </dsp:nvSpPr>
      <dsp:spPr>
        <a:xfrm>
          <a:off x="1242483" y="3271816"/>
          <a:ext cx="573404" cy="860107"/>
        </a:xfrm>
        <a:prstGeom prst="rect">
          <a:avLst/>
        </a:prstGeom>
        <a:blipFill>
          <a:blip xmlns:r="http://schemas.openxmlformats.org/officeDocument/2006/relationships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DC23AF-A21C-4C55-909C-78B7623A727F}">
      <dsp:nvSpPr>
        <dsp:cNvPr id="0" name=""/>
        <dsp:cNvSpPr/>
      </dsp:nvSpPr>
      <dsp:spPr>
        <a:xfrm>
          <a:off x="4264236" y="3390138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Pre-Operative</a:t>
          </a:r>
        </a:p>
      </dsp:txBody>
      <dsp:txXfrm>
        <a:off x="4264236" y="3390138"/>
        <a:ext cx="2621279" cy="819150"/>
      </dsp:txXfrm>
    </dsp:sp>
    <dsp:sp modelId="{1DF45C9E-EB86-40B9-BB55-8BA7216C4E5B}">
      <dsp:nvSpPr>
        <dsp:cNvPr id="0" name=""/>
        <dsp:cNvSpPr/>
      </dsp:nvSpPr>
      <dsp:spPr>
        <a:xfrm>
          <a:off x="4155016" y="3271816"/>
          <a:ext cx="573404" cy="860107"/>
        </a:xfrm>
        <a:prstGeom prst="rect">
          <a:avLst/>
        </a:prstGeom>
        <a:blipFill>
          <a:blip xmlns:r="http://schemas.openxmlformats.org/officeDocument/2006/relationships" r:embed="rId8"/>
          <a:srcRect/>
          <a:stretch>
            <a:fillRect l="-25000" r="-2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E70044-3A66-4E60-BFD9-E081E25382DC}">
      <dsp:nvSpPr>
        <dsp:cNvPr id="0" name=""/>
        <dsp:cNvSpPr/>
      </dsp:nvSpPr>
      <dsp:spPr>
        <a:xfrm>
          <a:off x="2807970" y="4421357"/>
          <a:ext cx="2621279" cy="819150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54838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100" kern="1200" dirty="0"/>
        </a:p>
      </dsp:txBody>
      <dsp:txXfrm>
        <a:off x="2807970" y="4421357"/>
        <a:ext cx="2621279" cy="819150"/>
      </dsp:txXfrm>
    </dsp:sp>
    <dsp:sp modelId="{F5746AE5-DF8F-4B26-80B9-899324D51698}">
      <dsp:nvSpPr>
        <dsp:cNvPr id="0" name=""/>
        <dsp:cNvSpPr/>
      </dsp:nvSpPr>
      <dsp:spPr>
        <a:xfrm>
          <a:off x="2698750" y="4303035"/>
          <a:ext cx="573404" cy="860107"/>
        </a:xfrm>
        <a:prstGeom prst="rect">
          <a:avLst/>
        </a:prstGeom>
        <a:blipFill>
          <a:blip xmlns:r="http://schemas.openxmlformats.org/officeDocument/2006/relationships" r:embed="rId9"/>
          <a:srcRect/>
          <a:stretch>
            <a:fillRect l="-9000" r="-9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CA0D33-CAE1-45D2-AA11-E3CC296DBDD7}">
      <dsp:nvSpPr>
        <dsp:cNvPr id="0" name=""/>
        <dsp:cNvSpPr/>
      </dsp:nvSpPr>
      <dsp:spPr>
        <a:xfrm>
          <a:off x="-5334320" y="-816967"/>
          <a:ext cx="6352349" cy="6352349"/>
        </a:xfrm>
        <a:prstGeom prst="blockArc">
          <a:avLst>
            <a:gd name="adj1" fmla="val 18900000"/>
            <a:gd name="adj2" fmla="val 2700000"/>
            <a:gd name="adj3" fmla="val 340"/>
          </a:avLst>
        </a:prstGeom>
        <a:noFill/>
        <a:ln w="1905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8190495-59DA-4F54-A399-90671AF9AFE8}">
      <dsp:nvSpPr>
        <dsp:cNvPr id="0" name=""/>
        <dsp:cNvSpPr/>
      </dsp:nvSpPr>
      <dsp:spPr>
        <a:xfrm>
          <a:off x="654916" y="471841"/>
          <a:ext cx="4239895" cy="943683"/>
        </a:xfrm>
        <a:prstGeom prst="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048" tIns="45720" rIns="45720" bIns="4572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Individual Health Impact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Decreased cure/increased recurrence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Adverse effects from second line antibiotics 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Mortality </a:t>
          </a:r>
        </a:p>
      </dsp:txBody>
      <dsp:txXfrm>
        <a:off x="654916" y="471841"/>
        <a:ext cx="4239895" cy="943683"/>
      </dsp:txXfrm>
    </dsp:sp>
    <dsp:sp modelId="{3DEA1CBD-91E9-4F61-9D51-7070252D6F6F}">
      <dsp:nvSpPr>
        <dsp:cNvPr id="0" name=""/>
        <dsp:cNvSpPr/>
      </dsp:nvSpPr>
      <dsp:spPr>
        <a:xfrm>
          <a:off x="65114" y="353881"/>
          <a:ext cx="1179603" cy="1179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42BC146-6961-4A90-A518-135E7F03BB3E}">
      <dsp:nvSpPr>
        <dsp:cNvPr id="0" name=""/>
        <dsp:cNvSpPr/>
      </dsp:nvSpPr>
      <dsp:spPr>
        <a:xfrm>
          <a:off x="997944" y="1887366"/>
          <a:ext cx="3896867" cy="943683"/>
        </a:xfrm>
        <a:prstGeom prst="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048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Public Health Impact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Antimicrobial resistance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 err="1"/>
            <a:t>Clostridiodes</a:t>
          </a:r>
          <a:r>
            <a:rPr lang="en-US" sz="1400" kern="1200" dirty="0"/>
            <a:t> difficile</a:t>
          </a:r>
        </a:p>
      </dsp:txBody>
      <dsp:txXfrm>
        <a:off x="997944" y="1887366"/>
        <a:ext cx="3896867" cy="943683"/>
      </dsp:txXfrm>
    </dsp:sp>
    <dsp:sp modelId="{A12462FA-9102-4E19-98FD-847987AB9F48}">
      <dsp:nvSpPr>
        <dsp:cNvPr id="0" name=""/>
        <dsp:cNvSpPr/>
      </dsp:nvSpPr>
      <dsp:spPr>
        <a:xfrm>
          <a:off x="408142" y="1769405"/>
          <a:ext cx="1179603" cy="1179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B304A9-3C7E-42CC-8987-1DFE5FBFBBFE}">
      <dsp:nvSpPr>
        <dsp:cNvPr id="0" name=""/>
        <dsp:cNvSpPr/>
      </dsp:nvSpPr>
      <dsp:spPr>
        <a:xfrm>
          <a:off x="654916" y="3302890"/>
          <a:ext cx="4239895" cy="943683"/>
        </a:xfrm>
        <a:prstGeom prst="rect">
          <a:avLst/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49048" tIns="50800" rIns="50800" bIns="508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Costs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Length of stay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Cost of hospitalization </a:t>
          </a:r>
        </a:p>
      </dsp:txBody>
      <dsp:txXfrm>
        <a:off x="654916" y="3302890"/>
        <a:ext cx="4239895" cy="943683"/>
      </dsp:txXfrm>
    </dsp:sp>
    <dsp:sp modelId="{67C54109-16E7-41AE-BEC5-4247E1DC8EDA}">
      <dsp:nvSpPr>
        <dsp:cNvPr id="0" name=""/>
        <dsp:cNvSpPr/>
      </dsp:nvSpPr>
      <dsp:spPr>
        <a:xfrm>
          <a:off x="65114" y="3184930"/>
          <a:ext cx="1179603" cy="11796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F63DE9-C188-4B16-85AE-6D1DD5A509F6}">
      <dsp:nvSpPr>
        <dsp:cNvPr id="0" name=""/>
        <dsp:cNvSpPr/>
      </dsp:nvSpPr>
      <dsp:spPr>
        <a:xfrm>
          <a:off x="0" y="0"/>
          <a:ext cx="8449056" cy="706945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Remote obstetric office refers to A/I</a:t>
          </a:r>
        </a:p>
      </dsp:txBody>
      <dsp:txXfrm>
        <a:off x="20706" y="20706"/>
        <a:ext cx="7603493" cy="665533"/>
      </dsp:txXfrm>
    </dsp:sp>
    <dsp:sp modelId="{AC13432C-985F-4D53-87DB-8E6D5217A8F9}">
      <dsp:nvSpPr>
        <dsp:cNvPr id="0" name=""/>
        <dsp:cNvSpPr/>
      </dsp:nvSpPr>
      <dsp:spPr>
        <a:xfrm>
          <a:off x="630936" y="805132"/>
          <a:ext cx="8449056" cy="706945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Telemedicine visit by A/I for drug allergy history</a:t>
          </a:r>
        </a:p>
      </dsp:txBody>
      <dsp:txXfrm>
        <a:off x="651642" y="825838"/>
        <a:ext cx="7317193" cy="665533"/>
      </dsp:txXfrm>
    </dsp:sp>
    <dsp:sp modelId="{AF10772E-97B4-4C10-806C-45E9C7A5E063}">
      <dsp:nvSpPr>
        <dsp:cNvPr id="0" name=""/>
        <dsp:cNvSpPr/>
      </dsp:nvSpPr>
      <dsp:spPr>
        <a:xfrm>
          <a:off x="1261871" y="1610264"/>
          <a:ext cx="8449056" cy="706945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A/I recommends challenge versus avoidance </a:t>
          </a:r>
        </a:p>
      </dsp:txBody>
      <dsp:txXfrm>
        <a:off x="1282577" y="1630970"/>
        <a:ext cx="7317193" cy="665533"/>
      </dsp:txXfrm>
    </dsp:sp>
    <dsp:sp modelId="{C749A2BA-3247-4CE8-8963-762010E7662D}">
      <dsp:nvSpPr>
        <dsp:cNvPr id="0" name=""/>
        <dsp:cNvSpPr/>
      </dsp:nvSpPr>
      <dsp:spPr>
        <a:xfrm>
          <a:off x="1892808" y="2415397"/>
          <a:ext cx="8449056" cy="706945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Obstetric team conducts challenge at home office</a:t>
          </a:r>
        </a:p>
      </dsp:txBody>
      <dsp:txXfrm>
        <a:off x="1913514" y="2436103"/>
        <a:ext cx="7317193" cy="665533"/>
      </dsp:txXfrm>
    </dsp:sp>
    <dsp:sp modelId="{17D7BCDA-530B-4029-9785-AE0CFA06E2A5}">
      <dsp:nvSpPr>
        <dsp:cNvPr id="0" name=""/>
        <dsp:cNvSpPr/>
      </dsp:nvSpPr>
      <dsp:spPr>
        <a:xfrm>
          <a:off x="2523743" y="3220529"/>
          <a:ext cx="8449056" cy="706945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/>
            <a:t>A/I team available for support, follow up </a:t>
          </a:r>
        </a:p>
      </dsp:txBody>
      <dsp:txXfrm>
        <a:off x="2544449" y="3241235"/>
        <a:ext cx="7317193" cy="665533"/>
      </dsp:txXfrm>
    </dsp:sp>
    <dsp:sp modelId="{808280B9-676E-48CF-8970-2763FA0993F1}">
      <dsp:nvSpPr>
        <dsp:cNvPr id="0" name=""/>
        <dsp:cNvSpPr/>
      </dsp:nvSpPr>
      <dsp:spPr>
        <a:xfrm>
          <a:off x="7989541" y="516462"/>
          <a:ext cx="459514" cy="45951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092932" y="516462"/>
        <a:ext cx="252732" cy="345784"/>
      </dsp:txXfrm>
    </dsp:sp>
    <dsp:sp modelId="{62898ED6-BC2A-4F9C-AF91-6DF29C3C33DD}">
      <dsp:nvSpPr>
        <dsp:cNvPr id="0" name=""/>
        <dsp:cNvSpPr/>
      </dsp:nvSpPr>
      <dsp:spPr>
        <a:xfrm>
          <a:off x="8620477" y="1321595"/>
          <a:ext cx="459514" cy="45951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8723868" y="1321595"/>
        <a:ext cx="252732" cy="345784"/>
      </dsp:txXfrm>
    </dsp:sp>
    <dsp:sp modelId="{5A76B279-52AD-4423-91D8-31F675A0D621}">
      <dsp:nvSpPr>
        <dsp:cNvPr id="0" name=""/>
        <dsp:cNvSpPr/>
      </dsp:nvSpPr>
      <dsp:spPr>
        <a:xfrm>
          <a:off x="9251413" y="2114945"/>
          <a:ext cx="459514" cy="45951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354804" y="2114945"/>
        <a:ext cx="252732" cy="345784"/>
      </dsp:txXfrm>
    </dsp:sp>
    <dsp:sp modelId="{562BECA1-D1A5-4D04-ACFF-A0E6FD2050F3}">
      <dsp:nvSpPr>
        <dsp:cNvPr id="0" name=""/>
        <dsp:cNvSpPr/>
      </dsp:nvSpPr>
      <dsp:spPr>
        <a:xfrm>
          <a:off x="9882349" y="2927932"/>
          <a:ext cx="459514" cy="45951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/>
        </a:p>
      </dsp:txBody>
      <dsp:txXfrm>
        <a:off x="9985740" y="2927932"/>
        <a:ext cx="252732" cy="3457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5DC3D06-9035-41DA-BD42-877422FAEBD3}">
      <dsp:nvSpPr>
        <dsp:cNvPr id="0" name=""/>
        <dsp:cNvSpPr/>
      </dsp:nvSpPr>
      <dsp:spPr>
        <a:xfrm rot="5400000">
          <a:off x="-219471" y="219479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1"/>
              </a:solidFill>
            </a:rPr>
            <a:t>444 pts</a:t>
          </a:r>
        </a:p>
      </dsp:txBody>
      <dsp:txXfrm rot="-5400000">
        <a:off x="1" y="512108"/>
        <a:ext cx="1024202" cy="438943"/>
      </dsp:txXfrm>
    </dsp:sp>
    <dsp:sp modelId="{DF33C08C-88DB-4B9C-87AA-8305E092D008}">
      <dsp:nvSpPr>
        <dsp:cNvPr id="0" name=""/>
        <dsp:cNvSpPr/>
      </dsp:nvSpPr>
      <dsp:spPr>
        <a:xfrm rot="5400000">
          <a:off x="2927560" y="-1903358"/>
          <a:ext cx="951044" cy="47577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156 oncologic malignancy		7 Stem cell transplant	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118 autoimmune disease		6 chronic prednisone	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67 hematologic malignancy		6 HIV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26 solid organ transplant		84 other</a:t>
          </a:r>
        </a:p>
      </dsp:txBody>
      <dsp:txXfrm rot="-5400000">
        <a:off x="1024202" y="46426"/>
        <a:ext cx="4711334" cy="858192"/>
      </dsp:txXfrm>
    </dsp:sp>
    <dsp:sp modelId="{F20A40BA-6D9B-4F27-A339-DF24AC9C95AE}">
      <dsp:nvSpPr>
        <dsp:cNvPr id="0" name=""/>
        <dsp:cNvSpPr/>
      </dsp:nvSpPr>
      <dsp:spPr>
        <a:xfrm rot="5400000">
          <a:off x="-219471" y="1537981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Type of reaction</a:t>
          </a:r>
        </a:p>
      </dsp:txBody>
      <dsp:txXfrm rot="-5400000">
        <a:off x="1" y="1830610"/>
        <a:ext cx="1024202" cy="438943"/>
      </dsp:txXfrm>
    </dsp:sp>
    <dsp:sp modelId="{3C4D064C-02F3-41DF-A3F3-F63DE30D2D4F}">
      <dsp:nvSpPr>
        <dsp:cNvPr id="0" name=""/>
        <dsp:cNvSpPr/>
      </dsp:nvSpPr>
      <dsp:spPr>
        <a:xfrm rot="5400000">
          <a:off x="2927560" y="-584848"/>
          <a:ext cx="951044" cy="47577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100 intermediate	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200 delayed				</a:t>
          </a:r>
          <a:r>
            <a:rPr lang="en-US" sz="1600" b="0" kern="1200" dirty="0"/>
            <a:t>60% PEN FAST &lt;3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262 unknown </a:t>
          </a:r>
        </a:p>
      </dsp:txBody>
      <dsp:txXfrm rot="-5400000">
        <a:off x="1024202" y="1364936"/>
        <a:ext cx="4711334" cy="858192"/>
      </dsp:txXfrm>
    </dsp:sp>
    <dsp:sp modelId="{F186A2A8-D43A-4355-9B5D-DBFEA9F04522}">
      <dsp:nvSpPr>
        <dsp:cNvPr id="0" name=""/>
        <dsp:cNvSpPr/>
      </dsp:nvSpPr>
      <dsp:spPr>
        <a:xfrm rot="5400000">
          <a:off x="-219471" y="2856483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Testing</a:t>
          </a:r>
        </a:p>
      </dsp:txBody>
      <dsp:txXfrm rot="-5400000">
        <a:off x="1" y="3149112"/>
        <a:ext cx="1024202" cy="438943"/>
      </dsp:txXfrm>
    </dsp:sp>
    <dsp:sp modelId="{1E463BE8-1441-486A-94E8-300DA63AFD8C}">
      <dsp:nvSpPr>
        <dsp:cNvPr id="0" name=""/>
        <dsp:cNvSpPr/>
      </dsp:nvSpPr>
      <dsp:spPr>
        <a:xfrm rot="5400000">
          <a:off x="2927560" y="733653"/>
          <a:ext cx="951044" cy="47577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185 </a:t>
          </a:r>
          <a:r>
            <a:rPr lang="en-US" sz="1200" kern="1200" dirty="0" err="1"/>
            <a:t>spt</a:t>
          </a:r>
          <a:r>
            <a:rPr lang="en-US" sz="1200" kern="1200" dirty="0"/>
            <a:t> + oral challenge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6 patch test + </a:t>
          </a:r>
          <a:r>
            <a:rPr lang="en-US" sz="1200" kern="1200" dirty="0" err="1"/>
            <a:t>spt</a:t>
          </a:r>
          <a:r>
            <a:rPr lang="en-US" sz="1200" kern="1200" dirty="0"/>
            <a:t> + oral challenge	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253 direct oral challenge</a:t>
          </a:r>
        </a:p>
      </dsp:txBody>
      <dsp:txXfrm rot="-5400000">
        <a:off x="1024202" y="2683437"/>
        <a:ext cx="4711334" cy="858192"/>
      </dsp:txXfrm>
    </dsp:sp>
    <dsp:sp modelId="{8A7EB799-D2B1-425A-B748-8119097FC8ED}">
      <dsp:nvSpPr>
        <dsp:cNvPr id="0" name=""/>
        <dsp:cNvSpPr/>
      </dsp:nvSpPr>
      <dsp:spPr>
        <a:xfrm rot="5400000">
          <a:off x="-219471" y="4174985"/>
          <a:ext cx="1463145" cy="102420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>
              <a:solidFill>
                <a:schemeClr val="bg1"/>
              </a:solidFill>
            </a:rPr>
            <a:t>Results</a:t>
          </a:r>
        </a:p>
      </dsp:txBody>
      <dsp:txXfrm rot="-5400000">
        <a:off x="1" y="4467614"/>
        <a:ext cx="1024202" cy="438943"/>
      </dsp:txXfrm>
    </dsp:sp>
    <dsp:sp modelId="{84B700ED-3E81-40BD-82A2-BFF5EDD55085}">
      <dsp:nvSpPr>
        <dsp:cNvPr id="0" name=""/>
        <dsp:cNvSpPr/>
      </dsp:nvSpPr>
      <dsp:spPr>
        <a:xfrm rot="5400000">
          <a:off x="2927560" y="2052155"/>
          <a:ext cx="951044" cy="475776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97.4% of patients remained </a:t>
          </a:r>
          <a:r>
            <a:rPr lang="en-US" sz="1200" kern="1200" dirty="0" err="1"/>
            <a:t>delabled</a:t>
          </a:r>
          <a:r>
            <a:rPr lang="en-US" sz="1200" kern="1200" dirty="0"/>
            <a:t> at median of 3.9 years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5 with convincing reaction post </a:t>
          </a:r>
          <a:r>
            <a:rPr lang="en-US" sz="1200" kern="1200" dirty="0" err="1"/>
            <a:t>delabeling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175 (~40%) of patients used penicillin based antibiotic after evaluation</a:t>
          </a:r>
        </a:p>
      </dsp:txBody>
      <dsp:txXfrm rot="-5400000">
        <a:off x="1024202" y="4001939"/>
        <a:ext cx="4711334" cy="85819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EA7E1-A05D-492A-971B-7F1DE68827EE}">
      <dsp:nvSpPr>
        <dsp:cNvPr id="0" name=""/>
        <dsp:cNvSpPr/>
      </dsp:nvSpPr>
      <dsp:spPr>
        <a:xfrm>
          <a:off x="1634458" y="424438"/>
          <a:ext cx="7246682" cy="844417"/>
        </a:xfrm>
        <a:prstGeom prst="roundRect">
          <a:avLst>
            <a:gd name="adj" fmla="val 10000"/>
          </a:avLst>
        </a:prstGeom>
        <a:solidFill>
          <a:schemeClr val="tx2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History of penicillin allergy</a:t>
          </a:r>
        </a:p>
      </dsp:txBody>
      <dsp:txXfrm>
        <a:off x="1659190" y="449170"/>
        <a:ext cx="7197218" cy="794953"/>
      </dsp:txXfrm>
    </dsp:sp>
    <dsp:sp modelId="{BB4032D2-00C5-44C0-8EB3-8760935DFE78}">
      <dsp:nvSpPr>
        <dsp:cNvPr id="0" name=""/>
        <dsp:cNvSpPr/>
      </dsp:nvSpPr>
      <dsp:spPr>
        <a:xfrm>
          <a:off x="1567802" y="2762191"/>
          <a:ext cx="7379994" cy="949563"/>
        </a:xfrm>
        <a:prstGeom prst="roundRect">
          <a:avLst>
            <a:gd name="adj" fmla="val 10000"/>
          </a:avLst>
        </a:prstGeom>
        <a:solidFill>
          <a:schemeClr val="tx2">
            <a:lumMod val="60000"/>
            <a:lumOff val="4000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Can use cefazolin,</a:t>
          </a:r>
        </a:p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even with a history of </a:t>
          </a:r>
          <a:r>
            <a:rPr lang="en-US" sz="2200" u="sng" kern="1200" dirty="0">
              <a:solidFill>
                <a:schemeClr val="bg1"/>
              </a:solidFill>
            </a:rPr>
            <a:t>anaphylaxis</a:t>
          </a:r>
          <a:r>
            <a:rPr lang="en-US" sz="2200" kern="1200" dirty="0"/>
            <a:t> to penicillin</a:t>
          </a:r>
        </a:p>
      </dsp:txBody>
      <dsp:txXfrm>
        <a:off x="1595614" y="2790003"/>
        <a:ext cx="7324370" cy="89393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1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A0319-A619-40EE-B003-D5B03C7FDFE0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823AD4-4E49-4F08-B3A6-630492C763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7016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DD8D7-F89D-704E-B311-855AC0DA74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0053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5DD8D7-F89D-704E-B311-855AC0DA74C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501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A8AEBF-653F-F446-B0DA-E8078873B3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92717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Failed challenge reasons</a:t>
            </a:r>
            <a:endParaRPr lang="en-US" dirty="0"/>
          </a:p>
          <a:p>
            <a:r>
              <a:rPr lang="en-US" dirty="0"/>
              <a:t>Itching, rash</a:t>
            </a:r>
          </a:p>
          <a:p>
            <a:r>
              <a:rPr lang="en-US" dirty="0"/>
              <a:t>Chest pain</a:t>
            </a:r>
          </a:p>
          <a:p>
            <a:r>
              <a:rPr lang="en-US" dirty="0"/>
              <a:t>Fatigue, arm and leg numbness</a:t>
            </a:r>
          </a:p>
          <a:p>
            <a:r>
              <a:rPr lang="en-US" dirty="0"/>
              <a:t>Nausea and vomiting</a:t>
            </a:r>
          </a:p>
          <a:p>
            <a:r>
              <a:rPr lang="en-US" dirty="0"/>
              <a:t>Facial erythema and nausea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ECFED2-670C-4420-A872-04B0FE23538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41204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83036C-EA20-48E5-B484-6DFAC7BE2D8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56341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6C2D1-19E5-28E8-A147-049589F514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637E44-E1A7-482A-8F6D-12D5FFC8E6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C92EFF-C207-023E-EFA5-8233289CBC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4DC82C-9DBA-ED67-81C4-5A2BF0935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386D5-4C76-5DA2-2D41-94827A08B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567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3811-20D7-BA07-5A2A-AA5CB789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E1C0F8-6BB2-AADC-BC4A-C2015C830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1F73E-BD87-E947-FFC1-574A7C506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46E25F-DFE8-466C-A035-142568EC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F3BE5E-D0BA-EE5D-D146-0F76936E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41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9A685-3761-3434-3650-62A94D03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78B527-BC2F-C2DE-B4C0-21075486C6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6C77EC-68AD-E89C-BD19-28B984F39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E977F9-4651-1AD8-CF1D-FE7A37730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91E09-D3F4-2653-1155-D4909381E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17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957F2-237F-F1D1-7901-9EA767D34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F8C74-CC37-F022-0B31-06C27B4A1C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29BAD0-5420-3187-0479-61445264A1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C76CA7-E96A-DF55-881B-941A8C3FDE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43A4A4-C727-8062-5B15-093307E28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05B042-CB02-DE83-8AFF-537E4C28A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301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4CC5A-8D19-25E0-38D9-DA322431C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8AF11-AD73-DE99-5DF3-C1938CC9FD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4EA8C7-1E02-9617-DBCB-3130ABF1F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CB49EC-5A8C-0C8D-0676-CF2C9F5B1E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04DAEC-044E-4B70-7629-9558E6CCC6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5BD9C4-7960-5260-C143-A78940C18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9957C8-53EF-4846-A61E-C282DDC24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B450A0-5FD8-72B7-A745-0D3169192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1785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E13D2-4A30-6EE8-1F65-4D4AE1F48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E472A-3602-9420-5F7C-FFDE2CD31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44FC44-5731-58EB-B666-BBA151D98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388CE2-AC72-74A2-B7FC-37320902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35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A6877C-398B-1FC0-DBE7-98430D1F0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EB92BB-2D86-EDBF-A34C-5EB4092D24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00C70A-E76E-23E3-A4BC-0AE7CF6BD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735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BD5F0-DDF0-6C4F-8530-96291D66D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D82021-1660-CB9A-7A7A-A3D0327AF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3FF2C-2674-102B-CFF8-958378BCA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CDE605-6635-61CB-03A2-5A1B250EE9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26A4A-1C16-BB53-B5E5-12F46CB20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5334AD-E2A3-F937-B831-5D09FAD1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050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8836D-D905-3C7A-BABF-8461D7695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787039-A2A3-D13E-D02A-A2CBA4B622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580882-FC5C-7C5D-4397-0C4FC25445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036A2D-B7EC-CC69-9E8D-ECDB7F9BC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C9F00E-318F-B38E-71E6-2E6AEA9C7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41BDBA-9073-1A86-A725-E12E4B176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577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4AF63-45A7-5C14-DF1A-6672EF661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E769AF-332C-ACE8-3B90-107078F93D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9A1178-7906-5F91-00FA-DEA612E25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3300F3-A265-3B36-3D5B-6613C4AFF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AF03E-0B50-335B-E7D2-28B6355F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431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192930-FA7B-C655-9E86-3C23F82EC2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288A4-48DA-9DAD-1381-42EB8C1720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97F00-F0A0-ED57-57F8-BEE9C19EC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FC8548-7153-5BF4-250A-7DFE6460E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AA5112-84A4-970B-6A5F-503887A1C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0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+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0D8D00D3-8931-7E6D-FA63-85331A6BBE0C}"/>
              </a:ext>
            </a:extLst>
          </p:cNvPr>
          <p:cNvSpPr/>
          <p:nvPr userDrawn="1"/>
        </p:nvSpPr>
        <p:spPr>
          <a:xfrm rot="16200000">
            <a:off x="8933529" y="132431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B8A2B1D7-B05A-5848-8683-121F92012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3168" y="544784"/>
            <a:ext cx="5915057" cy="9253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Title here.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E2A7490D-5C5B-F340-A46C-7D7B4EE6F1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0068" y="1820723"/>
            <a:ext cx="5268911" cy="42299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2D20B0-AF04-EF51-86D6-5B41EF0643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9016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BA0D639-805E-A8DF-0D6A-81A329B119D8}"/>
              </a:ext>
            </a:extLst>
          </p:cNvPr>
          <p:cNvSpPr/>
          <p:nvPr userDrawn="1"/>
        </p:nvSpPr>
        <p:spPr>
          <a:xfrm rot="16200000">
            <a:off x="8933530" y="132430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gradFill flip="none" rotWithShape="1">
            <a:gsLst>
              <a:gs pos="95000">
                <a:schemeClr val="accent6"/>
              </a:gs>
              <a:gs pos="5000">
                <a:schemeClr val="accent3"/>
              </a:gs>
              <a:gs pos="37000">
                <a:schemeClr val="accent5"/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8EFF8069-7353-5151-3097-1724E0113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297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ody Copy Heav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7272" y="330334"/>
            <a:ext cx="10244115" cy="6629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5ACB7CE6-8F71-9F45-9966-F6E7C8B0B0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272" y="1458479"/>
            <a:ext cx="10271866" cy="4411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Supporting copy</a:t>
            </a:r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927163F3-5127-1AAD-C218-E48DF2FCF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309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ingle Corner Rectangle 10">
            <a:extLst>
              <a:ext uri="{FF2B5EF4-FFF2-40B4-BE49-F238E27FC236}">
                <a16:creationId xmlns:a16="http://schemas.microsoft.com/office/drawing/2014/main" id="{8B260D2E-686B-9149-B690-0C014B00ABDA}"/>
              </a:ext>
            </a:extLst>
          </p:cNvPr>
          <p:cNvSpPr/>
          <p:nvPr userDrawn="1"/>
        </p:nvSpPr>
        <p:spPr>
          <a:xfrm>
            <a:off x="0" y="1429319"/>
            <a:ext cx="11201399" cy="4798192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E6E11D7-AC6D-3D45-8E3D-B209633CE1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5603" y="2097296"/>
            <a:ext cx="5808787" cy="733145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lnSpc>
                <a:spcPct val="100000"/>
              </a:lnSpc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 Goes Here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43ADB947-1F93-054A-BD88-7380EC919D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36396" y="3843157"/>
            <a:ext cx="4053490" cy="272432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sz="1500" b="1" spc="1200" baseline="0">
                <a:solidFill>
                  <a:schemeClr val="accent1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DATE HERE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C25765D3-81E2-941A-13C6-1CB92C2F5F62}"/>
              </a:ext>
            </a:extLst>
          </p:cNvPr>
          <p:cNvSpPr>
            <a:spLocks noGrp="1" noChangeAspect="1"/>
          </p:cNvSpPr>
          <p:nvPr>
            <p:ph type="pic" sz="quarter" idx="12"/>
          </p:nvPr>
        </p:nvSpPr>
        <p:spPr>
          <a:xfrm>
            <a:off x="645537" y="596957"/>
            <a:ext cx="3749307" cy="5403221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tx2">
              <a:alpha val="2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B9481EDB-4F50-8BD1-14AA-F1D31D204A6C}"/>
              </a:ext>
            </a:extLst>
          </p:cNvPr>
          <p:cNvSpPr/>
          <p:nvPr userDrawn="1"/>
        </p:nvSpPr>
        <p:spPr>
          <a:xfrm>
            <a:off x="0" y="6377049"/>
            <a:ext cx="3823855" cy="4809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A black and white logo&#10;&#10;Description automatically generated with low confidence">
            <a:extLst>
              <a:ext uri="{FF2B5EF4-FFF2-40B4-BE49-F238E27FC236}">
                <a16:creationId xmlns:a16="http://schemas.microsoft.com/office/drawing/2014/main" id="{CAA39732-E936-668C-2867-B56AFDA231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1888" y="5367338"/>
            <a:ext cx="2513780" cy="632840"/>
          </a:xfrm>
          <a:prstGeom prst="rect">
            <a:avLst/>
          </a:prstGeom>
        </p:spPr>
      </p:pic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005E3533-1D24-A599-1BE6-729508E6AF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8065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32767D-2D3F-A058-2A2A-86647DE639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9000">
                <a:schemeClr val="tx2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Graphic 2">
            <a:extLst>
              <a:ext uri="{FF2B5EF4-FFF2-40B4-BE49-F238E27FC236}">
                <a16:creationId xmlns:a16="http://schemas.microsoft.com/office/drawing/2014/main" id="{4063001B-36A1-FB3D-26B9-D562A8A8EE5C}"/>
              </a:ext>
            </a:extLst>
          </p:cNvPr>
          <p:cNvSpPr>
            <a:spLocks noChangeAspect="1"/>
          </p:cNvSpPr>
          <p:nvPr userDrawn="1"/>
        </p:nvSpPr>
        <p:spPr>
          <a:xfrm>
            <a:off x="6798517" y="604157"/>
            <a:ext cx="3936407" cy="6253843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02DD770-893C-6E7E-6F96-8FD8B0942B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8402" y="1963587"/>
            <a:ext cx="5066730" cy="2120123"/>
          </a:xfrm>
        </p:spPr>
        <p:txBody>
          <a:bodyPr anchor="b" anchorCtr="0">
            <a:normAutofit/>
          </a:bodyPr>
          <a:lstStyle>
            <a:lvl1pPr>
              <a:defRPr sz="72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Here.</a:t>
            </a:r>
          </a:p>
        </p:txBody>
      </p:sp>
      <p:sp>
        <p:nvSpPr>
          <p:cNvPr id="13" name="Picture Placeholder 35">
            <a:extLst>
              <a:ext uri="{FF2B5EF4-FFF2-40B4-BE49-F238E27FC236}">
                <a16:creationId xmlns:a16="http://schemas.microsoft.com/office/drawing/2014/main" id="{D69F99A7-C6D7-5F43-4283-1EAFEC51F78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43226" y="316478"/>
            <a:ext cx="4528099" cy="65415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FDC2D10-EF2C-D3B5-BD10-D45CC3B63B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8401" y="4083709"/>
            <a:ext cx="5066730" cy="359159"/>
          </a:xfrm>
        </p:spPr>
        <p:txBody>
          <a:bodyPr>
            <a:normAutofit/>
          </a:bodyPr>
          <a:lstStyle>
            <a:lvl1pPr>
              <a:defRPr sz="1800" b="1" spc="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OR DATE</a:t>
            </a:r>
          </a:p>
        </p:txBody>
      </p:sp>
      <p:pic>
        <p:nvPicPr>
          <p:cNvPr id="3" name="Picture 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87F2B2BD-FA0D-BE0F-6EC5-91042A03B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575" y="5972607"/>
            <a:ext cx="2138315" cy="538317"/>
          </a:xfrm>
          <a:prstGeom prst="rect">
            <a:avLst/>
          </a:prstGeom>
        </p:spPr>
      </p:pic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34C4BA62-00FC-1A8B-7BE2-2A717D874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7694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32767D-2D3F-A058-2A2A-86647DE639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39000">
                <a:schemeClr val="tx2"/>
              </a:gs>
              <a:gs pos="100000">
                <a:schemeClr val="accent4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02DD770-893C-6E7E-6F96-8FD8B0942B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8402" y="1963587"/>
            <a:ext cx="5066730" cy="2120123"/>
          </a:xfrm>
        </p:spPr>
        <p:txBody>
          <a:bodyPr anchor="b" anchorCtr="0">
            <a:normAutofit/>
          </a:bodyPr>
          <a:lstStyle>
            <a:lvl1pPr>
              <a:defRPr sz="7200" b="1" i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Here.</a:t>
            </a:r>
          </a:p>
        </p:txBody>
      </p:sp>
      <p:sp>
        <p:nvSpPr>
          <p:cNvPr id="13" name="Picture Placeholder 35">
            <a:extLst>
              <a:ext uri="{FF2B5EF4-FFF2-40B4-BE49-F238E27FC236}">
                <a16:creationId xmlns:a16="http://schemas.microsoft.com/office/drawing/2014/main" id="{D69F99A7-C6D7-5F43-4283-1EAFEC51F78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43226" y="316478"/>
            <a:ext cx="4528099" cy="65415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FDC2D10-EF2C-D3B5-BD10-D45CC3B63B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8401" y="4083709"/>
            <a:ext cx="5066730" cy="359159"/>
          </a:xfrm>
        </p:spPr>
        <p:txBody>
          <a:bodyPr>
            <a:normAutofit/>
          </a:bodyPr>
          <a:lstStyle>
            <a:lvl1pPr>
              <a:defRPr sz="1800" b="1" spc="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OR DATE</a:t>
            </a:r>
          </a:p>
        </p:txBody>
      </p:sp>
      <p:pic>
        <p:nvPicPr>
          <p:cNvPr id="3" name="Picture 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87F2B2BD-FA0D-BE0F-6EC5-91042A03B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575" y="5972607"/>
            <a:ext cx="2138315" cy="538317"/>
          </a:xfrm>
          <a:prstGeom prst="rect">
            <a:avLst/>
          </a:prstGeom>
        </p:spPr>
      </p:pic>
      <p:sp>
        <p:nvSpPr>
          <p:cNvPr id="7" name="Graphic 2">
            <a:extLst>
              <a:ext uri="{FF2B5EF4-FFF2-40B4-BE49-F238E27FC236}">
                <a16:creationId xmlns:a16="http://schemas.microsoft.com/office/drawing/2014/main" id="{4063001B-36A1-FB3D-26B9-D562A8A8EE5C}"/>
              </a:ext>
            </a:extLst>
          </p:cNvPr>
          <p:cNvSpPr>
            <a:spLocks noChangeAspect="1"/>
          </p:cNvSpPr>
          <p:nvPr userDrawn="1"/>
        </p:nvSpPr>
        <p:spPr>
          <a:xfrm>
            <a:off x="6676053" y="635193"/>
            <a:ext cx="4414734" cy="6222807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noFill/>
          <a:ln w="25400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5698B13D-2CA4-18F4-BA71-2EA6D3985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526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32767D-2D3F-A058-2A2A-86647DE6399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72000">
                <a:schemeClr val="accent3"/>
              </a:gs>
              <a:gs pos="47000">
                <a:schemeClr val="accent5"/>
              </a:gs>
              <a:gs pos="0">
                <a:schemeClr val="accent6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02DD770-893C-6E7E-6F96-8FD8B0942B6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8402" y="1963587"/>
            <a:ext cx="5066730" cy="2120123"/>
          </a:xfrm>
        </p:spPr>
        <p:txBody>
          <a:bodyPr anchor="b" anchorCtr="0">
            <a:normAutofit/>
          </a:bodyPr>
          <a:lstStyle>
            <a:lvl1pPr>
              <a:defRPr sz="7200" b="1" i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Title Here.</a:t>
            </a:r>
          </a:p>
        </p:txBody>
      </p:sp>
      <p:sp>
        <p:nvSpPr>
          <p:cNvPr id="13" name="Picture Placeholder 35">
            <a:extLst>
              <a:ext uri="{FF2B5EF4-FFF2-40B4-BE49-F238E27FC236}">
                <a16:creationId xmlns:a16="http://schemas.microsoft.com/office/drawing/2014/main" id="{D69F99A7-C6D7-5F43-4283-1EAFEC51F78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343226" y="316478"/>
            <a:ext cx="4528099" cy="654152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BFDC2D10-EF2C-D3B5-BD10-D45CC3B63BA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68401" y="4083709"/>
            <a:ext cx="5066730" cy="359159"/>
          </a:xfrm>
        </p:spPr>
        <p:txBody>
          <a:bodyPr>
            <a:normAutofit/>
          </a:bodyPr>
          <a:lstStyle>
            <a:lvl1pPr>
              <a:defRPr sz="1800" b="1" spc="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OR DATE</a:t>
            </a:r>
          </a:p>
        </p:txBody>
      </p:sp>
      <p:pic>
        <p:nvPicPr>
          <p:cNvPr id="3" name="Picture 2" descr="A black and white sign with white text&#10;&#10;Description automatically generated">
            <a:extLst>
              <a:ext uri="{FF2B5EF4-FFF2-40B4-BE49-F238E27FC236}">
                <a16:creationId xmlns:a16="http://schemas.microsoft.com/office/drawing/2014/main" id="{87F2B2BD-FA0D-BE0F-6EC5-91042A03B6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575" y="5972607"/>
            <a:ext cx="2138315" cy="538317"/>
          </a:xfrm>
          <a:prstGeom prst="rect">
            <a:avLst/>
          </a:prstGeom>
        </p:spPr>
      </p:pic>
      <p:sp>
        <p:nvSpPr>
          <p:cNvPr id="7" name="Graphic 2">
            <a:extLst>
              <a:ext uri="{FF2B5EF4-FFF2-40B4-BE49-F238E27FC236}">
                <a16:creationId xmlns:a16="http://schemas.microsoft.com/office/drawing/2014/main" id="{4063001B-36A1-FB3D-26B9-D562A8A8EE5C}"/>
              </a:ext>
            </a:extLst>
          </p:cNvPr>
          <p:cNvSpPr>
            <a:spLocks noChangeAspect="1"/>
          </p:cNvSpPr>
          <p:nvPr userDrawn="1"/>
        </p:nvSpPr>
        <p:spPr>
          <a:xfrm>
            <a:off x="6676053" y="635193"/>
            <a:ext cx="4414734" cy="6222807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noFill/>
          <a:ln w="25400" cap="flat">
            <a:solidFill>
              <a:schemeClr val="tx2"/>
            </a:solidFill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C056DCAB-AC47-69F8-AF40-A01C055424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5083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ld Headline/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0BE6CC2A-C95F-244E-BF13-D3D66112E497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26000">
                <a:schemeClr val="tx2"/>
              </a:gs>
              <a:gs pos="100000">
                <a:schemeClr val="accent4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87C837-A293-A348-B438-548D46D04E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8835" y="1042737"/>
            <a:ext cx="8985123" cy="132556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Bold Headline Goes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B122D35-94E5-E84A-9263-B89FCBEF2A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2237" y="5400978"/>
            <a:ext cx="2972565" cy="5541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Subheading Text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3500080-F28E-5646-A599-55F3FDA0B4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9599" y="5413439"/>
            <a:ext cx="3641726" cy="541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Body copy here</a:t>
            </a:r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C30DB967-1860-BF1F-B6EF-35B881F2A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4102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old Headline/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0BE6CC2A-C95F-244E-BF13-D3D66112E497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1000">
                <a:schemeClr val="accent5"/>
              </a:gs>
              <a:gs pos="48000">
                <a:schemeClr val="accent5"/>
              </a:gs>
              <a:gs pos="100000">
                <a:schemeClr val="accent6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987C837-A293-A348-B438-548D46D04E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8835" y="1042737"/>
            <a:ext cx="8985123" cy="1325563"/>
          </a:xfrm>
          <a:prstGeom prst="rect">
            <a:avLst/>
          </a:prstGeom>
        </p:spPr>
        <p:txBody>
          <a:bodyPr lIns="0" tIns="0" rIns="0" bIns="0"/>
          <a:lstStyle>
            <a:lvl1pPr>
              <a:defRPr sz="9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Bold Headline Goes Here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2B122D35-94E5-E84A-9263-B89FCBEF2A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2237" y="5400978"/>
            <a:ext cx="2972565" cy="55413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Subheading Text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13500080-F28E-5646-A599-55F3FDA0B4A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229599" y="5413439"/>
            <a:ext cx="3641726" cy="54167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Body copy here</a:t>
            </a:r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D7A1F17E-92FE-6908-D00D-DB5D8DA0B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76823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ingle Corner Rectangle 14">
            <a:extLst>
              <a:ext uri="{FF2B5EF4-FFF2-40B4-BE49-F238E27FC236}">
                <a16:creationId xmlns:a16="http://schemas.microsoft.com/office/drawing/2014/main" id="{5352DC04-8C9A-66A8-EE79-A32AB5848D09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1000">
                <a:schemeClr val="tx2"/>
              </a:gs>
              <a:gs pos="100000">
                <a:schemeClr val="accent4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71C9B21-40DF-EA6B-384D-7D0DC17416A0}"/>
              </a:ext>
            </a:extLst>
          </p:cNvPr>
          <p:cNvGrpSpPr/>
          <p:nvPr userDrawn="1"/>
        </p:nvGrpSpPr>
        <p:grpSpPr>
          <a:xfrm>
            <a:off x="3080615" y="522817"/>
            <a:ext cx="6030769" cy="5467463"/>
            <a:chOff x="2779076" y="249444"/>
            <a:chExt cx="6633846" cy="6014209"/>
          </a:xfrm>
          <a:gradFill flip="none" rotWithShape="1">
            <a:gsLst>
              <a:gs pos="0">
                <a:schemeClr val="tx2"/>
              </a:gs>
              <a:gs pos="100000">
                <a:schemeClr val="accent4"/>
              </a:gs>
            </a:gsLst>
            <a:lin ang="16200000" scaled="0"/>
            <a:tileRect/>
          </a:gra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545B865-D23F-EBCF-6C78-4267EB6C5EBF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3A5303E-D7AD-0D47-A16B-F5D18E87C80C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9A2CED7E-2151-F0BE-306E-BD15EDBFEED4}"/>
              </a:ext>
            </a:extLst>
          </p:cNvPr>
          <p:cNvSpPr/>
          <p:nvPr userDrawn="1"/>
        </p:nvSpPr>
        <p:spPr>
          <a:xfrm>
            <a:off x="3717127" y="1137982"/>
            <a:ext cx="4757738" cy="47577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45B77-B54E-D247-8E6C-0970314709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79279" y="2582608"/>
            <a:ext cx="3633435" cy="18684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40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72B1A112-FFAB-3B2B-6CE1-3E837C52CB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712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E2241BC-E3E9-70DD-B712-D485CFAEB9CA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50000"/>
            </a:avLst>
          </a:prstGeom>
          <a:gradFill flip="none" rotWithShape="1">
            <a:gsLst>
              <a:gs pos="1000">
                <a:schemeClr val="accent5"/>
              </a:gs>
              <a:gs pos="100000">
                <a:schemeClr val="accent6"/>
              </a:gs>
            </a:gsLst>
            <a:lin ang="17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91EA69D-7A29-4E65-989C-CDBC3618C8DD}"/>
              </a:ext>
            </a:extLst>
          </p:cNvPr>
          <p:cNvGrpSpPr/>
          <p:nvPr userDrawn="1"/>
        </p:nvGrpSpPr>
        <p:grpSpPr>
          <a:xfrm>
            <a:off x="3080615" y="522817"/>
            <a:ext cx="6030769" cy="5467463"/>
            <a:chOff x="2779076" y="249444"/>
            <a:chExt cx="6633846" cy="6014209"/>
          </a:xfrm>
          <a:gradFill flip="none" rotWithShape="1">
            <a:gsLst>
              <a:gs pos="0">
                <a:schemeClr val="accent5"/>
              </a:gs>
              <a:gs pos="100000">
                <a:schemeClr val="accent6"/>
              </a:gs>
            </a:gsLst>
            <a:lin ang="16200000" scaled="0"/>
            <a:tileRect/>
          </a:gradFill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96547BD9-A41C-138E-DBFF-456E1CDC5078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44693C32-A5CF-EA2D-88B6-F33FFAE0D8DD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9A2CED7E-2151-F0BE-306E-BD15EDBFEED4}"/>
              </a:ext>
            </a:extLst>
          </p:cNvPr>
          <p:cNvSpPr/>
          <p:nvPr userDrawn="1"/>
        </p:nvSpPr>
        <p:spPr>
          <a:xfrm>
            <a:off x="3717127" y="1137982"/>
            <a:ext cx="4757738" cy="47577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F045B77-B54E-D247-8E6C-09703147096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279279" y="2582608"/>
            <a:ext cx="3633435" cy="1868487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40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4E1EBAF8-868B-A12D-D654-B4E39A0513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255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Gradient Sub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 Same Side Corner Rectangle 7">
            <a:extLst>
              <a:ext uri="{FF2B5EF4-FFF2-40B4-BE49-F238E27FC236}">
                <a16:creationId xmlns:a16="http://schemas.microsoft.com/office/drawing/2014/main" id="{8353EAC5-69DF-3C57-CBF7-1EC8EEC911A0}"/>
              </a:ext>
            </a:extLst>
          </p:cNvPr>
          <p:cNvSpPr/>
          <p:nvPr userDrawn="1"/>
        </p:nvSpPr>
        <p:spPr>
          <a:xfrm>
            <a:off x="8570563" y="0"/>
            <a:ext cx="3621437" cy="6858000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56044">
                <a:schemeClr val="accent5"/>
              </a:gs>
              <a:gs pos="0">
                <a:schemeClr val="accent3"/>
              </a:gs>
              <a:gs pos="99000">
                <a:schemeClr val="accent6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Graphic 2">
            <a:extLst>
              <a:ext uri="{FF2B5EF4-FFF2-40B4-BE49-F238E27FC236}">
                <a16:creationId xmlns:a16="http://schemas.microsoft.com/office/drawing/2014/main" id="{A241522C-DF6A-A446-4E24-5D8F6F4636DC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3368178" y="-1404358"/>
            <a:ext cx="6857998" cy="9666719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5214F5D4-C37D-C5BC-E02C-C489AD0ADB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87152" y="2081778"/>
            <a:ext cx="4175224" cy="2156379"/>
          </a:xfrm>
        </p:spPr>
        <p:txBody>
          <a:bodyPr anchor="b" anchorCtr="0">
            <a:normAutofit/>
          </a:bodyPr>
          <a:lstStyle>
            <a:lvl1pPr marL="6350" indent="0">
              <a:tabLst/>
              <a:defRPr sz="48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Subdivider title here.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E200B836-8C1D-3F87-EE68-54344B6EC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87152" y="4263087"/>
            <a:ext cx="4175224" cy="359159"/>
          </a:xfrm>
        </p:spPr>
        <p:txBody>
          <a:bodyPr>
            <a:normAutofit/>
          </a:bodyPr>
          <a:lstStyle>
            <a:lvl1pPr>
              <a:defRPr sz="1400" b="1" spc="6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OR 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F83BA3-87AE-DB46-56BA-E18C321D31AE}"/>
              </a:ext>
            </a:extLst>
          </p:cNvPr>
          <p:cNvSpPr/>
          <p:nvPr userDrawn="1"/>
        </p:nvSpPr>
        <p:spPr>
          <a:xfrm>
            <a:off x="212651" y="6356350"/>
            <a:ext cx="2955851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 descr="RRH_Logo_OneLine_RGB.png">
            <a:extLst>
              <a:ext uri="{FF2B5EF4-FFF2-40B4-BE49-F238E27FC236}">
                <a16:creationId xmlns:a16="http://schemas.microsoft.com/office/drawing/2014/main" id="{48BCA9B2-DF27-EB8B-27FC-43F7EF9E53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F7767442-1C5E-9448-DC45-1E6E8EE027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4915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Gradient Sub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03930902-1DD0-F868-93C9-93112AC9DFBB}"/>
              </a:ext>
            </a:extLst>
          </p:cNvPr>
          <p:cNvSpPr/>
          <p:nvPr userDrawn="1"/>
        </p:nvSpPr>
        <p:spPr>
          <a:xfrm>
            <a:off x="8570563" y="0"/>
            <a:ext cx="3621437" cy="6858000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accent5"/>
              </a:gs>
              <a:gs pos="99000">
                <a:schemeClr val="accent6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Graphic 2">
            <a:extLst>
              <a:ext uri="{FF2B5EF4-FFF2-40B4-BE49-F238E27FC236}">
                <a16:creationId xmlns:a16="http://schemas.microsoft.com/office/drawing/2014/main" id="{D70584D9-8401-BAA5-D27F-6C6D95FB9969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3368178" y="-1404358"/>
            <a:ext cx="6857998" cy="9666719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5214F5D4-C37D-C5BC-E02C-C489AD0ADB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3817" y="2098814"/>
            <a:ext cx="4175224" cy="2156379"/>
          </a:xfrm>
        </p:spPr>
        <p:txBody>
          <a:bodyPr anchor="b" anchorCtr="0">
            <a:normAutofit/>
          </a:bodyPr>
          <a:lstStyle>
            <a:lvl1pPr>
              <a:defRPr sz="48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Subdivider title here.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E200B836-8C1D-3F87-EE68-54344B6EC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3817" y="4280123"/>
            <a:ext cx="4175224" cy="359159"/>
          </a:xfrm>
        </p:spPr>
        <p:txBody>
          <a:bodyPr>
            <a:normAutofit/>
          </a:bodyPr>
          <a:lstStyle>
            <a:lvl1pPr>
              <a:defRPr sz="1400" b="1" spc="6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OR 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F83BA3-87AE-DB46-56BA-E18C321D31AE}"/>
              </a:ext>
            </a:extLst>
          </p:cNvPr>
          <p:cNvSpPr/>
          <p:nvPr userDrawn="1"/>
        </p:nvSpPr>
        <p:spPr>
          <a:xfrm>
            <a:off x="212651" y="6356350"/>
            <a:ext cx="2955851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405481-6C56-C521-1A91-9AFECDAE7790}"/>
              </a:ext>
            </a:extLst>
          </p:cNvPr>
          <p:cNvSpPr txBox="1"/>
          <p:nvPr userDrawn="1"/>
        </p:nvSpPr>
        <p:spPr>
          <a:xfrm>
            <a:off x="766664" y="7010400"/>
            <a:ext cx="581919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Center the text to the dome if using a one line title.</a:t>
            </a:r>
          </a:p>
        </p:txBody>
      </p:sp>
      <p:pic>
        <p:nvPicPr>
          <p:cNvPr id="2" name="Picture 1" descr="RRH_Logo_OneLine_RGB.png">
            <a:extLst>
              <a:ext uri="{FF2B5EF4-FFF2-40B4-BE49-F238E27FC236}">
                <a16:creationId xmlns:a16="http://schemas.microsoft.com/office/drawing/2014/main" id="{23365C04-1D24-111D-E061-F1C87F6E157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135F3E97-FAB5-1987-9F40-B744BCF5DE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6753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Gradient Sub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ame Side Corner Rectangle 2">
            <a:extLst>
              <a:ext uri="{FF2B5EF4-FFF2-40B4-BE49-F238E27FC236}">
                <a16:creationId xmlns:a16="http://schemas.microsoft.com/office/drawing/2014/main" id="{A1E5DFCC-AC4B-82D6-DA96-27BE389A2DA4}"/>
              </a:ext>
            </a:extLst>
          </p:cNvPr>
          <p:cNvSpPr/>
          <p:nvPr userDrawn="1"/>
        </p:nvSpPr>
        <p:spPr>
          <a:xfrm>
            <a:off x="8570563" y="0"/>
            <a:ext cx="3621437" cy="6858000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chemeClr val="accent4"/>
              </a:gs>
              <a:gs pos="99000">
                <a:schemeClr val="tx2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Graphic 2">
            <a:extLst>
              <a:ext uri="{FF2B5EF4-FFF2-40B4-BE49-F238E27FC236}">
                <a16:creationId xmlns:a16="http://schemas.microsoft.com/office/drawing/2014/main" id="{F0576B3D-E958-C67C-1BBB-42294DD8F6FD}"/>
              </a:ext>
            </a:extLst>
          </p:cNvPr>
          <p:cNvSpPr>
            <a:spLocks noChangeAspect="1"/>
          </p:cNvSpPr>
          <p:nvPr userDrawn="1"/>
        </p:nvSpPr>
        <p:spPr>
          <a:xfrm rot="5400000">
            <a:off x="3368178" y="-1404358"/>
            <a:ext cx="6857998" cy="9666719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Text Placeholder 15">
            <a:extLst>
              <a:ext uri="{FF2B5EF4-FFF2-40B4-BE49-F238E27FC236}">
                <a16:creationId xmlns:a16="http://schemas.microsoft.com/office/drawing/2014/main" id="{5214F5D4-C37D-C5BC-E02C-C489AD0ADB1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965051" y="2105794"/>
            <a:ext cx="4175224" cy="2156379"/>
          </a:xfrm>
        </p:spPr>
        <p:txBody>
          <a:bodyPr anchor="b" anchorCtr="0">
            <a:normAutofit/>
          </a:bodyPr>
          <a:lstStyle>
            <a:lvl1pPr>
              <a:defRPr sz="48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Subdivider title here.</a:t>
            </a:r>
          </a:p>
        </p:txBody>
      </p:sp>
      <p:sp>
        <p:nvSpPr>
          <p:cNvPr id="6" name="Text Placeholder 16">
            <a:extLst>
              <a:ext uri="{FF2B5EF4-FFF2-40B4-BE49-F238E27FC236}">
                <a16:creationId xmlns:a16="http://schemas.microsoft.com/office/drawing/2014/main" id="{E200B836-8C1D-3F87-EE68-54344B6EC4A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965051" y="4287103"/>
            <a:ext cx="4175224" cy="359159"/>
          </a:xfrm>
        </p:spPr>
        <p:txBody>
          <a:bodyPr>
            <a:normAutofit/>
          </a:bodyPr>
          <a:lstStyle>
            <a:lvl1pPr>
              <a:defRPr sz="1400" b="1" spc="6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OR DATE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F83BA3-87AE-DB46-56BA-E18C321D31AE}"/>
              </a:ext>
            </a:extLst>
          </p:cNvPr>
          <p:cNvSpPr/>
          <p:nvPr userDrawn="1"/>
        </p:nvSpPr>
        <p:spPr>
          <a:xfrm>
            <a:off x="212651" y="6356350"/>
            <a:ext cx="2955851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405481-6C56-C521-1A91-9AFECDAE7790}"/>
              </a:ext>
            </a:extLst>
          </p:cNvPr>
          <p:cNvSpPr txBox="1"/>
          <p:nvPr userDrawn="1"/>
        </p:nvSpPr>
        <p:spPr>
          <a:xfrm>
            <a:off x="766664" y="7010400"/>
            <a:ext cx="581919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400" dirty="0">
                <a:solidFill>
                  <a:schemeClr val="bg1">
                    <a:lumMod val="75000"/>
                  </a:schemeClr>
                </a:solidFill>
              </a:rPr>
              <a:t>Center the text to the dome if using a one line title.</a:t>
            </a:r>
          </a:p>
        </p:txBody>
      </p:sp>
      <p:pic>
        <p:nvPicPr>
          <p:cNvPr id="2" name="Picture 1" descr="RRH_Logo_OneLine_RGB.png">
            <a:extLst>
              <a:ext uri="{FF2B5EF4-FFF2-40B4-BE49-F238E27FC236}">
                <a16:creationId xmlns:a16="http://schemas.microsoft.com/office/drawing/2014/main" id="{1EB393C8-0747-50F5-5E61-4308878A5A6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C874A784-7D47-3989-30FD-42677A1B51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9837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8EEC8F-50F3-E78C-C397-FFB0CFCF26E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84000">
                <a:schemeClr val="accent5"/>
              </a:gs>
              <a:gs pos="100000">
                <a:schemeClr val="accent6"/>
              </a:gs>
              <a:gs pos="47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RRH_Logo_OneLine_RGB.png">
            <a:extLst>
              <a:ext uri="{FF2B5EF4-FFF2-40B4-BE49-F238E27FC236}">
                <a16:creationId xmlns:a16="http://schemas.microsoft.com/office/drawing/2014/main" id="{04102116-E855-9728-54BC-77B26C7F91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AA6EE23C-A41F-49D8-B5BB-9A75C4B5F9E0}"/>
              </a:ext>
            </a:extLst>
          </p:cNvPr>
          <p:cNvSpPr/>
          <p:nvPr userDrawn="1"/>
        </p:nvSpPr>
        <p:spPr>
          <a:xfrm rot="10800000" flipH="1">
            <a:off x="0" y="0"/>
            <a:ext cx="12192000" cy="6239529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9352" y="350764"/>
            <a:ext cx="10272035" cy="6629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5ACB7CE6-8F71-9F45-9966-F6E7C8B0B0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9352" y="1458479"/>
            <a:ext cx="5349961" cy="4411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00AA8D7-8A58-3B44-9654-E16CC0209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058" y="1458479"/>
            <a:ext cx="5407738" cy="4411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FB5BC2C6-500B-0F33-F2A2-B81DDDDAD7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2092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Cop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8EEC8F-50F3-E78C-C397-FFB0CFCF26E0}"/>
              </a:ext>
            </a:extLst>
          </p:cNvPr>
          <p:cNvSpPr/>
          <p:nvPr userDrawn="1"/>
        </p:nvSpPr>
        <p:spPr>
          <a:xfrm>
            <a:off x="8803036" y="4386020"/>
            <a:ext cx="3388963" cy="2471980"/>
          </a:xfrm>
          <a:prstGeom prst="rect">
            <a:avLst/>
          </a:prstGeom>
          <a:gradFill>
            <a:gsLst>
              <a:gs pos="84000">
                <a:schemeClr val="accent5"/>
              </a:gs>
              <a:gs pos="100000">
                <a:schemeClr val="accent6"/>
              </a:gs>
              <a:gs pos="47000">
                <a:schemeClr val="accent3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91A7DBA-0559-4582-1B06-67CD44D3C2F4}"/>
              </a:ext>
            </a:extLst>
          </p:cNvPr>
          <p:cNvSpPr/>
          <p:nvPr userDrawn="1"/>
        </p:nvSpPr>
        <p:spPr>
          <a:xfrm>
            <a:off x="-4957" y="-21518"/>
            <a:ext cx="12930542" cy="6879519"/>
          </a:xfrm>
          <a:custGeom>
            <a:avLst/>
            <a:gdLst>
              <a:gd name="connsiteX0" fmla="*/ 0 w 12930542"/>
              <a:gd name="connsiteY0" fmla="*/ 0 h 6879519"/>
              <a:gd name="connsiteX1" fmla="*/ 3548904 w 12930542"/>
              <a:gd name="connsiteY1" fmla="*/ 0 h 6879519"/>
              <a:gd name="connsiteX2" fmla="*/ 3548904 w 12930542"/>
              <a:gd name="connsiteY2" fmla="*/ 21521 h 6879519"/>
              <a:gd name="connsiteX3" fmla="*/ 8653010 w 12930542"/>
              <a:gd name="connsiteY3" fmla="*/ 21521 h 6879519"/>
              <a:gd name="connsiteX4" fmla="*/ 8653010 w 12930542"/>
              <a:gd name="connsiteY4" fmla="*/ 21518 h 6879519"/>
              <a:gd name="connsiteX5" fmla="*/ 12930542 w 12930542"/>
              <a:gd name="connsiteY5" fmla="*/ 21518 h 6879519"/>
              <a:gd name="connsiteX6" fmla="*/ 12930542 w 12930542"/>
              <a:gd name="connsiteY6" fmla="*/ 3276162 h 6879519"/>
              <a:gd name="connsiteX7" fmla="*/ 12610996 w 12930542"/>
              <a:gd name="connsiteY7" fmla="*/ 3276162 h 6879519"/>
              <a:gd name="connsiteX8" fmla="*/ 12620578 w 12930542"/>
              <a:gd name="connsiteY8" fmla="*/ 3450523 h 6879519"/>
              <a:gd name="connsiteX9" fmla="*/ 8888674 w 12930542"/>
              <a:gd name="connsiteY9" fmla="*/ 6879519 h 6879519"/>
              <a:gd name="connsiteX10" fmla="*/ 2104978 w 12930542"/>
              <a:gd name="connsiteY10" fmla="*/ 6879519 h 6879519"/>
              <a:gd name="connsiteX11" fmla="*/ 2104978 w 12930542"/>
              <a:gd name="connsiteY11" fmla="*/ 6879518 h 6879519"/>
              <a:gd name="connsiteX12" fmla="*/ 0 w 12930542"/>
              <a:gd name="connsiteY12" fmla="*/ 6879518 h 6879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930542" h="6879519">
                <a:moveTo>
                  <a:pt x="0" y="0"/>
                </a:moveTo>
                <a:lnTo>
                  <a:pt x="3548904" y="0"/>
                </a:lnTo>
                <a:lnTo>
                  <a:pt x="3548904" y="21521"/>
                </a:lnTo>
                <a:lnTo>
                  <a:pt x="8653010" y="21521"/>
                </a:lnTo>
                <a:lnTo>
                  <a:pt x="8653010" y="21518"/>
                </a:lnTo>
                <a:lnTo>
                  <a:pt x="12930542" y="21518"/>
                </a:lnTo>
                <a:lnTo>
                  <a:pt x="12930542" y="3276162"/>
                </a:lnTo>
                <a:lnTo>
                  <a:pt x="12610996" y="3276162"/>
                </a:lnTo>
                <a:lnTo>
                  <a:pt x="12620578" y="3450523"/>
                </a:lnTo>
                <a:cubicBezTo>
                  <a:pt x="12620578" y="5344343"/>
                  <a:pt x="10949784" y="6879519"/>
                  <a:pt x="8888674" y="6879519"/>
                </a:cubicBezTo>
                <a:lnTo>
                  <a:pt x="2104978" y="6879519"/>
                </a:lnTo>
                <a:lnTo>
                  <a:pt x="2104978" y="6879518"/>
                </a:lnTo>
                <a:lnTo>
                  <a:pt x="0" y="68795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0292" y="330334"/>
            <a:ext cx="10251095" cy="6629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5ACB7CE6-8F71-9F45-9966-F6E7C8B0B0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0292" y="1458479"/>
            <a:ext cx="5329021" cy="4411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00AA8D7-8A58-3B44-9654-E16CC0209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057" y="1458479"/>
            <a:ext cx="5593525" cy="4411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pic>
        <p:nvPicPr>
          <p:cNvPr id="11" name="Picture 10" descr="RRH_Logo_OneLine_RGB.png">
            <a:extLst>
              <a:ext uri="{FF2B5EF4-FFF2-40B4-BE49-F238E27FC236}">
                <a16:creationId xmlns:a16="http://schemas.microsoft.com/office/drawing/2014/main" id="{34324231-0FAC-4BBC-1FE2-F4A549848E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C631F40D-1899-B7D9-44A5-5123EEF64F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2200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Heav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7272" y="330334"/>
            <a:ext cx="10244115" cy="6629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5ACB7CE6-8F71-9F45-9966-F6E7C8B0B0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272" y="1458479"/>
            <a:ext cx="10271866" cy="4411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Supporting copy</a:t>
            </a:r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927163F3-5127-1AAD-C218-E48DF2FCF0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2544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ody Copy Heavy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A1ED59B8-5A2B-BCB6-0FCE-228739A22F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243822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and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B89181C6-4F37-9AFA-027C-2567DDDBB79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-1487567" y="3505876"/>
            <a:ext cx="2786142" cy="2363268"/>
            <a:chOff x="4821707" y="567552"/>
            <a:chExt cx="1823563" cy="1546787"/>
          </a:xfrm>
          <a:gradFill>
            <a:gsLst>
              <a:gs pos="0">
                <a:schemeClr val="accent6"/>
              </a:gs>
              <a:gs pos="72000">
                <a:srgbClr val="8DC1EB"/>
              </a:gs>
              <a:gs pos="33000">
                <a:schemeClr val="accent5"/>
              </a:gs>
            </a:gsLst>
            <a:lin ang="13800000" scaled="0"/>
          </a:gradFill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E439A7EF-CF4A-C7D7-EBD7-901C562BEE5D}"/>
                </a:ext>
              </a:extLst>
            </p:cNvPr>
            <p:cNvSpPr/>
            <p:nvPr/>
          </p:nvSpPr>
          <p:spPr>
            <a:xfrm>
              <a:off x="4961192" y="1354826"/>
              <a:ext cx="1684078" cy="759513"/>
            </a:xfrm>
            <a:custGeom>
              <a:avLst/>
              <a:gdLst>
                <a:gd name="connsiteX0" fmla="*/ 0 w 1684078"/>
                <a:gd name="connsiteY0" fmla="*/ 0 h 759513"/>
                <a:gd name="connsiteX1" fmla="*/ 1684079 w 1684078"/>
                <a:gd name="connsiteY1" fmla="*/ 0 h 759513"/>
                <a:gd name="connsiteX2" fmla="*/ 1684079 w 1684078"/>
                <a:gd name="connsiteY2" fmla="*/ 759513 h 759513"/>
                <a:gd name="connsiteX3" fmla="*/ 0 w 1684078"/>
                <a:gd name="connsiteY3" fmla="*/ 759513 h 75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4078" h="759513">
                  <a:moveTo>
                    <a:pt x="0" y="0"/>
                  </a:moveTo>
                  <a:lnTo>
                    <a:pt x="1684079" y="0"/>
                  </a:lnTo>
                  <a:lnTo>
                    <a:pt x="1684079" y="759513"/>
                  </a:lnTo>
                  <a:lnTo>
                    <a:pt x="0" y="75951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A623571-BF04-ABF2-37D9-AFBC27C4BB4C}"/>
                </a:ext>
              </a:extLst>
            </p:cNvPr>
            <p:cNvSpPr/>
            <p:nvPr/>
          </p:nvSpPr>
          <p:spPr>
            <a:xfrm>
              <a:off x="4821707" y="894935"/>
              <a:ext cx="1606565" cy="356855"/>
            </a:xfrm>
            <a:custGeom>
              <a:avLst/>
              <a:gdLst>
                <a:gd name="connsiteX0" fmla="*/ 0 w 1606565"/>
                <a:gd name="connsiteY0" fmla="*/ 0 h 356855"/>
                <a:gd name="connsiteX1" fmla="*/ 1606566 w 1606565"/>
                <a:gd name="connsiteY1" fmla="*/ 0 h 356855"/>
                <a:gd name="connsiteX2" fmla="*/ 1606566 w 1606565"/>
                <a:gd name="connsiteY2" fmla="*/ 356855 h 356855"/>
                <a:gd name="connsiteX3" fmla="*/ 0 w 1606565"/>
                <a:gd name="connsiteY3" fmla="*/ 356855 h 35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6565" h="356855">
                  <a:moveTo>
                    <a:pt x="0" y="0"/>
                  </a:moveTo>
                  <a:lnTo>
                    <a:pt x="1606566" y="0"/>
                  </a:lnTo>
                  <a:lnTo>
                    <a:pt x="1606566" y="356855"/>
                  </a:lnTo>
                  <a:lnTo>
                    <a:pt x="0" y="35685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AE1744EF-3CDE-988C-B31C-03591B0ED1EF}"/>
                </a:ext>
              </a:extLst>
            </p:cNvPr>
            <p:cNvSpPr/>
            <p:nvPr/>
          </p:nvSpPr>
          <p:spPr>
            <a:xfrm>
              <a:off x="5765226" y="567552"/>
              <a:ext cx="877529" cy="224368"/>
            </a:xfrm>
            <a:custGeom>
              <a:avLst/>
              <a:gdLst>
                <a:gd name="connsiteX0" fmla="*/ 0 w 877529"/>
                <a:gd name="connsiteY0" fmla="*/ 0 h 224368"/>
                <a:gd name="connsiteX1" fmla="*/ 877529 w 877529"/>
                <a:gd name="connsiteY1" fmla="*/ 0 h 224368"/>
                <a:gd name="connsiteX2" fmla="*/ 877529 w 877529"/>
                <a:gd name="connsiteY2" fmla="*/ 224368 h 224368"/>
                <a:gd name="connsiteX3" fmla="*/ 0 w 877529"/>
                <a:gd name="connsiteY3" fmla="*/ 224368 h 2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529" h="224368">
                  <a:moveTo>
                    <a:pt x="0" y="0"/>
                  </a:moveTo>
                  <a:lnTo>
                    <a:pt x="877529" y="0"/>
                  </a:lnTo>
                  <a:lnTo>
                    <a:pt x="877529" y="224368"/>
                  </a:lnTo>
                  <a:lnTo>
                    <a:pt x="0" y="22436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0EE82B4-B2C6-034C-B48D-44A2AEDF30A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004963" y="2983143"/>
            <a:ext cx="12386523" cy="12386523"/>
          </a:xfrm>
          <a:prstGeom prst="blockArc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en-US" dirty="0"/>
              <a:t>                                                         </a:t>
            </a:r>
          </a:p>
          <a:p>
            <a:endParaRPr lang="en-US" dirty="0"/>
          </a:p>
          <a:p>
            <a:r>
              <a:rPr lang="en-US" dirty="0"/>
              <a:t>					     Picture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F1BC614E-D47B-0FAD-2515-5228FFE105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7272" y="330334"/>
            <a:ext cx="10244115" cy="6629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02E2D5FF-A2B6-3865-D50A-75AD96CB317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272" y="1458480"/>
            <a:ext cx="10271866" cy="1187358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1" name="Text Placeholder 16">
            <a:extLst>
              <a:ext uri="{FF2B5EF4-FFF2-40B4-BE49-F238E27FC236}">
                <a16:creationId xmlns:a16="http://schemas.microsoft.com/office/drawing/2014/main" id="{8A2C0266-2DED-A9B2-D85E-8E31C845C8B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07272" y="998300"/>
            <a:ext cx="3903740" cy="359159"/>
          </a:xfrm>
        </p:spPr>
        <p:txBody>
          <a:bodyPr lIns="0" rIns="0">
            <a:normAutofit/>
          </a:bodyPr>
          <a:lstStyle>
            <a:lvl1pPr>
              <a:defRPr sz="1400" b="1" spc="60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SUBTITLE OR DATE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EA36335-9080-35B8-8321-DA8A7B59C46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651000" y="3506454"/>
            <a:ext cx="3609975" cy="342900"/>
          </a:xfrm>
        </p:spPr>
        <p:txBody>
          <a:bodyPr lIns="0" rIns="0">
            <a:normAutofit/>
          </a:bodyPr>
          <a:lstStyle>
            <a:lvl1pPr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EB6DD6C8-929D-C761-40BA-BC6766A50863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1656217" y="4019550"/>
            <a:ext cx="3609975" cy="1839913"/>
          </a:xfrm>
        </p:spPr>
        <p:txBody>
          <a:bodyPr rIns="0">
            <a:normAutofit/>
          </a:bodyPr>
          <a:lstStyle>
            <a:lvl1pPr>
              <a:defRPr sz="1400"/>
            </a:lvl1pPr>
          </a:lstStyle>
          <a:p>
            <a:pPr lvl="0"/>
            <a:endParaRPr lang="en-US" dirty="0"/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7F922EF6-5825-D0A3-D0C2-E621DB382A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87257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+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0D8D00D3-8931-7E6D-FA63-85331A6BBE0C}"/>
              </a:ext>
            </a:extLst>
          </p:cNvPr>
          <p:cNvSpPr/>
          <p:nvPr userDrawn="1"/>
        </p:nvSpPr>
        <p:spPr>
          <a:xfrm rot="16200000">
            <a:off x="8933529" y="132431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B8A2B1D7-B05A-5848-8683-121F92012D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3168" y="544784"/>
            <a:ext cx="5915057" cy="92532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Title here.</a:t>
            </a:r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E2A7490D-5C5B-F340-A46C-7D7B4EE6F1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360068" y="1820723"/>
            <a:ext cx="5268911" cy="4229924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D72D20B0-AF04-EF51-86D6-5B41EF06432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4949016" cy="68580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1BA0D639-805E-A8DF-0D6A-81A329B119D8}"/>
              </a:ext>
            </a:extLst>
          </p:cNvPr>
          <p:cNvSpPr/>
          <p:nvPr userDrawn="1"/>
        </p:nvSpPr>
        <p:spPr>
          <a:xfrm rot="16200000">
            <a:off x="8933530" y="132430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gradFill flip="none" rotWithShape="1">
            <a:gsLst>
              <a:gs pos="95000">
                <a:schemeClr val="accent6"/>
              </a:gs>
              <a:gs pos="5000">
                <a:schemeClr val="accent3"/>
              </a:gs>
              <a:gs pos="37000">
                <a:schemeClr val="accent5"/>
              </a:gs>
            </a:gsLst>
            <a:lin ang="9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8EFF8069-7353-5151-3097-1724E01137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059097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ort Agenda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icture Placeholder 35">
            <a:extLst>
              <a:ext uri="{FF2B5EF4-FFF2-40B4-BE49-F238E27FC236}">
                <a16:creationId xmlns:a16="http://schemas.microsoft.com/office/drawing/2014/main" id="{C4FCD4B6-C291-3D4F-BE21-F68CB3AD96B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9217025" y="663300"/>
            <a:ext cx="2967037" cy="61947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65000"/>
              <a:alpha val="25371"/>
            </a:schemeClr>
          </a:solidFill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17" name="Text Placeholder 34">
            <a:extLst>
              <a:ext uri="{FF2B5EF4-FFF2-40B4-BE49-F238E27FC236}">
                <a16:creationId xmlns:a16="http://schemas.microsoft.com/office/drawing/2014/main" id="{3781E63B-2C64-A442-A7ED-F52787AA3D7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00780" y="1949589"/>
            <a:ext cx="2636060" cy="102488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FB307E00-5789-D04A-8A35-8910243600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0674" y="663301"/>
            <a:ext cx="7296152" cy="74209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ts val="3520"/>
              </a:lnSpc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B7FDC7ED-C8C3-1041-A8A8-5A9CF9ADBA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1469" y="1949588"/>
            <a:ext cx="1349357" cy="10248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6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5" name="Text Placeholder 34">
            <a:extLst>
              <a:ext uri="{FF2B5EF4-FFF2-40B4-BE49-F238E27FC236}">
                <a16:creationId xmlns:a16="http://schemas.microsoft.com/office/drawing/2014/main" id="{DEC0EB86-4C50-9849-A2C2-B9CB27CE21E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00780" y="3349181"/>
            <a:ext cx="2636060" cy="102488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26" name="Text Placeholder 22">
            <a:extLst>
              <a:ext uri="{FF2B5EF4-FFF2-40B4-BE49-F238E27FC236}">
                <a16:creationId xmlns:a16="http://schemas.microsoft.com/office/drawing/2014/main" id="{4DB30780-93F9-E54E-BB09-8E3E33E8B51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1469" y="3349180"/>
            <a:ext cx="1349357" cy="10248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6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7" name="Text Placeholder 34">
            <a:extLst>
              <a:ext uri="{FF2B5EF4-FFF2-40B4-BE49-F238E27FC236}">
                <a16:creationId xmlns:a16="http://schemas.microsoft.com/office/drawing/2014/main" id="{6C85F9F5-3040-454C-A417-38C70B2703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00780" y="4748772"/>
            <a:ext cx="2636060" cy="102488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3D28C031-950C-EE41-A204-435600923F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1469" y="4748771"/>
            <a:ext cx="1379309" cy="10248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6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9" name="Text Placeholder 34">
            <a:extLst>
              <a:ext uri="{FF2B5EF4-FFF2-40B4-BE49-F238E27FC236}">
                <a16:creationId xmlns:a16="http://schemas.microsoft.com/office/drawing/2014/main" id="{ECAB12FC-3BD3-994D-A58C-FF8B9BA2289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32071" y="1949589"/>
            <a:ext cx="2636060" cy="102488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66E1F3A7-646B-BF4E-8C02-044F97E2042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52760" y="1949588"/>
            <a:ext cx="1379309" cy="10248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6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1" name="Text Placeholder 34">
            <a:extLst>
              <a:ext uri="{FF2B5EF4-FFF2-40B4-BE49-F238E27FC236}">
                <a16:creationId xmlns:a16="http://schemas.microsoft.com/office/drawing/2014/main" id="{B8E00EEC-25B9-C742-88D4-E532008507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2071" y="3349181"/>
            <a:ext cx="2636060" cy="102488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5F58B383-39FD-6C42-86B7-09E81B1F6C3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52760" y="3349180"/>
            <a:ext cx="1349357" cy="10248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6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33" name="Text Placeholder 34">
            <a:extLst>
              <a:ext uri="{FF2B5EF4-FFF2-40B4-BE49-F238E27FC236}">
                <a16:creationId xmlns:a16="http://schemas.microsoft.com/office/drawing/2014/main" id="{6E254947-C89E-C441-97A4-65975916BA5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32071" y="4748772"/>
            <a:ext cx="2636060" cy="102488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8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3441A4BD-BD6A-A146-8302-27DD93CCEA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852760" y="4748771"/>
            <a:ext cx="1379309" cy="102488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6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F5E6D812-E9DF-328E-DFD9-8F25A8285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3073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+ Acc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69BBA196-D944-1A30-96DD-E3E8E84D0BD4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B676704C-360E-AFF2-0A33-71D5AC760797}"/>
              </a:ext>
            </a:extLst>
          </p:cNvPr>
          <p:cNvSpPr/>
          <p:nvPr userDrawn="1"/>
        </p:nvSpPr>
        <p:spPr>
          <a:xfrm rot="16200000">
            <a:off x="8933529" y="132431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4252" y="330334"/>
            <a:ext cx="10237135" cy="6629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5ACB7CE6-8F71-9F45-9966-F6E7C8B0B0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4252" y="1458479"/>
            <a:ext cx="5315061" cy="441176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00AA8D7-8A58-3B44-9654-E16CC0209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057" y="1458479"/>
            <a:ext cx="5593525" cy="441176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8956DBB8-ABB3-203F-D37B-D6088DFFE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961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dy Copy + Acc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A45E0060-3F51-EB08-8291-5B496066EC44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7272" y="330334"/>
            <a:ext cx="10244115" cy="66290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5ACB7CE6-8F71-9F45-9966-F6E7C8B0B0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7272" y="1458479"/>
            <a:ext cx="5322041" cy="441176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00AA8D7-8A58-3B44-9654-E16CC0209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70057" y="1458479"/>
            <a:ext cx="5593525" cy="4411765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9" name="Slide Number Placeholder 10">
            <a:extLst>
              <a:ext uri="{FF2B5EF4-FFF2-40B4-BE49-F238E27FC236}">
                <a16:creationId xmlns:a16="http://schemas.microsoft.com/office/drawing/2014/main" id="{8956DBB8-ABB3-203F-D37B-D6088DFFEF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AB48F04-5A5E-3ED7-3657-E144B2D8DE6E}"/>
              </a:ext>
            </a:extLst>
          </p:cNvPr>
          <p:cNvSpPr/>
          <p:nvPr userDrawn="1"/>
        </p:nvSpPr>
        <p:spPr>
          <a:xfrm rot="16200000">
            <a:off x="8933529" y="132431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5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01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py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70D4369-3207-DD40-A239-E6D9E9FB858C}"/>
              </a:ext>
            </a:extLst>
          </p:cNvPr>
          <p:cNvSpPr/>
          <p:nvPr userDrawn="1"/>
        </p:nvSpPr>
        <p:spPr>
          <a:xfrm>
            <a:off x="317501" y="314325"/>
            <a:ext cx="6248400" cy="3993502"/>
          </a:xfrm>
          <a:prstGeom prst="rect">
            <a:avLst/>
          </a:prstGeom>
          <a:gradFill flip="none" rotWithShape="1">
            <a:gsLst>
              <a:gs pos="0">
                <a:schemeClr val="accent6"/>
              </a:gs>
              <a:gs pos="100000">
                <a:schemeClr val="accent5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9158C7-36C8-414F-887F-46DC13D5B18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248400" cy="3993502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36" name="Text Placeholder 34">
            <a:extLst>
              <a:ext uri="{FF2B5EF4-FFF2-40B4-BE49-F238E27FC236}">
                <a16:creationId xmlns:a16="http://schemas.microsoft.com/office/drawing/2014/main" id="{E2A7490D-5C5B-F340-A46C-7D7B4EE6F1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1719" y="783770"/>
            <a:ext cx="4617260" cy="528112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24ABE0B-A8A6-0C46-ABF6-04D85DA9811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3021" y="4640813"/>
            <a:ext cx="5296292" cy="1424084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F008F9DC-FBCA-19D5-D8FF-5E6919758C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08258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 Single Corner Rectangle 2">
            <a:extLst>
              <a:ext uri="{FF2B5EF4-FFF2-40B4-BE49-F238E27FC236}">
                <a16:creationId xmlns:a16="http://schemas.microsoft.com/office/drawing/2014/main" id="{942F5101-EA7E-94A8-BA82-5677A2F21A7A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0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E6D040C-2677-DF3C-6648-04503352134D}"/>
              </a:ext>
            </a:extLst>
          </p:cNvPr>
          <p:cNvGrpSpPr>
            <a:grpSpLocks noChangeAspect="1"/>
          </p:cNvGrpSpPr>
          <p:nvPr userDrawn="1"/>
        </p:nvGrpSpPr>
        <p:grpSpPr>
          <a:xfrm rot="1800000">
            <a:off x="631376" y="269213"/>
            <a:ext cx="5965137" cy="5407958"/>
            <a:chOff x="2779076" y="420894"/>
            <a:chExt cx="6633846" cy="6014209"/>
          </a:xfrm>
          <a:gradFill flip="none" rotWithShape="1">
            <a:gsLst>
              <a:gs pos="0">
                <a:schemeClr val="tx2"/>
              </a:gs>
              <a:gs pos="100000">
                <a:schemeClr val="accent4"/>
              </a:gs>
            </a:gsLst>
            <a:lin ang="5400000" scaled="0"/>
            <a:tileRect/>
          </a:gradFill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32CC92A9-5F60-AA32-37FC-779599956911}"/>
                </a:ext>
              </a:extLst>
            </p:cNvPr>
            <p:cNvSpPr/>
            <p:nvPr/>
          </p:nvSpPr>
          <p:spPr>
            <a:xfrm>
              <a:off x="2779076" y="42089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FA17684-5890-D956-3C10-C88DAD12434C}"/>
                </a:ext>
              </a:extLst>
            </p:cNvPr>
            <p:cNvSpPr/>
            <p:nvPr/>
          </p:nvSpPr>
          <p:spPr>
            <a:xfrm>
              <a:off x="7081571" y="196367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" name="Oval Callout 5">
            <a:extLst>
              <a:ext uri="{FF2B5EF4-FFF2-40B4-BE49-F238E27FC236}">
                <a16:creationId xmlns:a16="http://schemas.microsoft.com/office/drawing/2014/main" id="{CCD60B64-8024-D3FF-4B40-C89DE8C5A616}"/>
              </a:ext>
            </a:extLst>
          </p:cNvPr>
          <p:cNvSpPr/>
          <p:nvPr userDrawn="1"/>
        </p:nvSpPr>
        <p:spPr>
          <a:xfrm>
            <a:off x="919549" y="678160"/>
            <a:ext cx="5083990" cy="4871191"/>
          </a:xfrm>
          <a:prstGeom prst="wedgeEllipseCallout">
            <a:avLst>
              <a:gd name="adj1" fmla="val -50245"/>
              <a:gd name="adj2" fmla="val 495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D9FF435B-1E42-B742-B8BC-6F8C5174C7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92789" y="1624263"/>
            <a:ext cx="3137512" cy="249687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0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Quote goes here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3CCD0FFA-A057-9B46-B58A-66B3EA5AB35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92789" y="4367793"/>
            <a:ext cx="3137512" cy="396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 b="1" spc="1200" baseline="0">
                <a:solidFill>
                  <a:schemeClr val="tx2"/>
                </a:solidFill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 dirty="0"/>
              <a:t>NAME HERE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D07487-801A-5C41-92E5-754894BFE34D}"/>
              </a:ext>
            </a:extLst>
          </p:cNvPr>
          <p:cNvSpPr txBox="1"/>
          <p:nvPr userDrawn="1"/>
        </p:nvSpPr>
        <p:spPr>
          <a:xfrm>
            <a:off x="1892061" y="822909"/>
            <a:ext cx="4203939" cy="15388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0" b="1">
                <a:solidFill>
                  <a:schemeClr val="accent4"/>
                </a:solidFill>
              </a:rPr>
              <a:t>“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964E8D0-31DC-DDB8-3B3E-46EAFDFAF7A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23088" y="1"/>
            <a:ext cx="5268912" cy="6858000"/>
          </a:xfrm>
          <a:solidFill>
            <a:schemeClr val="tx2">
              <a:lumMod val="20000"/>
              <a:lumOff val="80000"/>
              <a:alpha val="50104"/>
            </a:schemeClr>
          </a:solidFill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3E1DC663-5EF3-DF09-F66F-A60DB8BC93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7179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Layou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5073BEC6-E467-FDEC-12F2-F7AB229C0AE5}"/>
              </a:ext>
            </a:extLst>
          </p:cNvPr>
          <p:cNvSpPr/>
          <p:nvPr userDrawn="1"/>
        </p:nvSpPr>
        <p:spPr>
          <a:xfrm rot="16200000">
            <a:off x="8933529" y="132430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gradFill flip="none" rotWithShape="1">
            <a:gsLst>
              <a:gs pos="23000">
                <a:schemeClr val="tx2"/>
              </a:gs>
              <a:gs pos="100000">
                <a:schemeClr val="accent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3AC89815-8DB3-39A9-3363-A9A6B330777B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4494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820D2601-34B7-6947-87BC-876C80CB1C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41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A2EEFEB0-A35A-AC40-9A43-73D2CDF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91297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1E9FD46-B5F5-2641-8E15-EE28241705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241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D1EA7030-3438-CC42-8EBC-7C3DEA1E62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34897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8393A21-E889-B04D-B537-DD0836B9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641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00904D67-DDF6-6B48-9914-6EEF0FE0F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1297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BDC992F0-3267-FE4E-9201-4295881E15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2241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D61D109A-DA42-654B-9E7F-3648F3B0C1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34897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F56C4DB3-21FA-6A42-97A2-7BED17B34F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7500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A33CAE0C-D7B9-F94C-984C-22917ECD8E4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305629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49" name="Picture Placeholder 38">
            <a:extLst>
              <a:ext uri="{FF2B5EF4-FFF2-40B4-BE49-F238E27FC236}">
                <a16:creationId xmlns:a16="http://schemas.microsoft.com/office/drawing/2014/main" id="{E0E90579-910D-AB45-A199-6C64DD706C4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7723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0" name="Picture Placeholder 38">
            <a:extLst>
              <a:ext uri="{FF2B5EF4-FFF2-40B4-BE49-F238E27FC236}">
                <a16:creationId xmlns:a16="http://schemas.microsoft.com/office/drawing/2014/main" id="{8F6AEAD1-E925-084B-BD1E-9375E717727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32447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394B005-7048-6676-F2A6-DC755C1DA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330334"/>
            <a:ext cx="10515600" cy="66290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39B8015B-77A7-EAE5-78E7-8ED39A47FD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8641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5920305A-21FD-1A3D-EADD-66C155E764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91297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DA94AE59-BA0D-1CF4-4692-5EB6D02EF1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2241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F7A1743F-E64D-D7D2-4226-5243E14B411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34897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4A7DD184-4C49-2BF8-64BF-BF192E337F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94534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Layout +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5073BEC6-E467-FDEC-12F2-F7AB229C0AE5}"/>
              </a:ext>
            </a:extLst>
          </p:cNvPr>
          <p:cNvSpPr/>
          <p:nvPr userDrawn="1"/>
        </p:nvSpPr>
        <p:spPr>
          <a:xfrm rot="16200000">
            <a:off x="8933529" y="132430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5"/>
              </a:gs>
              <a:gs pos="100000">
                <a:schemeClr val="accent6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3AC89815-8DB3-39A9-3363-A9A6B330777B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44945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820D2601-34B7-6947-87BC-876C80CB1C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41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Header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A2EEFEB0-A35A-AC40-9A43-73D2CDF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91297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1E9FD46-B5F5-2641-8E15-EE28241705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241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D1EA7030-3438-CC42-8EBC-7C3DEA1E62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34897" y="993237"/>
            <a:ext cx="2632047" cy="80433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8393A21-E889-B04D-B537-DD0836B9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641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00904D67-DDF6-6B48-9914-6EEF0FE0F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1297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BDC992F0-3267-FE4E-9201-4295881E15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2241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D61D109A-DA42-654B-9E7F-3648F3B0C1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34897" y="4551177"/>
            <a:ext cx="2632047" cy="1577684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47" name="Picture Placeholder 38">
            <a:extLst>
              <a:ext uri="{FF2B5EF4-FFF2-40B4-BE49-F238E27FC236}">
                <a16:creationId xmlns:a16="http://schemas.microsoft.com/office/drawing/2014/main" id="{F56C4DB3-21FA-6A42-97A2-7BED17B34F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7500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48" name="Picture Placeholder 38">
            <a:extLst>
              <a:ext uri="{FF2B5EF4-FFF2-40B4-BE49-F238E27FC236}">
                <a16:creationId xmlns:a16="http://schemas.microsoft.com/office/drawing/2014/main" id="{A33CAE0C-D7B9-F94C-984C-22917ECD8E4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305629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49" name="Picture Placeholder 38">
            <a:extLst>
              <a:ext uri="{FF2B5EF4-FFF2-40B4-BE49-F238E27FC236}">
                <a16:creationId xmlns:a16="http://schemas.microsoft.com/office/drawing/2014/main" id="{E0E90579-910D-AB45-A199-6C64DD706C46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7723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50" name="Picture Placeholder 38">
            <a:extLst>
              <a:ext uri="{FF2B5EF4-FFF2-40B4-BE49-F238E27FC236}">
                <a16:creationId xmlns:a16="http://schemas.microsoft.com/office/drawing/2014/main" id="{8F6AEAD1-E925-084B-BD1E-9375E717727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9232447" y="2849627"/>
            <a:ext cx="2643188" cy="1577684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394B005-7048-6676-F2A6-DC755C1DA8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330334"/>
            <a:ext cx="10515600" cy="66290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39B8015B-77A7-EAE5-78E7-8ED39A47FDD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8641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5920305A-21FD-1A3D-EADD-66C155E7643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291297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DA94AE59-BA0D-1CF4-4692-5EB6D02EF18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72241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F7A1743F-E64D-D7D2-4226-5243E14B411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34897" y="1921432"/>
            <a:ext cx="2632047" cy="80433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lnSpc>
                <a:spcPct val="100000"/>
              </a:lnSpc>
              <a:buNone/>
              <a:defRPr sz="1600" b="1" i="1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33E58BDA-68CC-3029-1B63-81690FA901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588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3AC89815-8DB3-39A9-3363-A9A6B330777B}"/>
              </a:ext>
            </a:extLst>
          </p:cNvPr>
          <p:cNvSpPr/>
          <p:nvPr userDrawn="1"/>
        </p:nvSpPr>
        <p:spPr>
          <a:xfrm rot="10800000" flipH="1">
            <a:off x="0" y="1894851"/>
            <a:ext cx="12192000" cy="4332659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820D2601-34B7-6947-87BC-876C80CB1C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41" y="1112593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A2EEFEB0-A35A-AC40-9A43-73D2CDF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91297" y="1112593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1E9FD46-B5F5-2641-8E15-EE28241705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241" y="1112593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D1EA7030-3438-CC42-8EBC-7C3DEA1E62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34897" y="1112593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8393A21-E889-B04D-B537-DD0836B9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641" y="2014236"/>
            <a:ext cx="2632047" cy="3997097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00904D67-DDF6-6B48-9914-6EEF0FE0F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1297" y="2014236"/>
            <a:ext cx="2632047" cy="3997097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BDC992F0-3267-FE4E-9201-4295881E15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2241" y="2014236"/>
            <a:ext cx="2632047" cy="3997097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D61D109A-DA42-654B-9E7F-3648F3B0C1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34897" y="2014236"/>
            <a:ext cx="2632047" cy="3997097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28FB19-7C61-F432-E7C4-C3436ECB6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330334"/>
            <a:ext cx="10515600" cy="66290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C26D97B2-5353-63FC-EA53-DB9D9DCFF6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18309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>
            <a:extLst>
              <a:ext uri="{FF2B5EF4-FFF2-40B4-BE49-F238E27FC236}">
                <a16:creationId xmlns:a16="http://schemas.microsoft.com/office/drawing/2014/main" id="{A7F1EA59-3E9C-80FC-96B7-510B5FDBC982}"/>
              </a:ext>
            </a:extLst>
          </p:cNvPr>
          <p:cNvSpPr/>
          <p:nvPr userDrawn="1"/>
        </p:nvSpPr>
        <p:spPr>
          <a:xfrm>
            <a:off x="8801100" y="3731959"/>
            <a:ext cx="3390900" cy="3126041"/>
          </a:xfrm>
          <a:custGeom>
            <a:avLst/>
            <a:gdLst>
              <a:gd name="connsiteX0" fmla="*/ 3390900 w 3390900"/>
              <a:gd name="connsiteY0" fmla="*/ 0 h 3126041"/>
              <a:gd name="connsiteX1" fmla="*/ 3390900 w 3390900"/>
              <a:gd name="connsiteY1" fmla="*/ 3126041 h 3126041"/>
              <a:gd name="connsiteX2" fmla="*/ 0 w 3390900"/>
              <a:gd name="connsiteY2" fmla="*/ 3126041 h 3126041"/>
              <a:gd name="connsiteX3" fmla="*/ 0 w 3390900"/>
              <a:gd name="connsiteY3" fmla="*/ 3113716 h 3126041"/>
              <a:gd name="connsiteX4" fmla="*/ 277145 w 3390900"/>
              <a:gd name="connsiteY4" fmla="*/ 3113716 h 3126041"/>
              <a:gd name="connsiteX5" fmla="*/ 3386849 w 3390900"/>
              <a:gd name="connsiteY5" fmla="*/ 160193 h 3126041"/>
              <a:gd name="connsiteX6" fmla="*/ 3390900 w 3390900"/>
              <a:gd name="connsiteY6" fmla="*/ 0 h 3126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90900" h="3126041">
                <a:moveTo>
                  <a:pt x="3390900" y="0"/>
                </a:moveTo>
                <a:lnTo>
                  <a:pt x="3390900" y="3126041"/>
                </a:lnTo>
                <a:lnTo>
                  <a:pt x="0" y="3126041"/>
                </a:lnTo>
                <a:lnTo>
                  <a:pt x="0" y="3113716"/>
                </a:lnTo>
                <a:lnTo>
                  <a:pt x="277145" y="3113716"/>
                </a:lnTo>
                <a:cubicBezTo>
                  <a:pt x="1943085" y="3113716"/>
                  <a:pt x="3303454" y="1805408"/>
                  <a:pt x="3386849" y="160193"/>
                </a:cubicBezTo>
                <a:lnTo>
                  <a:pt x="3390900" y="0"/>
                </a:lnTo>
                <a:close/>
              </a:path>
            </a:pathLst>
          </a:custGeom>
          <a:gradFill flip="none" rotWithShape="1">
            <a:gsLst>
              <a:gs pos="36000">
                <a:schemeClr val="tx2"/>
              </a:gs>
              <a:gs pos="100000">
                <a:schemeClr val="accent4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3AC89815-8DB3-39A9-3363-A9A6B330777B}"/>
              </a:ext>
            </a:extLst>
          </p:cNvPr>
          <p:cNvSpPr/>
          <p:nvPr userDrawn="1"/>
        </p:nvSpPr>
        <p:spPr>
          <a:xfrm rot="10800000" flipH="1">
            <a:off x="0" y="2665227"/>
            <a:ext cx="12192000" cy="4192771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 Placeholder 23">
            <a:extLst>
              <a:ext uri="{FF2B5EF4-FFF2-40B4-BE49-F238E27FC236}">
                <a16:creationId xmlns:a16="http://schemas.microsoft.com/office/drawing/2014/main" id="{820D2601-34B7-6947-87BC-876C80CB1C8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8641" y="1800749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A2EEFEB0-A35A-AC40-9A43-73D2CDF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91297" y="1800749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71E9FD46-B5F5-2641-8E15-EE28241705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72241" y="1800749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Header</a:t>
            </a:r>
          </a:p>
        </p:txBody>
      </p:sp>
      <p:sp>
        <p:nvSpPr>
          <p:cNvPr id="29" name="Text Placeholder 23">
            <a:extLst>
              <a:ext uri="{FF2B5EF4-FFF2-40B4-BE49-F238E27FC236}">
                <a16:creationId xmlns:a16="http://schemas.microsoft.com/office/drawing/2014/main" id="{D1EA7030-3438-CC42-8EBC-7C3DEA1E62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234897" y="1800749"/>
            <a:ext cx="2632047" cy="662903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Header</a:t>
            </a:r>
          </a:p>
        </p:txBody>
      </p:sp>
      <p:sp>
        <p:nvSpPr>
          <p:cNvPr id="34" name="Text Placeholder 23">
            <a:extLst>
              <a:ext uri="{FF2B5EF4-FFF2-40B4-BE49-F238E27FC236}">
                <a16:creationId xmlns:a16="http://schemas.microsoft.com/office/drawing/2014/main" id="{98393A21-E889-B04D-B537-DD0836B9F6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8641" y="2855418"/>
            <a:ext cx="2632047" cy="3821509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5" name="Text Placeholder 23">
            <a:extLst>
              <a:ext uri="{FF2B5EF4-FFF2-40B4-BE49-F238E27FC236}">
                <a16:creationId xmlns:a16="http://schemas.microsoft.com/office/drawing/2014/main" id="{00904D67-DDF6-6B48-9914-6EEF0FE0FF8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1297" y="2855418"/>
            <a:ext cx="2632047" cy="3821509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6" name="Text Placeholder 23">
            <a:extLst>
              <a:ext uri="{FF2B5EF4-FFF2-40B4-BE49-F238E27FC236}">
                <a16:creationId xmlns:a16="http://schemas.microsoft.com/office/drawing/2014/main" id="{BDC992F0-3267-FE4E-9201-4295881E15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2241" y="2855418"/>
            <a:ext cx="2632047" cy="3821509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7" name="Text Placeholder 23">
            <a:extLst>
              <a:ext uri="{FF2B5EF4-FFF2-40B4-BE49-F238E27FC236}">
                <a16:creationId xmlns:a16="http://schemas.microsoft.com/office/drawing/2014/main" id="{D61D109A-DA42-654B-9E7F-3648F3B0C1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234897" y="2855418"/>
            <a:ext cx="2632047" cy="3821509"/>
          </a:xfrm>
          <a:prstGeom prst="rect">
            <a:avLst/>
          </a:prstGeom>
        </p:spPr>
        <p:txBody>
          <a:bodyPr lIns="0" tIns="0" rIns="0" bIns="0" anchor="t"/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5628FB19-7C61-F432-E7C4-C3436ECB64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413462"/>
            <a:ext cx="10515600" cy="1293394"/>
          </a:xfrm>
          <a:prstGeom prst="rect">
            <a:avLst/>
          </a:prstGeom>
        </p:spPr>
        <p:txBody>
          <a:bodyPr lIns="0" tIns="0" rIns="0" bIns="0" anchor="t"/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pic>
        <p:nvPicPr>
          <p:cNvPr id="5" name="Picture 4" descr="RRH_Logo_OneLine_RGB.png">
            <a:extLst>
              <a:ext uri="{FF2B5EF4-FFF2-40B4-BE49-F238E27FC236}">
                <a16:creationId xmlns:a16="http://schemas.microsoft.com/office/drawing/2014/main" id="{90C42402-0F3C-7402-0A1B-996DD88ED1B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66DD9D92-6ACE-3220-40E0-56639E77E5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9367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tegory Desig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D2B3D1-B2DC-6241-99E3-C9241A9AADB7}"/>
              </a:ext>
            </a:extLst>
          </p:cNvPr>
          <p:cNvSpPr/>
          <p:nvPr userDrawn="1"/>
        </p:nvSpPr>
        <p:spPr>
          <a:xfrm>
            <a:off x="335788" y="993237"/>
            <a:ext cx="11856212" cy="52342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330334"/>
            <a:ext cx="4925187" cy="66290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21" name="Text Placeholder 23">
            <a:extLst>
              <a:ext uri="{FF2B5EF4-FFF2-40B4-BE49-F238E27FC236}">
                <a16:creationId xmlns:a16="http://schemas.microsoft.com/office/drawing/2014/main" id="{D00AA8D7-8A58-3B44-9654-E16CC02095D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9564" y="1323571"/>
            <a:ext cx="2624900" cy="10196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2F247D31-2F02-EA43-85EA-7ECA419937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5788" y="1318334"/>
            <a:ext cx="993775" cy="10248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B66E1F28-B80D-5B4B-AC21-913E1C7904E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29564" y="2516512"/>
            <a:ext cx="2624900" cy="10196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4" name="Text Placeholder 22">
            <a:extLst>
              <a:ext uri="{FF2B5EF4-FFF2-40B4-BE49-F238E27FC236}">
                <a16:creationId xmlns:a16="http://schemas.microsoft.com/office/drawing/2014/main" id="{5A84B52E-4914-4649-A781-BA9822804D9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5788" y="2511275"/>
            <a:ext cx="993775" cy="10248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9" name="Text Placeholder 23">
            <a:extLst>
              <a:ext uri="{FF2B5EF4-FFF2-40B4-BE49-F238E27FC236}">
                <a16:creationId xmlns:a16="http://schemas.microsoft.com/office/drawing/2014/main" id="{ECD73DEC-EA64-754B-8721-A0B739B21C0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329564" y="3718508"/>
            <a:ext cx="2624900" cy="10196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115BC097-D236-314A-AFA4-239324661E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35788" y="3713271"/>
            <a:ext cx="993775" cy="10248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7" name="Text Placeholder 23">
            <a:extLst>
              <a:ext uri="{FF2B5EF4-FFF2-40B4-BE49-F238E27FC236}">
                <a16:creationId xmlns:a16="http://schemas.microsoft.com/office/drawing/2014/main" id="{1BE51FD9-34C0-1643-AAB5-8CA7CA7499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329564" y="4911449"/>
            <a:ext cx="2624900" cy="1019644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>
              <a:lnSpc>
                <a:spcPct val="100000"/>
              </a:lnSpc>
              <a:buNone/>
              <a:defRPr sz="2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81F0C50D-E039-6844-A43C-E83696CF2EB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35788" y="4906212"/>
            <a:ext cx="993775" cy="102488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000" b="1" i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9054C403-F080-83BB-EE9E-C079F0EF2D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304538" y="1323570"/>
            <a:ext cx="7580774" cy="101964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6" name="Text Placeholder 23">
            <a:extLst>
              <a:ext uri="{FF2B5EF4-FFF2-40B4-BE49-F238E27FC236}">
                <a16:creationId xmlns:a16="http://schemas.microsoft.com/office/drawing/2014/main" id="{53D7BBB0-172E-F96A-180F-59676620A10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304538" y="2516511"/>
            <a:ext cx="7580774" cy="101964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A16CBC6F-1FDC-B8E5-3FC8-5B21F90B031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304538" y="3718507"/>
            <a:ext cx="7580774" cy="101964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356051D0-0CF3-DA16-4824-70B490E2AD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04538" y="4911448"/>
            <a:ext cx="7580774" cy="101964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38E2B821-A2AB-819B-BC31-A4EDC59ACA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13162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+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ingle Corner Rectangle 1">
            <a:extLst>
              <a:ext uri="{FF2B5EF4-FFF2-40B4-BE49-F238E27FC236}">
                <a16:creationId xmlns:a16="http://schemas.microsoft.com/office/drawing/2014/main" id="{E156DD82-F0B9-4D08-3AE4-EF08202E9FEB}"/>
              </a:ext>
            </a:extLst>
          </p:cNvPr>
          <p:cNvSpPr/>
          <p:nvPr userDrawn="1"/>
        </p:nvSpPr>
        <p:spPr>
          <a:xfrm>
            <a:off x="0" y="630489"/>
            <a:ext cx="12192000" cy="6227511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15ED3679-2800-0F4C-A9EE-ECEC41DB87EE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4667" y="3272073"/>
            <a:ext cx="10900584" cy="3585505"/>
          </a:xfrm>
          <a:prstGeom prst="rect">
            <a:avLst/>
          </a:prstGeom>
          <a:solidFill>
            <a:schemeClr val="tx2">
              <a:alpha val="2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0" name="Text Placeholder 23">
            <a:extLst>
              <a:ext uri="{FF2B5EF4-FFF2-40B4-BE49-F238E27FC236}">
                <a16:creationId xmlns:a16="http://schemas.microsoft.com/office/drawing/2014/main" id="{85CD9325-0995-BF41-837B-B19294169E0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23881" y="830912"/>
            <a:ext cx="4653758" cy="1845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14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Supporting copy</a:t>
            </a:r>
          </a:p>
        </p:txBody>
      </p:sp>
      <p:sp>
        <p:nvSpPr>
          <p:cNvPr id="12" name="Text Placeholder 23">
            <a:extLst>
              <a:ext uri="{FF2B5EF4-FFF2-40B4-BE49-F238E27FC236}">
                <a16:creationId xmlns:a16="http://schemas.microsoft.com/office/drawing/2014/main" id="{6602BAD3-67AE-2140-AB0C-85030468F8F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667" y="695001"/>
            <a:ext cx="4653758" cy="1845765"/>
          </a:xfrm>
          <a:prstGeom prst="rect">
            <a:avLst/>
          </a:prstGeom>
        </p:spPr>
        <p:txBody>
          <a:bodyPr lIns="0" tIns="0" rIns="0" bIns="0" anchor="t"/>
          <a:lstStyle>
            <a:lvl1pPr marL="0" indent="0">
              <a:lnSpc>
                <a:spcPct val="100000"/>
              </a:lnSpc>
              <a:buNone/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Slide Title Goes Here</a:t>
            </a:r>
          </a:p>
        </p:txBody>
      </p:sp>
      <p:sp>
        <p:nvSpPr>
          <p:cNvPr id="3" name="Slide Number Placeholder 10">
            <a:extLst>
              <a:ext uri="{FF2B5EF4-FFF2-40B4-BE49-F238E27FC236}">
                <a16:creationId xmlns:a16="http://schemas.microsoft.com/office/drawing/2014/main" id="{CDFE8EA9-A221-7A1F-046C-27BAEFDC88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23941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Picture cir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670F789-02CC-CC44-B561-81311B8B06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06E5A60-CD48-0047-EFFB-095DFE3CDE9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63886" y="2358888"/>
            <a:ext cx="2580292" cy="2339280"/>
            <a:chOff x="2779076" y="249444"/>
            <a:chExt cx="6633846" cy="6014209"/>
          </a:xfrm>
          <a:gradFill flip="none" rotWithShape="1">
            <a:gsLst>
              <a:gs pos="0">
                <a:schemeClr val="tx2"/>
              </a:gs>
              <a:gs pos="100000">
                <a:schemeClr val="accent4"/>
              </a:gs>
            </a:gsLst>
            <a:lin ang="16200000" scaled="0"/>
            <a:tileRect/>
          </a:gra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87FFBCF-C520-FE83-5792-F16F32FB8828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454A808A-19EF-4826-9916-E821286D26DC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5EEC7951-2254-CD6D-7807-B93E32142A44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347821" y="2358888"/>
            <a:ext cx="2580292" cy="2339280"/>
            <a:chOff x="2779076" y="249444"/>
            <a:chExt cx="6633846" cy="6014209"/>
          </a:xfrm>
          <a:gradFill flip="none" rotWithShape="1">
            <a:gsLst>
              <a:gs pos="0">
                <a:schemeClr val="tx2"/>
              </a:gs>
              <a:gs pos="100000">
                <a:schemeClr val="accent4"/>
              </a:gs>
            </a:gsLst>
            <a:lin ang="16200000" scaled="0"/>
            <a:tileRect/>
          </a:gradFill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4F64004A-7E63-02BB-537D-C06F3C3FD592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5553F4FB-3A1F-3ED5-0A23-40AD2151C235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A006E20-8A89-02F6-34D7-A731295FC27B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431757" y="2358888"/>
            <a:ext cx="2580292" cy="2339280"/>
            <a:chOff x="2779076" y="249444"/>
            <a:chExt cx="6633846" cy="6014209"/>
          </a:xfrm>
          <a:gradFill flip="none" rotWithShape="1">
            <a:gsLst>
              <a:gs pos="0">
                <a:schemeClr val="tx2"/>
              </a:gs>
              <a:gs pos="100000">
                <a:schemeClr val="accent4"/>
              </a:gs>
            </a:gsLst>
            <a:lin ang="16200000" scaled="0"/>
            <a:tileRect/>
          </a:gradFill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50919DCF-2682-0BC4-C6DE-959D0041E90E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 23">
              <a:extLst>
                <a:ext uri="{FF2B5EF4-FFF2-40B4-BE49-F238E27FC236}">
                  <a16:creationId xmlns:a16="http://schemas.microsoft.com/office/drawing/2014/main" id="{9D42C3AA-CF96-E4D9-8BBC-A9AAEF22A927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4D366B-8192-1FC7-1AE0-D5BA6D0F9B96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79951" y="2358888"/>
            <a:ext cx="2580292" cy="2339280"/>
            <a:chOff x="2779076" y="249444"/>
            <a:chExt cx="6633846" cy="6014209"/>
          </a:xfrm>
          <a:gradFill flip="none" rotWithShape="1">
            <a:gsLst>
              <a:gs pos="0">
                <a:schemeClr val="tx2"/>
              </a:gs>
              <a:gs pos="100000">
                <a:schemeClr val="accent4"/>
              </a:gs>
            </a:gsLst>
            <a:lin ang="16200000" scaled="0"/>
            <a:tileRect/>
          </a:gra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B8758488-69A8-3F1D-7FFF-FACB8A066C0F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60473412-35C1-A0C3-979A-52ACED0E9EC3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Freeform 10">
            <a:extLst>
              <a:ext uri="{FF2B5EF4-FFF2-40B4-BE49-F238E27FC236}">
                <a16:creationId xmlns:a16="http://schemas.microsoft.com/office/drawing/2014/main" id="{04E5163B-10A8-C14A-9B60-C6A2CADCC486}"/>
              </a:ext>
            </a:extLst>
          </p:cNvPr>
          <p:cNvSpPr/>
          <p:nvPr userDrawn="1"/>
        </p:nvSpPr>
        <p:spPr>
          <a:xfrm>
            <a:off x="9557575" y="4604716"/>
            <a:ext cx="382788" cy="1387119"/>
          </a:xfrm>
          <a:custGeom>
            <a:avLst/>
            <a:gdLst>
              <a:gd name="connsiteX0" fmla="*/ 382788 w 382788"/>
              <a:gd name="connsiteY0" fmla="*/ 0 h 1387119"/>
              <a:gd name="connsiteX1" fmla="*/ 382788 w 382788"/>
              <a:gd name="connsiteY1" fmla="*/ 1387119 h 1387119"/>
              <a:gd name="connsiteX2" fmla="*/ 363074 w 382788"/>
              <a:gd name="connsiteY2" fmla="*/ 1376418 h 1387119"/>
              <a:gd name="connsiteX3" fmla="*/ 0 w 382788"/>
              <a:gd name="connsiteY3" fmla="*/ 693559 h 1387119"/>
              <a:gd name="connsiteX4" fmla="*/ 363074 w 382788"/>
              <a:gd name="connsiteY4" fmla="*/ 10700 h 13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788" h="1387119">
                <a:moveTo>
                  <a:pt x="382788" y="0"/>
                </a:moveTo>
                <a:lnTo>
                  <a:pt x="382788" y="1387119"/>
                </a:lnTo>
                <a:lnTo>
                  <a:pt x="363074" y="1376418"/>
                </a:lnTo>
                <a:cubicBezTo>
                  <a:pt x="144021" y="1228429"/>
                  <a:pt x="0" y="977813"/>
                  <a:pt x="0" y="693559"/>
                </a:cubicBezTo>
                <a:cubicBezTo>
                  <a:pt x="0" y="409305"/>
                  <a:pt x="144021" y="158689"/>
                  <a:pt x="363074" y="1070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350F83C7-2C46-1C4D-AF24-08F9FA99C9EE}"/>
              </a:ext>
            </a:extLst>
          </p:cNvPr>
          <p:cNvSpPr/>
          <p:nvPr userDrawn="1"/>
        </p:nvSpPr>
        <p:spPr>
          <a:xfrm>
            <a:off x="10752023" y="4566849"/>
            <a:ext cx="452552" cy="1462853"/>
          </a:xfrm>
          <a:custGeom>
            <a:avLst/>
            <a:gdLst>
              <a:gd name="connsiteX0" fmla="*/ 0 w 452552"/>
              <a:gd name="connsiteY0" fmla="*/ 0 h 1462853"/>
              <a:gd name="connsiteX1" fmla="*/ 89478 w 452552"/>
              <a:gd name="connsiteY1" fmla="*/ 48567 h 1462853"/>
              <a:gd name="connsiteX2" fmla="*/ 452552 w 452552"/>
              <a:gd name="connsiteY2" fmla="*/ 731426 h 1462853"/>
              <a:gd name="connsiteX3" fmla="*/ 89478 w 452552"/>
              <a:gd name="connsiteY3" fmla="*/ 1414285 h 1462853"/>
              <a:gd name="connsiteX4" fmla="*/ 0 w 452552"/>
              <a:gd name="connsiteY4" fmla="*/ 1462853 h 146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552" h="1462853">
                <a:moveTo>
                  <a:pt x="0" y="0"/>
                </a:moveTo>
                <a:lnTo>
                  <a:pt x="89478" y="48567"/>
                </a:lnTo>
                <a:cubicBezTo>
                  <a:pt x="308531" y="196556"/>
                  <a:pt x="452552" y="447172"/>
                  <a:pt x="452552" y="731426"/>
                </a:cubicBezTo>
                <a:cubicBezTo>
                  <a:pt x="452552" y="1015680"/>
                  <a:pt x="308531" y="1266296"/>
                  <a:pt x="89478" y="1414285"/>
                </a:cubicBezTo>
                <a:lnTo>
                  <a:pt x="0" y="146285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6C3B9AD2-D2EC-3D4A-BE8D-47B5505CB0C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21373" y="2570848"/>
            <a:ext cx="2117205" cy="2116587"/>
          </a:xfrm>
          <a:custGeom>
            <a:avLst/>
            <a:gdLst>
              <a:gd name="connsiteX0" fmla="*/ 1150997 w 2328926"/>
              <a:gd name="connsiteY0" fmla="*/ 0 h 2328246"/>
              <a:gd name="connsiteX1" fmla="*/ 1177930 w 2328926"/>
              <a:gd name="connsiteY1" fmla="*/ 0 h 2328246"/>
              <a:gd name="connsiteX2" fmla="*/ 1283523 w 2328926"/>
              <a:gd name="connsiteY2" fmla="*/ 5332 h 2328246"/>
              <a:gd name="connsiteX3" fmla="*/ 2328926 w 2328926"/>
              <a:gd name="connsiteY3" fmla="*/ 1163783 h 2328246"/>
              <a:gd name="connsiteX4" fmla="*/ 1164463 w 2328926"/>
              <a:gd name="connsiteY4" fmla="*/ 2328246 h 2328246"/>
              <a:gd name="connsiteX5" fmla="*/ 0 w 2328926"/>
              <a:gd name="connsiteY5" fmla="*/ 1163783 h 2328246"/>
              <a:gd name="connsiteX6" fmla="*/ 1045404 w 2328926"/>
              <a:gd name="connsiteY6" fmla="*/ 5332 h 232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8926" h="2328246">
                <a:moveTo>
                  <a:pt x="1150997" y="0"/>
                </a:moveTo>
                <a:lnTo>
                  <a:pt x="1177930" y="0"/>
                </a:lnTo>
                <a:lnTo>
                  <a:pt x="1283523" y="5332"/>
                </a:lnTo>
                <a:cubicBezTo>
                  <a:pt x="1870710" y="64964"/>
                  <a:pt x="2328926" y="560863"/>
                  <a:pt x="2328926" y="1163783"/>
                </a:cubicBezTo>
                <a:cubicBezTo>
                  <a:pt x="2328926" y="1806898"/>
                  <a:pt x="1807578" y="2328246"/>
                  <a:pt x="1164463" y="2328246"/>
                </a:cubicBezTo>
                <a:cubicBezTo>
                  <a:pt x="521348" y="2328246"/>
                  <a:pt x="0" y="1806898"/>
                  <a:pt x="0" y="1163783"/>
                </a:cubicBezTo>
                <a:cubicBezTo>
                  <a:pt x="0" y="560863"/>
                  <a:pt x="458216" y="64964"/>
                  <a:pt x="1045404" y="5332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 sz="2000"/>
            </a:lvl1pPr>
          </a:lstStyle>
          <a:p>
            <a:endParaRPr lang="en-US"/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FEB6B7CF-598C-B144-96CC-3A0FE5E7E8A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04815" y="2570848"/>
            <a:ext cx="2117205" cy="2116587"/>
          </a:xfrm>
          <a:custGeom>
            <a:avLst/>
            <a:gdLst>
              <a:gd name="connsiteX0" fmla="*/ 1150997 w 2328926"/>
              <a:gd name="connsiteY0" fmla="*/ 0 h 2328246"/>
              <a:gd name="connsiteX1" fmla="*/ 1177930 w 2328926"/>
              <a:gd name="connsiteY1" fmla="*/ 0 h 2328246"/>
              <a:gd name="connsiteX2" fmla="*/ 1283523 w 2328926"/>
              <a:gd name="connsiteY2" fmla="*/ 5332 h 2328246"/>
              <a:gd name="connsiteX3" fmla="*/ 2328926 w 2328926"/>
              <a:gd name="connsiteY3" fmla="*/ 1163783 h 2328246"/>
              <a:gd name="connsiteX4" fmla="*/ 1164463 w 2328926"/>
              <a:gd name="connsiteY4" fmla="*/ 2328246 h 2328246"/>
              <a:gd name="connsiteX5" fmla="*/ 0 w 2328926"/>
              <a:gd name="connsiteY5" fmla="*/ 1163783 h 2328246"/>
              <a:gd name="connsiteX6" fmla="*/ 1045404 w 2328926"/>
              <a:gd name="connsiteY6" fmla="*/ 5332 h 232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8926" h="2328246">
                <a:moveTo>
                  <a:pt x="1150997" y="0"/>
                </a:moveTo>
                <a:lnTo>
                  <a:pt x="1177930" y="0"/>
                </a:lnTo>
                <a:lnTo>
                  <a:pt x="1283523" y="5332"/>
                </a:lnTo>
                <a:cubicBezTo>
                  <a:pt x="1870710" y="64964"/>
                  <a:pt x="2328926" y="560863"/>
                  <a:pt x="2328926" y="1163783"/>
                </a:cubicBezTo>
                <a:cubicBezTo>
                  <a:pt x="2328926" y="1806898"/>
                  <a:pt x="1807578" y="2328246"/>
                  <a:pt x="1164463" y="2328246"/>
                </a:cubicBezTo>
                <a:cubicBezTo>
                  <a:pt x="521348" y="2328246"/>
                  <a:pt x="0" y="1806898"/>
                  <a:pt x="0" y="1163783"/>
                </a:cubicBezTo>
                <a:cubicBezTo>
                  <a:pt x="0" y="560863"/>
                  <a:pt x="458216" y="64964"/>
                  <a:pt x="1045404" y="5332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 sz="2000"/>
            </a:lvl1pPr>
          </a:lstStyle>
          <a:p>
            <a:endParaRPr lang="en-US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D76B235D-4F77-B748-9AB4-8BBCBBF0C4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88256" y="2570848"/>
            <a:ext cx="2117205" cy="2116587"/>
          </a:xfrm>
          <a:custGeom>
            <a:avLst/>
            <a:gdLst>
              <a:gd name="connsiteX0" fmla="*/ 1150997 w 2328926"/>
              <a:gd name="connsiteY0" fmla="*/ 0 h 2328246"/>
              <a:gd name="connsiteX1" fmla="*/ 1177930 w 2328926"/>
              <a:gd name="connsiteY1" fmla="*/ 0 h 2328246"/>
              <a:gd name="connsiteX2" fmla="*/ 1283523 w 2328926"/>
              <a:gd name="connsiteY2" fmla="*/ 5332 h 2328246"/>
              <a:gd name="connsiteX3" fmla="*/ 2328926 w 2328926"/>
              <a:gd name="connsiteY3" fmla="*/ 1163783 h 2328246"/>
              <a:gd name="connsiteX4" fmla="*/ 1164463 w 2328926"/>
              <a:gd name="connsiteY4" fmla="*/ 2328246 h 2328246"/>
              <a:gd name="connsiteX5" fmla="*/ 0 w 2328926"/>
              <a:gd name="connsiteY5" fmla="*/ 1163783 h 2328246"/>
              <a:gd name="connsiteX6" fmla="*/ 1045404 w 2328926"/>
              <a:gd name="connsiteY6" fmla="*/ 5332 h 232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8926" h="2328246">
                <a:moveTo>
                  <a:pt x="1150997" y="0"/>
                </a:moveTo>
                <a:lnTo>
                  <a:pt x="1177930" y="0"/>
                </a:lnTo>
                <a:lnTo>
                  <a:pt x="1283523" y="5332"/>
                </a:lnTo>
                <a:cubicBezTo>
                  <a:pt x="1870710" y="64964"/>
                  <a:pt x="2328926" y="560863"/>
                  <a:pt x="2328926" y="1163783"/>
                </a:cubicBezTo>
                <a:cubicBezTo>
                  <a:pt x="2328926" y="1806898"/>
                  <a:pt x="1807578" y="2328246"/>
                  <a:pt x="1164463" y="2328246"/>
                </a:cubicBezTo>
                <a:cubicBezTo>
                  <a:pt x="521348" y="2328246"/>
                  <a:pt x="0" y="1806898"/>
                  <a:pt x="0" y="1163783"/>
                </a:cubicBezTo>
                <a:cubicBezTo>
                  <a:pt x="0" y="560863"/>
                  <a:pt x="458216" y="64964"/>
                  <a:pt x="1045404" y="5332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 sz="2000"/>
            </a:lvl1pPr>
          </a:lstStyle>
          <a:p>
            <a:endParaRPr lang="en-US"/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177ECDC5-7615-0943-AEF6-609FDA9F762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671698" y="2570848"/>
            <a:ext cx="2117205" cy="2116587"/>
          </a:xfrm>
          <a:custGeom>
            <a:avLst/>
            <a:gdLst>
              <a:gd name="connsiteX0" fmla="*/ 1150997 w 2328926"/>
              <a:gd name="connsiteY0" fmla="*/ 0 h 2328246"/>
              <a:gd name="connsiteX1" fmla="*/ 1177930 w 2328926"/>
              <a:gd name="connsiteY1" fmla="*/ 0 h 2328246"/>
              <a:gd name="connsiteX2" fmla="*/ 1283523 w 2328926"/>
              <a:gd name="connsiteY2" fmla="*/ 5332 h 2328246"/>
              <a:gd name="connsiteX3" fmla="*/ 2328926 w 2328926"/>
              <a:gd name="connsiteY3" fmla="*/ 1163783 h 2328246"/>
              <a:gd name="connsiteX4" fmla="*/ 1164463 w 2328926"/>
              <a:gd name="connsiteY4" fmla="*/ 2328246 h 2328246"/>
              <a:gd name="connsiteX5" fmla="*/ 0 w 2328926"/>
              <a:gd name="connsiteY5" fmla="*/ 1163783 h 2328246"/>
              <a:gd name="connsiteX6" fmla="*/ 1045404 w 2328926"/>
              <a:gd name="connsiteY6" fmla="*/ 5332 h 232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28926" h="2328246">
                <a:moveTo>
                  <a:pt x="1150997" y="0"/>
                </a:moveTo>
                <a:lnTo>
                  <a:pt x="1177930" y="0"/>
                </a:lnTo>
                <a:lnTo>
                  <a:pt x="1283523" y="5332"/>
                </a:lnTo>
                <a:cubicBezTo>
                  <a:pt x="1870710" y="64964"/>
                  <a:pt x="2328926" y="560863"/>
                  <a:pt x="2328926" y="1163783"/>
                </a:cubicBezTo>
                <a:cubicBezTo>
                  <a:pt x="2328926" y="1806898"/>
                  <a:pt x="1807578" y="2328246"/>
                  <a:pt x="1164463" y="2328246"/>
                </a:cubicBezTo>
                <a:cubicBezTo>
                  <a:pt x="521348" y="2328246"/>
                  <a:pt x="0" y="1806898"/>
                  <a:pt x="0" y="1163783"/>
                </a:cubicBezTo>
                <a:cubicBezTo>
                  <a:pt x="0" y="560863"/>
                  <a:pt x="458216" y="64964"/>
                  <a:pt x="1045404" y="5332"/>
                </a:cubicBez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algn="ctr">
              <a:defRPr sz="2000"/>
            </a:lvl1pPr>
          </a:lstStyle>
          <a:p>
            <a:endParaRPr lang="en-US"/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A595BD8D-78C8-F34A-A156-8BA1958F89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35788" y="1069580"/>
            <a:ext cx="10515600" cy="8765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copy here</a:t>
            </a:r>
          </a:p>
        </p:txBody>
      </p:sp>
      <p:sp>
        <p:nvSpPr>
          <p:cNvPr id="40" name="Text Placeholder 38">
            <a:extLst>
              <a:ext uri="{FF2B5EF4-FFF2-40B4-BE49-F238E27FC236}">
                <a16:creationId xmlns:a16="http://schemas.microsoft.com/office/drawing/2014/main" id="{153A05C3-7949-BF42-ADB5-E8B4CAA05F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513" y="5060373"/>
            <a:ext cx="2328926" cy="122451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42" name="Text Placeholder 38">
            <a:extLst>
              <a:ext uri="{FF2B5EF4-FFF2-40B4-BE49-F238E27FC236}">
                <a16:creationId xmlns:a16="http://schemas.microsoft.com/office/drawing/2014/main" id="{07094AA2-F535-5A46-887F-7C87BB1EA78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98954" y="5060373"/>
            <a:ext cx="2328926" cy="122451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44" name="Text Placeholder 38">
            <a:extLst>
              <a:ext uri="{FF2B5EF4-FFF2-40B4-BE49-F238E27FC236}">
                <a16:creationId xmlns:a16="http://schemas.microsoft.com/office/drawing/2014/main" id="{50E0F67D-DB06-1140-BC18-C184C22A44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79648" y="5060373"/>
            <a:ext cx="2328926" cy="122451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46" name="Text Placeholder 38">
            <a:extLst>
              <a:ext uri="{FF2B5EF4-FFF2-40B4-BE49-F238E27FC236}">
                <a16:creationId xmlns:a16="http://schemas.microsoft.com/office/drawing/2014/main" id="{F1E0142C-F376-CB46-962D-CEDDC1069B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565575" y="5060373"/>
            <a:ext cx="2328926" cy="1224510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3E63C4-316C-A4F3-F4B4-C6A3572408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330334"/>
            <a:ext cx="10515600" cy="66290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Slide Number Placeholder 10">
            <a:extLst>
              <a:ext uri="{FF2B5EF4-FFF2-40B4-BE49-F238E27FC236}">
                <a16:creationId xmlns:a16="http://schemas.microsoft.com/office/drawing/2014/main" id="{681133C7-8DA3-BC5F-481A-6AADD5202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RRH_Logo_OneLine_RGB.png">
            <a:extLst>
              <a:ext uri="{FF2B5EF4-FFF2-40B4-BE49-F238E27FC236}">
                <a16:creationId xmlns:a16="http://schemas.microsoft.com/office/drawing/2014/main" id="{B45A3620-404B-0805-84AD-688097FAC0F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5799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 Ic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ound Single Corner Rectangle 22">
            <a:extLst>
              <a:ext uri="{FF2B5EF4-FFF2-40B4-BE49-F238E27FC236}">
                <a16:creationId xmlns:a16="http://schemas.microsoft.com/office/drawing/2014/main" id="{970DB81A-BB88-A11F-42D3-ED035DBCF0CD}"/>
              </a:ext>
            </a:extLst>
          </p:cNvPr>
          <p:cNvSpPr/>
          <p:nvPr userDrawn="1"/>
        </p:nvSpPr>
        <p:spPr>
          <a:xfrm>
            <a:off x="0" y="0"/>
            <a:ext cx="12192000" cy="6227511"/>
          </a:xfrm>
          <a:prstGeom prst="round1Rect">
            <a:avLst>
              <a:gd name="adj" fmla="val 50000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B9F0F90-09B1-046D-28A8-3439F97B13A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238129" y="1586900"/>
            <a:ext cx="2580292" cy="2339280"/>
            <a:chOff x="2779076" y="249444"/>
            <a:chExt cx="6633846" cy="6014209"/>
          </a:xfrm>
          <a:solidFill>
            <a:schemeClr val="bg1"/>
          </a:solidFill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B36D99C-FC30-8556-62E2-5481C2F3689F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802D51-5024-294C-DC3B-AD7A0DF1F7CA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3970AE9-D950-BC77-B6A7-E3319CB603C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6322064" y="1586900"/>
            <a:ext cx="2580292" cy="2339280"/>
            <a:chOff x="2779076" y="249444"/>
            <a:chExt cx="6633846" cy="6014209"/>
          </a:xfrm>
          <a:solidFill>
            <a:schemeClr val="bg1"/>
          </a:solidFill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3017063-5FF5-B5E0-B74F-A3CF9EE1ED38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A602F8E4-9C48-9FCB-E713-1E45AF4DCBD2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D32E702-373E-FB21-2721-F5D75D1D119F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406000" y="1586900"/>
            <a:ext cx="2580292" cy="2339280"/>
            <a:chOff x="2779076" y="249444"/>
            <a:chExt cx="6633846" cy="6014209"/>
          </a:xfrm>
          <a:solidFill>
            <a:schemeClr val="bg1"/>
          </a:solidFill>
        </p:grpSpPr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B7D0AFC2-0650-BC5A-1DD9-7EB9639CDF3B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64E5091-CC03-E375-5216-ED402E2D49C0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6187447-4987-D7FE-5668-CFBED887BA3D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54194" y="1586900"/>
            <a:ext cx="2580292" cy="2339280"/>
            <a:chOff x="2779076" y="249444"/>
            <a:chExt cx="6633846" cy="6014209"/>
          </a:xfrm>
          <a:solidFill>
            <a:schemeClr val="bg1"/>
          </a:solidFill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C6271484-1689-62A2-43C9-460FE87A2C20}"/>
                </a:ext>
              </a:extLst>
            </p:cNvPr>
            <p:cNvSpPr/>
            <p:nvPr/>
          </p:nvSpPr>
          <p:spPr>
            <a:xfrm>
              <a:off x="2779076" y="249444"/>
              <a:ext cx="3676409" cy="6014209"/>
            </a:xfrm>
            <a:custGeom>
              <a:avLst/>
              <a:gdLst>
                <a:gd name="connsiteX0" fmla="*/ 1389708 w 3676409"/>
                <a:gd name="connsiteY0" fmla="*/ 6014129 h 6014209"/>
                <a:gd name="connsiteX1" fmla="*/ 1973144 w 3676409"/>
                <a:gd name="connsiteY1" fmla="*/ 5311883 h 6014209"/>
                <a:gd name="connsiteX2" fmla="*/ 2506822 w 3676409"/>
                <a:gd name="connsiteY2" fmla="*/ 4568600 h 6014209"/>
                <a:gd name="connsiteX3" fmla="*/ 1824110 w 3676409"/>
                <a:gd name="connsiteY3" fmla="*/ 3318033 h 6014209"/>
                <a:gd name="connsiteX4" fmla="*/ 3314447 w 3676409"/>
                <a:gd name="connsiteY4" fmla="*/ 1823324 h 6014209"/>
                <a:gd name="connsiteX5" fmla="*/ 3676409 w 3676409"/>
                <a:gd name="connsiteY5" fmla="*/ 1867155 h 6014209"/>
                <a:gd name="connsiteX6" fmla="*/ 3673294 w 3676409"/>
                <a:gd name="connsiteY6" fmla="*/ 19087 h 6014209"/>
                <a:gd name="connsiteX7" fmla="*/ 3311332 w 3676409"/>
                <a:gd name="connsiteY7" fmla="*/ 6 h 6014209"/>
                <a:gd name="connsiteX8" fmla="*/ 5 w 3676409"/>
                <a:gd name="connsiteY8" fmla="*/ 3321147 h 6014209"/>
                <a:gd name="connsiteX9" fmla="*/ 1389628 w 3676409"/>
                <a:gd name="connsiteY9" fmla="*/ 6014209 h 6014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676409" h="6014209">
                  <a:moveTo>
                    <a:pt x="1389708" y="6014129"/>
                  </a:moveTo>
                  <a:cubicBezTo>
                    <a:pt x="1585784" y="5781404"/>
                    <a:pt x="1782020" y="5548759"/>
                    <a:pt x="1973144" y="5311883"/>
                  </a:cubicBezTo>
                  <a:cubicBezTo>
                    <a:pt x="2159396" y="5081074"/>
                    <a:pt x="2403313" y="4852261"/>
                    <a:pt x="2506822" y="4568600"/>
                  </a:cubicBezTo>
                  <a:cubicBezTo>
                    <a:pt x="2096859" y="4303222"/>
                    <a:pt x="1824989" y="3842642"/>
                    <a:pt x="1824110" y="3318033"/>
                  </a:cubicBezTo>
                  <a:cubicBezTo>
                    <a:pt x="1822753" y="2493875"/>
                    <a:pt x="2489970" y="1824681"/>
                    <a:pt x="3314447" y="1823324"/>
                  </a:cubicBezTo>
                  <a:cubicBezTo>
                    <a:pt x="3439281" y="1823085"/>
                    <a:pt x="3560441" y="1838413"/>
                    <a:pt x="3676409" y="1867155"/>
                  </a:cubicBezTo>
                  <a:lnTo>
                    <a:pt x="3673294" y="19087"/>
                  </a:lnTo>
                  <a:cubicBezTo>
                    <a:pt x="3554371" y="6393"/>
                    <a:pt x="3433690" y="-233"/>
                    <a:pt x="3311332" y="6"/>
                  </a:cubicBezTo>
                  <a:cubicBezTo>
                    <a:pt x="1479480" y="3120"/>
                    <a:pt x="-3030" y="1490005"/>
                    <a:pt x="5" y="3321147"/>
                  </a:cubicBezTo>
                  <a:cubicBezTo>
                    <a:pt x="1842" y="4431839"/>
                    <a:pt x="549976" y="5413915"/>
                    <a:pt x="1389628" y="601420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CCFC2B02-5169-8826-F9B6-50C1EA860BC9}"/>
                </a:ext>
              </a:extLst>
            </p:cNvPr>
            <p:cNvSpPr/>
            <p:nvPr/>
          </p:nvSpPr>
          <p:spPr>
            <a:xfrm>
              <a:off x="7081571" y="1792221"/>
              <a:ext cx="2331351" cy="4267288"/>
            </a:xfrm>
            <a:custGeom>
              <a:avLst/>
              <a:gdLst>
                <a:gd name="connsiteX0" fmla="*/ 0 w 2331351"/>
                <a:gd name="connsiteY0" fmla="*/ 2892974 h 4267288"/>
                <a:gd name="connsiteX1" fmla="*/ 25078 w 2331351"/>
                <a:gd name="connsiteY1" fmla="*/ 2914530 h 4267288"/>
                <a:gd name="connsiteX2" fmla="*/ 947155 w 2331351"/>
                <a:gd name="connsiteY2" fmla="*/ 3977321 h 4267288"/>
                <a:gd name="connsiteX3" fmla="*/ 1199218 w 2331351"/>
                <a:gd name="connsiteY3" fmla="*/ 4267289 h 4267288"/>
                <a:gd name="connsiteX4" fmla="*/ 2331347 w 2331351"/>
                <a:gd name="connsiteY4" fmla="*/ 1767113 h 4267288"/>
                <a:gd name="connsiteX5" fmla="*/ 1817716 w 2331351"/>
                <a:gd name="connsiteY5" fmla="*/ 0 h 4267288"/>
                <a:gd name="connsiteX6" fmla="*/ 472419 w 2331351"/>
                <a:gd name="connsiteY6" fmla="*/ 1451597 h 4267288"/>
                <a:gd name="connsiteX7" fmla="*/ 507321 w 2331351"/>
                <a:gd name="connsiteY7" fmla="*/ 1770226 h 4267288"/>
                <a:gd name="connsiteX8" fmla="*/ 79 w 2331351"/>
                <a:gd name="connsiteY8" fmla="*/ 2893054 h 4267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31351" h="4267288">
                  <a:moveTo>
                    <a:pt x="0" y="2892974"/>
                  </a:moveTo>
                  <a:cubicBezTo>
                    <a:pt x="8625" y="2898643"/>
                    <a:pt x="17091" y="2905668"/>
                    <a:pt x="25078" y="2914530"/>
                  </a:cubicBezTo>
                  <a:cubicBezTo>
                    <a:pt x="339998" y="3262221"/>
                    <a:pt x="642618" y="3620609"/>
                    <a:pt x="947155" y="3977321"/>
                  </a:cubicBezTo>
                  <a:cubicBezTo>
                    <a:pt x="1030457" y="4074881"/>
                    <a:pt x="1114638" y="4171325"/>
                    <a:pt x="1199218" y="4267289"/>
                  </a:cubicBezTo>
                  <a:cubicBezTo>
                    <a:pt x="1894549" y="3658292"/>
                    <a:pt x="2333025" y="2763718"/>
                    <a:pt x="2331347" y="1767113"/>
                  </a:cubicBezTo>
                  <a:cubicBezTo>
                    <a:pt x="2330229" y="1117080"/>
                    <a:pt x="2141980" y="511196"/>
                    <a:pt x="1817716" y="0"/>
                  </a:cubicBezTo>
                  <a:lnTo>
                    <a:pt x="472419" y="1451597"/>
                  </a:lnTo>
                  <a:cubicBezTo>
                    <a:pt x="494942" y="1554267"/>
                    <a:pt x="507082" y="1660770"/>
                    <a:pt x="507321" y="1770226"/>
                  </a:cubicBezTo>
                  <a:cubicBezTo>
                    <a:pt x="508040" y="2217553"/>
                    <a:pt x="311565" y="2618974"/>
                    <a:pt x="79" y="2893054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1" name="Freeform 10">
            <a:extLst>
              <a:ext uri="{FF2B5EF4-FFF2-40B4-BE49-F238E27FC236}">
                <a16:creationId xmlns:a16="http://schemas.microsoft.com/office/drawing/2014/main" id="{F5A87243-DFDB-434F-8677-7CDEBBEB9E21}"/>
              </a:ext>
            </a:extLst>
          </p:cNvPr>
          <p:cNvSpPr/>
          <p:nvPr userDrawn="1"/>
        </p:nvSpPr>
        <p:spPr>
          <a:xfrm>
            <a:off x="9557575" y="4084746"/>
            <a:ext cx="382788" cy="1387119"/>
          </a:xfrm>
          <a:custGeom>
            <a:avLst/>
            <a:gdLst>
              <a:gd name="connsiteX0" fmla="*/ 382788 w 382788"/>
              <a:gd name="connsiteY0" fmla="*/ 0 h 1387119"/>
              <a:gd name="connsiteX1" fmla="*/ 382788 w 382788"/>
              <a:gd name="connsiteY1" fmla="*/ 1387119 h 1387119"/>
              <a:gd name="connsiteX2" fmla="*/ 363074 w 382788"/>
              <a:gd name="connsiteY2" fmla="*/ 1376418 h 1387119"/>
              <a:gd name="connsiteX3" fmla="*/ 0 w 382788"/>
              <a:gd name="connsiteY3" fmla="*/ 693559 h 1387119"/>
              <a:gd name="connsiteX4" fmla="*/ 363074 w 382788"/>
              <a:gd name="connsiteY4" fmla="*/ 10700 h 1387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2788" h="1387119">
                <a:moveTo>
                  <a:pt x="382788" y="0"/>
                </a:moveTo>
                <a:lnTo>
                  <a:pt x="382788" y="1387119"/>
                </a:lnTo>
                <a:lnTo>
                  <a:pt x="363074" y="1376418"/>
                </a:lnTo>
                <a:cubicBezTo>
                  <a:pt x="144021" y="1228429"/>
                  <a:pt x="0" y="977813"/>
                  <a:pt x="0" y="693559"/>
                </a:cubicBezTo>
                <a:cubicBezTo>
                  <a:pt x="0" y="409305"/>
                  <a:pt x="144021" y="158689"/>
                  <a:pt x="363074" y="10700"/>
                </a:cubicBez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2849A9A7-6623-5946-BA2A-646C30C74B31}"/>
              </a:ext>
            </a:extLst>
          </p:cNvPr>
          <p:cNvSpPr/>
          <p:nvPr userDrawn="1"/>
        </p:nvSpPr>
        <p:spPr>
          <a:xfrm>
            <a:off x="10752023" y="4046879"/>
            <a:ext cx="452552" cy="1462853"/>
          </a:xfrm>
          <a:custGeom>
            <a:avLst/>
            <a:gdLst>
              <a:gd name="connsiteX0" fmla="*/ 0 w 452552"/>
              <a:gd name="connsiteY0" fmla="*/ 0 h 1462853"/>
              <a:gd name="connsiteX1" fmla="*/ 89478 w 452552"/>
              <a:gd name="connsiteY1" fmla="*/ 48567 h 1462853"/>
              <a:gd name="connsiteX2" fmla="*/ 452552 w 452552"/>
              <a:gd name="connsiteY2" fmla="*/ 731426 h 1462853"/>
              <a:gd name="connsiteX3" fmla="*/ 89478 w 452552"/>
              <a:gd name="connsiteY3" fmla="*/ 1414285 h 1462853"/>
              <a:gd name="connsiteX4" fmla="*/ 0 w 452552"/>
              <a:gd name="connsiteY4" fmla="*/ 1462853 h 1462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2552" h="1462853">
                <a:moveTo>
                  <a:pt x="0" y="0"/>
                </a:moveTo>
                <a:lnTo>
                  <a:pt x="89478" y="48567"/>
                </a:lnTo>
                <a:cubicBezTo>
                  <a:pt x="308531" y="196556"/>
                  <a:pt x="452552" y="447172"/>
                  <a:pt x="452552" y="731426"/>
                </a:cubicBezTo>
                <a:cubicBezTo>
                  <a:pt x="452552" y="1015680"/>
                  <a:pt x="308531" y="1266296"/>
                  <a:pt x="89478" y="1414285"/>
                </a:cubicBezTo>
                <a:lnTo>
                  <a:pt x="0" y="1462853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8" name="Text Placeholder 23">
            <a:extLst>
              <a:ext uri="{FF2B5EF4-FFF2-40B4-BE49-F238E27FC236}">
                <a16:creationId xmlns:a16="http://schemas.microsoft.com/office/drawing/2014/main" id="{09923019-4450-7D4C-8D48-B60ED15D34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5512" y="4337458"/>
            <a:ext cx="2292350" cy="32785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29" name="Text Placeholder 26">
            <a:extLst>
              <a:ext uri="{FF2B5EF4-FFF2-40B4-BE49-F238E27FC236}">
                <a16:creationId xmlns:a16="http://schemas.microsoft.com/office/drawing/2014/main" id="{1FFD77B1-8163-F64D-802B-0AFB929A2C5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5512" y="4679695"/>
            <a:ext cx="2292350" cy="9812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30" name="Text Placeholder 23">
            <a:extLst>
              <a:ext uri="{FF2B5EF4-FFF2-40B4-BE49-F238E27FC236}">
                <a16:creationId xmlns:a16="http://schemas.microsoft.com/office/drawing/2014/main" id="{089DE32D-2A93-5740-820C-1BBF27F83BF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95647" y="4337458"/>
            <a:ext cx="2292350" cy="32785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1" name="Text Placeholder 26">
            <a:extLst>
              <a:ext uri="{FF2B5EF4-FFF2-40B4-BE49-F238E27FC236}">
                <a16:creationId xmlns:a16="http://schemas.microsoft.com/office/drawing/2014/main" id="{63CDC38C-D0C0-F341-A7E4-D0393C755B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395647" y="4679695"/>
            <a:ext cx="2292350" cy="9812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32" name="Text Placeholder 23">
            <a:extLst>
              <a:ext uri="{FF2B5EF4-FFF2-40B4-BE49-F238E27FC236}">
                <a16:creationId xmlns:a16="http://schemas.microsoft.com/office/drawing/2014/main" id="{9D2D9C44-39AC-8648-BEB3-9FD93D2EE3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18159" y="4337458"/>
            <a:ext cx="2292350" cy="32785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33" name="Text Placeholder 26">
            <a:extLst>
              <a:ext uri="{FF2B5EF4-FFF2-40B4-BE49-F238E27FC236}">
                <a16:creationId xmlns:a16="http://schemas.microsoft.com/office/drawing/2014/main" id="{CBFB0A3D-F507-E849-B0CE-0B2928EBB4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18159" y="4679695"/>
            <a:ext cx="2292350" cy="9812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D7170BF-4843-8D49-A99E-5321E608D0ED}"/>
              </a:ext>
            </a:extLst>
          </p:cNvPr>
          <p:cNvSpPr/>
          <p:nvPr userDrawn="1"/>
        </p:nvSpPr>
        <p:spPr>
          <a:xfrm>
            <a:off x="421373" y="1803318"/>
            <a:ext cx="2117205" cy="21172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465E3CF6-91B8-8540-A7F6-A4FEE6074D80}"/>
              </a:ext>
            </a:extLst>
          </p:cNvPr>
          <p:cNvSpPr/>
          <p:nvPr userDrawn="1"/>
        </p:nvSpPr>
        <p:spPr>
          <a:xfrm>
            <a:off x="3501664" y="1803318"/>
            <a:ext cx="2117205" cy="21172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66D26EC-09A2-3343-9121-E64BA6462C24}"/>
              </a:ext>
            </a:extLst>
          </p:cNvPr>
          <p:cNvSpPr/>
          <p:nvPr userDrawn="1"/>
        </p:nvSpPr>
        <p:spPr>
          <a:xfrm>
            <a:off x="9662247" y="1803318"/>
            <a:ext cx="2117205" cy="21172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B01238BE-A058-A947-A79D-B7E6077AE808}"/>
              </a:ext>
            </a:extLst>
          </p:cNvPr>
          <p:cNvSpPr/>
          <p:nvPr userDrawn="1"/>
        </p:nvSpPr>
        <p:spPr>
          <a:xfrm>
            <a:off x="6581955" y="1803318"/>
            <a:ext cx="2117205" cy="21172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 Placeholder 23">
            <a:extLst>
              <a:ext uri="{FF2B5EF4-FFF2-40B4-BE49-F238E27FC236}">
                <a16:creationId xmlns:a16="http://schemas.microsoft.com/office/drawing/2014/main" id="{F6711020-6140-D040-8179-E913A608B6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56386" y="4337458"/>
            <a:ext cx="2292350" cy="327853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ctr">
              <a:buNone/>
              <a:defRPr sz="2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Headline</a:t>
            </a:r>
          </a:p>
        </p:txBody>
      </p:sp>
      <p:sp>
        <p:nvSpPr>
          <p:cNvPr id="52" name="Text Placeholder 26">
            <a:extLst>
              <a:ext uri="{FF2B5EF4-FFF2-40B4-BE49-F238E27FC236}">
                <a16:creationId xmlns:a16="http://schemas.microsoft.com/office/drawing/2014/main" id="{12B4AC96-75A4-684C-AED5-13903BA2C21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56386" y="4679695"/>
            <a:ext cx="2292350" cy="981201"/>
          </a:xfrm>
          <a:prstGeom prst="rect">
            <a:avLst/>
          </a:prstGeom>
        </p:spPr>
        <p:txBody>
          <a:bodyPr lIns="0" tIns="0" rIns="0" bIns="0"/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3" name="Text Placeholder 35">
            <a:extLst>
              <a:ext uri="{FF2B5EF4-FFF2-40B4-BE49-F238E27FC236}">
                <a16:creationId xmlns:a16="http://schemas.microsoft.com/office/drawing/2014/main" id="{E6261FA4-2E20-FC77-1100-6EAAD9B5C6A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35788" y="1069580"/>
            <a:ext cx="10515600" cy="876533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400"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/>
              <a:t>Subhead copy here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A5856-347A-93C9-A8CF-6441FE21BE8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330334"/>
            <a:ext cx="10515600" cy="66290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5" name="Slide Number Placeholder 10">
            <a:extLst>
              <a:ext uri="{FF2B5EF4-FFF2-40B4-BE49-F238E27FC236}">
                <a16:creationId xmlns:a16="http://schemas.microsoft.com/office/drawing/2014/main" id="{E92BD5F6-DBB4-156D-01D7-DC9C18B79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4957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rge Text +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icture Placeholder 7">
            <a:extLst>
              <a:ext uri="{FF2B5EF4-FFF2-40B4-BE49-F238E27FC236}">
                <a16:creationId xmlns:a16="http://schemas.microsoft.com/office/drawing/2014/main" id="{5CBC4BB8-834C-E147-BAA1-AF979164F04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" y="1325563"/>
            <a:ext cx="12191998" cy="307270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AAA20459-8D0A-C14C-A57A-C32235D3BB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5788" y="330334"/>
            <a:ext cx="10515600" cy="662903"/>
          </a:xfrm>
          <a:prstGeom prst="rect">
            <a:avLst/>
          </a:prstGeom>
        </p:spPr>
        <p:txBody>
          <a:bodyPr lIns="0" tIns="0" rIns="0" bIns="0"/>
          <a:lstStyle>
            <a:lvl1pPr>
              <a:defRPr sz="3600" b="1" i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0FB2DCC2-D3D3-0D44-996C-9D5FFC85424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021995" y="4770287"/>
            <a:ext cx="4907318" cy="14263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34" name="Text Placeholder 7">
            <a:extLst>
              <a:ext uri="{FF2B5EF4-FFF2-40B4-BE49-F238E27FC236}">
                <a16:creationId xmlns:a16="http://schemas.microsoft.com/office/drawing/2014/main" id="{9392BB99-520C-BA47-8314-F65F1F2AFCF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954962" y="4770287"/>
            <a:ext cx="4907318" cy="142632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buNone/>
              <a:defRPr sz="1400"/>
            </a:lvl1pPr>
          </a:lstStyle>
          <a:p>
            <a:pPr lvl="0"/>
            <a:r>
              <a:rPr lang="en-US"/>
              <a:t>Body copy</a:t>
            </a:r>
          </a:p>
        </p:txBody>
      </p:sp>
      <p:sp>
        <p:nvSpPr>
          <p:cNvPr id="37" name="Text Placeholder 9">
            <a:extLst>
              <a:ext uri="{FF2B5EF4-FFF2-40B4-BE49-F238E27FC236}">
                <a16:creationId xmlns:a16="http://schemas.microsoft.com/office/drawing/2014/main" id="{0FC6C886-EF6B-0A49-AAA5-3192B58B138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-2" y="2729699"/>
            <a:ext cx="12191997" cy="121424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5000" b="1" i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pPr lvl="0"/>
            <a:r>
              <a:rPr lang="en-US" dirty="0"/>
              <a:t>Text goes here.</a:t>
            </a:r>
          </a:p>
        </p:txBody>
      </p: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B06BA598-974B-2C97-675D-9D2BF69BCD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31925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cent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raphic 2">
            <a:extLst>
              <a:ext uri="{FF2B5EF4-FFF2-40B4-BE49-F238E27FC236}">
                <a16:creationId xmlns:a16="http://schemas.microsoft.com/office/drawing/2014/main" id="{1C5B779A-B7A5-5A6B-EF41-9C479C82EE61}"/>
              </a:ext>
            </a:extLst>
          </p:cNvPr>
          <p:cNvSpPr>
            <a:spLocks noChangeAspect="1"/>
          </p:cNvSpPr>
          <p:nvPr userDrawn="1"/>
        </p:nvSpPr>
        <p:spPr>
          <a:xfrm>
            <a:off x="1434865" y="607533"/>
            <a:ext cx="1136917" cy="1602546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91000">
                <a:schemeClr val="accent3"/>
              </a:gs>
              <a:gs pos="50000">
                <a:schemeClr val="accent5"/>
              </a:gs>
            </a:gsLst>
            <a:lin ang="13800000" scaled="0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E46A596-5C4C-A627-46D5-EFA91B1D9B3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516161" y="626351"/>
            <a:ext cx="1746898" cy="1583728"/>
            <a:chOff x="10005688" y="616688"/>
            <a:chExt cx="1746898" cy="1583728"/>
          </a:xfrm>
          <a:gradFill>
            <a:gsLst>
              <a:gs pos="0">
                <a:schemeClr val="accent6"/>
              </a:gs>
              <a:gs pos="91000">
                <a:schemeClr val="accent3"/>
              </a:gs>
              <a:gs pos="50000">
                <a:schemeClr val="accent5"/>
              </a:gs>
            </a:gsLst>
            <a:lin ang="13800000" scaled="0"/>
          </a:gradFill>
        </p:grpSpPr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C2157E76-58AE-58EC-F0F5-A4CCDC9775D2}"/>
                </a:ext>
              </a:extLst>
            </p:cNvPr>
            <p:cNvSpPr/>
            <p:nvPr/>
          </p:nvSpPr>
          <p:spPr>
            <a:xfrm>
              <a:off x="10005688" y="616688"/>
              <a:ext cx="968113" cy="1583728"/>
            </a:xfrm>
            <a:custGeom>
              <a:avLst/>
              <a:gdLst>
                <a:gd name="connsiteX0" fmla="*/ 365954 w 968113"/>
                <a:gd name="connsiteY0" fmla="*/ 1583708 h 1583728"/>
                <a:gd name="connsiteX1" fmla="*/ 519590 w 968113"/>
                <a:gd name="connsiteY1" fmla="*/ 1398784 h 1583728"/>
                <a:gd name="connsiteX2" fmla="*/ 660125 w 968113"/>
                <a:gd name="connsiteY2" fmla="*/ 1203055 h 1583728"/>
                <a:gd name="connsiteX3" fmla="*/ 480345 w 968113"/>
                <a:gd name="connsiteY3" fmla="*/ 873741 h 1583728"/>
                <a:gd name="connsiteX4" fmla="*/ 872797 w 968113"/>
                <a:gd name="connsiteY4" fmla="*/ 480138 h 1583728"/>
                <a:gd name="connsiteX5" fmla="*/ 968113 w 968113"/>
                <a:gd name="connsiteY5" fmla="*/ 491680 h 1583728"/>
                <a:gd name="connsiteX6" fmla="*/ 967293 w 968113"/>
                <a:gd name="connsiteY6" fmla="*/ 5026 h 1583728"/>
                <a:gd name="connsiteX7" fmla="*/ 871977 w 968113"/>
                <a:gd name="connsiteY7" fmla="*/ 2 h 1583728"/>
                <a:gd name="connsiteX8" fmla="*/ 1 w 968113"/>
                <a:gd name="connsiteY8" fmla="*/ 874561 h 1583728"/>
                <a:gd name="connsiteX9" fmla="*/ 365933 w 968113"/>
                <a:gd name="connsiteY9" fmla="*/ 1583729 h 158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8113" h="1583728">
                  <a:moveTo>
                    <a:pt x="365954" y="1583708"/>
                  </a:moveTo>
                  <a:cubicBezTo>
                    <a:pt x="417586" y="1522424"/>
                    <a:pt x="469261" y="1461161"/>
                    <a:pt x="519590" y="1398784"/>
                  </a:cubicBezTo>
                  <a:cubicBezTo>
                    <a:pt x="568636" y="1338005"/>
                    <a:pt x="632867" y="1277751"/>
                    <a:pt x="660125" y="1203055"/>
                  </a:cubicBezTo>
                  <a:cubicBezTo>
                    <a:pt x="552169" y="1133172"/>
                    <a:pt x="480577" y="1011887"/>
                    <a:pt x="480345" y="873741"/>
                  </a:cubicBezTo>
                  <a:cubicBezTo>
                    <a:pt x="479988" y="656715"/>
                    <a:pt x="655687" y="480495"/>
                    <a:pt x="872797" y="480138"/>
                  </a:cubicBezTo>
                  <a:cubicBezTo>
                    <a:pt x="905670" y="480075"/>
                    <a:pt x="937575" y="484111"/>
                    <a:pt x="968113" y="491680"/>
                  </a:cubicBezTo>
                  <a:lnTo>
                    <a:pt x="967293" y="5026"/>
                  </a:lnTo>
                  <a:cubicBezTo>
                    <a:pt x="935977" y="1684"/>
                    <a:pt x="904198" y="-61"/>
                    <a:pt x="871977" y="2"/>
                  </a:cubicBezTo>
                  <a:cubicBezTo>
                    <a:pt x="389593" y="822"/>
                    <a:pt x="-798" y="392365"/>
                    <a:pt x="1" y="874561"/>
                  </a:cubicBezTo>
                  <a:cubicBezTo>
                    <a:pt x="485" y="1167041"/>
                    <a:pt x="144826" y="1425652"/>
                    <a:pt x="365933" y="15837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6B96EBF-04C6-C6AC-A0EF-BD452D6C884B}"/>
                </a:ext>
              </a:extLst>
            </p:cNvPr>
            <p:cNvSpPr/>
            <p:nvPr/>
          </p:nvSpPr>
          <p:spPr>
            <a:xfrm>
              <a:off x="11138669" y="1022949"/>
              <a:ext cx="613917" cy="1123710"/>
            </a:xfrm>
            <a:custGeom>
              <a:avLst/>
              <a:gdLst>
                <a:gd name="connsiteX0" fmla="*/ 0 w 613917"/>
                <a:gd name="connsiteY0" fmla="*/ 761810 h 1123710"/>
                <a:gd name="connsiteX1" fmla="*/ 6604 w 613917"/>
                <a:gd name="connsiteY1" fmla="*/ 767487 h 1123710"/>
                <a:gd name="connsiteX2" fmla="*/ 249415 w 613917"/>
                <a:gd name="connsiteY2" fmla="*/ 1047352 h 1123710"/>
                <a:gd name="connsiteX3" fmla="*/ 315792 w 613917"/>
                <a:gd name="connsiteY3" fmla="*/ 1123710 h 1123710"/>
                <a:gd name="connsiteX4" fmla="*/ 613916 w 613917"/>
                <a:gd name="connsiteY4" fmla="*/ 465336 h 1123710"/>
                <a:gd name="connsiteX5" fmla="*/ 478661 w 613917"/>
                <a:gd name="connsiteY5" fmla="*/ 0 h 1123710"/>
                <a:gd name="connsiteX6" fmla="*/ 124403 w 613917"/>
                <a:gd name="connsiteY6" fmla="*/ 382251 h 1123710"/>
                <a:gd name="connsiteX7" fmla="*/ 133594 w 613917"/>
                <a:gd name="connsiteY7" fmla="*/ 466156 h 1123710"/>
                <a:gd name="connsiteX8" fmla="*/ 21 w 613917"/>
                <a:gd name="connsiteY8" fmla="*/ 761831 h 112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3917" h="1123710">
                  <a:moveTo>
                    <a:pt x="0" y="761810"/>
                  </a:moveTo>
                  <a:cubicBezTo>
                    <a:pt x="2271" y="763303"/>
                    <a:pt x="4501" y="765153"/>
                    <a:pt x="6604" y="767487"/>
                  </a:cubicBezTo>
                  <a:cubicBezTo>
                    <a:pt x="89532" y="859044"/>
                    <a:pt x="169221" y="953419"/>
                    <a:pt x="249415" y="1047352"/>
                  </a:cubicBezTo>
                  <a:cubicBezTo>
                    <a:pt x="271351" y="1073043"/>
                    <a:pt x="293519" y="1098440"/>
                    <a:pt x="315792" y="1123710"/>
                  </a:cubicBezTo>
                  <a:cubicBezTo>
                    <a:pt x="498894" y="963342"/>
                    <a:pt x="614358" y="727773"/>
                    <a:pt x="613916" y="465336"/>
                  </a:cubicBezTo>
                  <a:cubicBezTo>
                    <a:pt x="613622" y="294162"/>
                    <a:pt x="564050" y="134614"/>
                    <a:pt x="478661" y="0"/>
                  </a:cubicBezTo>
                  <a:lnTo>
                    <a:pt x="124403" y="382251"/>
                  </a:lnTo>
                  <a:cubicBezTo>
                    <a:pt x="130334" y="409287"/>
                    <a:pt x="133531" y="437332"/>
                    <a:pt x="133594" y="466156"/>
                  </a:cubicBezTo>
                  <a:cubicBezTo>
                    <a:pt x="133783" y="583951"/>
                    <a:pt x="82045" y="689657"/>
                    <a:pt x="21" y="7618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3" name="Graphic 6">
            <a:extLst>
              <a:ext uri="{FF2B5EF4-FFF2-40B4-BE49-F238E27FC236}">
                <a16:creationId xmlns:a16="http://schemas.microsoft.com/office/drawing/2014/main" id="{C0A0552B-1A0A-B8CE-E765-202F73E7A0F2}"/>
              </a:ext>
            </a:extLst>
          </p:cNvPr>
          <p:cNvSpPr>
            <a:spLocks noChangeAspect="1"/>
          </p:cNvSpPr>
          <p:nvPr userDrawn="1"/>
        </p:nvSpPr>
        <p:spPr>
          <a:xfrm>
            <a:off x="6743469" y="617794"/>
            <a:ext cx="1655978" cy="1558181"/>
          </a:xfrm>
          <a:custGeom>
            <a:avLst/>
            <a:gdLst>
              <a:gd name="connsiteX0" fmla="*/ 1411256 w 1655978"/>
              <a:gd name="connsiteY0" fmla="*/ 1056949 h 1558181"/>
              <a:gd name="connsiteX1" fmla="*/ 1411256 w 1655978"/>
              <a:gd name="connsiteY1" fmla="*/ 1056949 h 1558181"/>
              <a:gd name="connsiteX2" fmla="*/ 910426 w 1655978"/>
              <a:gd name="connsiteY2" fmla="*/ 1558181 h 1558181"/>
              <a:gd name="connsiteX3" fmla="*/ 0 w 1655978"/>
              <a:gd name="connsiteY3" fmla="*/ 1558181 h 1558181"/>
              <a:gd name="connsiteX4" fmla="*/ 0 w 1655978"/>
              <a:gd name="connsiteY4" fmla="*/ 1056949 h 1558181"/>
              <a:gd name="connsiteX5" fmla="*/ 0 w 1655978"/>
              <a:gd name="connsiteY5" fmla="*/ 0 h 1558181"/>
              <a:gd name="connsiteX6" fmla="*/ 0 w 1655978"/>
              <a:gd name="connsiteY6" fmla="*/ 924224 h 1558181"/>
              <a:gd name="connsiteX7" fmla="*/ 1068288 w 1655978"/>
              <a:gd name="connsiteY7" fmla="*/ 924224 h 1558181"/>
              <a:gd name="connsiteX8" fmla="*/ 1655978 w 1655978"/>
              <a:gd name="connsiteY8" fmla="*/ 0 h 1558181"/>
              <a:gd name="connsiteX9" fmla="*/ 1655978 w 1655978"/>
              <a:gd name="connsiteY9" fmla="*/ 0 h 1558181"/>
              <a:gd name="connsiteX10" fmla="*/ 0 w 1655978"/>
              <a:gd name="connsiteY10" fmla="*/ 0 h 155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55978" h="1558181">
                <a:moveTo>
                  <a:pt x="1411256" y="1056949"/>
                </a:moveTo>
                <a:lnTo>
                  <a:pt x="1411256" y="1056949"/>
                </a:lnTo>
                <a:cubicBezTo>
                  <a:pt x="1411256" y="1333771"/>
                  <a:pt x="1187026" y="1558181"/>
                  <a:pt x="910426" y="1558181"/>
                </a:cubicBezTo>
                <a:lnTo>
                  <a:pt x="0" y="1558181"/>
                </a:lnTo>
                <a:lnTo>
                  <a:pt x="0" y="1056949"/>
                </a:lnTo>
                <a:moveTo>
                  <a:pt x="0" y="0"/>
                </a:moveTo>
                <a:lnTo>
                  <a:pt x="0" y="924224"/>
                </a:lnTo>
                <a:lnTo>
                  <a:pt x="1068288" y="924224"/>
                </a:lnTo>
                <a:cubicBezTo>
                  <a:pt x="1392859" y="924224"/>
                  <a:pt x="1655978" y="510439"/>
                  <a:pt x="1655978" y="0"/>
                </a:cubicBezTo>
                <a:lnTo>
                  <a:pt x="1655978" y="0"/>
                </a:lnTo>
                <a:cubicBezTo>
                  <a:pt x="1655978" y="0"/>
                  <a:pt x="0" y="0"/>
                  <a:pt x="0" y="0"/>
                </a:cubicBezTo>
                <a:close/>
              </a:path>
            </a:pathLst>
          </a:custGeom>
          <a:gradFill>
            <a:gsLst>
              <a:gs pos="0">
                <a:schemeClr val="accent6"/>
              </a:gs>
              <a:gs pos="91000">
                <a:schemeClr val="accent3"/>
              </a:gs>
              <a:gs pos="50000">
                <a:schemeClr val="accent5"/>
              </a:gs>
            </a:gsLst>
            <a:lin ang="13800000" scaled="0"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8BA1E6C-2724-48BA-B98D-0FA15ECBA167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805707" y="567552"/>
            <a:ext cx="1823563" cy="1546787"/>
            <a:chOff x="4821707" y="567552"/>
            <a:chExt cx="1823563" cy="1546787"/>
          </a:xfrm>
          <a:gradFill>
            <a:gsLst>
              <a:gs pos="0">
                <a:schemeClr val="accent6"/>
              </a:gs>
              <a:gs pos="91000">
                <a:schemeClr val="accent3"/>
              </a:gs>
              <a:gs pos="50000">
                <a:schemeClr val="accent5"/>
              </a:gs>
            </a:gsLst>
            <a:lin ang="13800000" scaled="0"/>
          </a:gradFill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A14C109-BDD0-93BB-FB88-5672C5390A43}"/>
                </a:ext>
              </a:extLst>
            </p:cNvPr>
            <p:cNvSpPr/>
            <p:nvPr/>
          </p:nvSpPr>
          <p:spPr>
            <a:xfrm>
              <a:off x="4961192" y="1354826"/>
              <a:ext cx="1684078" cy="759513"/>
            </a:xfrm>
            <a:custGeom>
              <a:avLst/>
              <a:gdLst>
                <a:gd name="connsiteX0" fmla="*/ 0 w 1684078"/>
                <a:gd name="connsiteY0" fmla="*/ 0 h 759513"/>
                <a:gd name="connsiteX1" fmla="*/ 1684079 w 1684078"/>
                <a:gd name="connsiteY1" fmla="*/ 0 h 759513"/>
                <a:gd name="connsiteX2" fmla="*/ 1684079 w 1684078"/>
                <a:gd name="connsiteY2" fmla="*/ 759513 h 759513"/>
                <a:gd name="connsiteX3" fmla="*/ 0 w 1684078"/>
                <a:gd name="connsiteY3" fmla="*/ 759513 h 75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4078" h="759513">
                  <a:moveTo>
                    <a:pt x="0" y="0"/>
                  </a:moveTo>
                  <a:lnTo>
                    <a:pt x="1684079" y="0"/>
                  </a:lnTo>
                  <a:lnTo>
                    <a:pt x="1684079" y="759513"/>
                  </a:lnTo>
                  <a:lnTo>
                    <a:pt x="0" y="75951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9E5BD6EF-F69C-2282-B89C-2C0FF395D256}"/>
                </a:ext>
              </a:extLst>
            </p:cNvPr>
            <p:cNvSpPr/>
            <p:nvPr/>
          </p:nvSpPr>
          <p:spPr>
            <a:xfrm>
              <a:off x="4821707" y="894935"/>
              <a:ext cx="1606565" cy="356855"/>
            </a:xfrm>
            <a:custGeom>
              <a:avLst/>
              <a:gdLst>
                <a:gd name="connsiteX0" fmla="*/ 0 w 1606565"/>
                <a:gd name="connsiteY0" fmla="*/ 0 h 356855"/>
                <a:gd name="connsiteX1" fmla="*/ 1606566 w 1606565"/>
                <a:gd name="connsiteY1" fmla="*/ 0 h 356855"/>
                <a:gd name="connsiteX2" fmla="*/ 1606566 w 1606565"/>
                <a:gd name="connsiteY2" fmla="*/ 356855 h 356855"/>
                <a:gd name="connsiteX3" fmla="*/ 0 w 1606565"/>
                <a:gd name="connsiteY3" fmla="*/ 356855 h 35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6565" h="356855">
                  <a:moveTo>
                    <a:pt x="0" y="0"/>
                  </a:moveTo>
                  <a:lnTo>
                    <a:pt x="1606566" y="0"/>
                  </a:lnTo>
                  <a:lnTo>
                    <a:pt x="1606566" y="356855"/>
                  </a:lnTo>
                  <a:lnTo>
                    <a:pt x="0" y="35685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D5280340-1A50-E7EA-7178-B6773BA6B7A3}"/>
                </a:ext>
              </a:extLst>
            </p:cNvPr>
            <p:cNvSpPr/>
            <p:nvPr/>
          </p:nvSpPr>
          <p:spPr>
            <a:xfrm>
              <a:off x="5765226" y="567552"/>
              <a:ext cx="877529" cy="224368"/>
            </a:xfrm>
            <a:custGeom>
              <a:avLst/>
              <a:gdLst>
                <a:gd name="connsiteX0" fmla="*/ 0 w 877529"/>
                <a:gd name="connsiteY0" fmla="*/ 0 h 224368"/>
                <a:gd name="connsiteX1" fmla="*/ 877529 w 877529"/>
                <a:gd name="connsiteY1" fmla="*/ 0 h 224368"/>
                <a:gd name="connsiteX2" fmla="*/ 877529 w 877529"/>
                <a:gd name="connsiteY2" fmla="*/ 224368 h 224368"/>
                <a:gd name="connsiteX3" fmla="*/ 0 w 877529"/>
                <a:gd name="connsiteY3" fmla="*/ 224368 h 2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529" h="224368">
                  <a:moveTo>
                    <a:pt x="0" y="0"/>
                  </a:moveTo>
                  <a:lnTo>
                    <a:pt x="877529" y="0"/>
                  </a:lnTo>
                  <a:lnTo>
                    <a:pt x="877529" y="224368"/>
                  </a:lnTo>
                  <a:lnTo>
                    <a:pt x="0" y="22436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Graphic 2">
            <a:extLst>
              <a:ext uri="{FF2B5EF4-FFF2-40B4-BE49-F238E27FC236}">
                <a16:creationId xmlns:a16="http://schemas.microsoft.com/office/drawing/2014/main" id="{22822A7F-437F-2E01-7B1C-5364A459B1E9}"/>
              </a:ext>
            </a:extLst>
          </p:cNvPr>
          <p:cNvSpPr>
            <a:spLocks noChangeAspect="1"/>
          </p:cNvSpPr>
          <p:nvPr userDrawn="1"/>
        </p:nvSpPr>
        <p:spPr>
          <a:xfrm>
            <a:off x="1434865" y="2627727"/>
            <a:ext cx="1136917" cy="1602546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lin ang="13800000" scaled="0"/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343FACF-9783-A44D-6796-40E97EE40E1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516161" y="2646545"/>
            <a:ext cx="1746898" cy="1583728"/>
            <a:chOff x="10005688" y="616688"/>
            <a:chExt cx="1746898" cy="1583728"/>
          </a:xfr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lin ang="13800000" scaled="0"/>
            <a:tileRect/>
          </a:gradFill>
        </p:grpSpPr>
        <p:sp>
          <p:nvSpPr>
            <p:cNvPr id="21" name="Freeform 20">
              <a:extLst>
                <a:ext uri="{FF2B5EF4-FFF2-40B4-BE49-F238E27FC236}">
                  <a16:creationId xmlns:a16="http://schemas.microsoft.com/office/drawing/2014/main" id="{152B31D0-7302-F2A6-3F9D-A6868F41CC3A}"/>
                </a:ext>
              </a:extLst>
            </p:cNvPr>
            <p:cNvSpPr/>
            <p:nvPr/>
          </p:nvSpPr>
          <p:spPr>
            <a:xfrm>
              <a:off x="10005688" y="616688"/>
              <a:ext cx="968113" cy="1583728"/>
            </a:xfrm>
            <a:custGeom>
              <a:avLst/>
              <a:gdLst>
                <a:gd name="connsiteX0" fmla="*/ 365954 w 968113"/>
                <a:gd name="connsiteY0" fmla="*/ 1583708 h 1583728"/>
                <a:gd name="connsiteX1" fmla="*/ 519590 w 968113"/>
                <a:gd name="connsiteY1" fmla="*/ 1398784 h 1583728"/>
                <a:gd name="connsiteX2" fmla="*/ 660125 w 968113"/>
                <a:gd name="connsiteY2" fmla="*/ 1203055 h 1583728"/>
                <a:gd name="connsiteX3" fmla="*/ 480345 w 968113"/>
                <a:gd name="connsiteY3" fmla="*/ 873741 h 1583728"/>
                <a:gd name="connsiteX4" fmla="*/ 872797 w 968113"/>
                <a:gd name="connsiteY4" fmla="*/ 480138 h 1583728"/>
                <a:gd name="connsiteX5" fmla="*/ 968113 w 968113"/>
                <a:gd name="connsiteY5" fmla="*/ 491680 h 1583728"/>
                <a:gd name="connsiteX6" fmla="*/ 967293 w 968113"/>
                <a:gd name="connsiteY6" fmla="*/ 5026 h 1583728"/>
                <a:gd name="connsiteX7" fmla="*/ 871977 w 968113"/>
                <a:gd name="connsiteY7" fmla="*/ 2 h 1583728"/>
                <a:gd name="connsiteX8" fmla="*/ 1 w 968113"/>
                <a:gd name="connsiteY8" fmla="*/ 874561 h 1583728"/>
                <a:gd name="connsiteX9" fmla="*/ 365933 w 968113"/>
                <a:gd name="connsiteY9" fmla="*/ 1583729 h 158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8113" h="1583728">
                  <a:moveTo>
                    <a:pt x="365954" y="1583708"/>
                  </a:moveTo>
                  <a:cubicBezTo>
                    <a:pt x="417586" y="1522424"/>
                    <a:pt x="469261" y="1461161"/>
                    <a:pt x="519590" y="1398784"/>
                  </a:cubicBezTo>
                  <a:cubicBezTo>
                    <a:pt x="568636" y="1338005"/>
                    <a:pt x="632867" y="1277751"/>
                    <a:pt x="660125" y="1203055"/>
                  </a:cubicBezTo>
                  <a:cubicBezTo>
                    <a:pt x="552169" y="1133172"/>
                    <a:pt x="480577" y="1011887"/>
                    <a:pt x="480345" y="873741"/>
                  </a:cubicBezTo>
                  <a:cubicBezTo>
                    <a:pt x="479988" y="656715"/>
                    <a:pt x="655687" y="480495"/>
                    <a:pt x="872797" y="480138"/>
                  </a:cubicBezTo>
                  <a:cubicBezTo>
                    <a:pt x="905670" y="480075"/>
                    <a:pt x="937575" y="484111"/>
                    <a:pt x="968113" y="491680"/>
                  </a:cubicBezTo>
                  <a:lnTo>
                    <a:pt x="967293" y="5026"/>
                  </a:lnTo>
                  <a:cubicBezTo>
                    <a:pt x="935977" y="1684"/>
                    <a:pt x="904198" y="-61"/>
                    <a:pt x="871977" y="2"/>
                  </a:cubicBezTo>
                  <a:cubicBezTo>
                    <a:pt x="389593" y="822"/>
                    <a:pt x="-798" y="392365"/>
                    <a:pt x="1" y="874561"/>
                  </a:cubicBezTo>
                  <a:cubicBezTo>
                    <a:pt x="485" y="1167041"/>
                    <a:pt x="144826" y="1425652"/>
                    <a:pt x="365933" y="15837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61413D49-EA04-627A-F4C4-3C85F1731335}"/>
                </a:ext>
              </a:extLst>
            </p:cNvPr>
            <p:cNvSpPr/>
            <p:nvPr/>
          </p:nvSpPr>
          <p:spPr>
            <a:xfrm>
              <a:off x="11138669" y="1022949"/>
              <a:ext cx="613917" cy="1123710"/>
            </a:xfrm>
            <a:custGeom>
              <a:avLst/>
              <a:gdLst>
                <a:gd name="connsiteX0" fmla="*/ 0 w 613917"/>
                <a:gd name="connsiteY0" fmla="*/ 761810 h 1123710"/>
                <a:gd name="connsiteX1" fmla="*/ 6604 w 613917"/>
                <a:gd name="connsiteY1" fmla="*/ 767487 h 1123710"/>
                <a:gd name="connsiteX2" fmla="*/ 249415 w 613917"/>
                <a:gd name="connsiteY2" fmla="*/ 1047352 h 1123710"/>
                <a:gd name="connsiteX3" fmla="*/ 315792 w 613917"/>
                <a:gd name="connsiteY3" fmla="*/ 1123710 h 1123710"/>
                <a:gd name="connsiteX4" fmla="*/ 613916 w 613917"/>
                <a:gd name="connsiteY4" fmla="*/ 465336 h 1123710"/>
                <a:gd name="connsiteX5" fmla="*/ 478661 w 613917"/>
                <a:gd name="connsiteY5" fmla="*/ 0 h 1123710"/>
                <a:gd name="connsiteX6" fmla="*/ 124403 w 613917"/>
                <a:gd name="connsiteY6" fmla="*/ 382251 h 1123710"/>
                <a:gd name="connsiteX7" fmla="*/ 133594 w 613917"/>
                <a:gd name="connsiteY7" fmla="*/ 466156 h 1123710"/>
                <a:gd name="connsiteX8" fmla="*/ 21 w 613917"/>
                <a:gd name="connsiteY8" fmla="*/ 761831 h 112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3917" h="1123710">
                  <a:moveTo>
                    <a:pt x="0" y="761810"/>
                  </a:moveTo>
                  <a:cubicBezTo>
                    <a:pt x="2271" y="763303"/>
                    <a:pt x="4501" y="765153"/>
                    <a:pt x="6604" y="767487"/>
                  </a:cubicBezTo>
                  <a:cubicBezTo>
                    <a:pt x="89532" y="859044"/>
                    <a:pt x="169221" y="953419"/>
                    <a:pt x="249415" y="1047352"/>
                  </a:cubicBezTo>
                  <a:cubicBezTo>
                    <a:pt x="271351" y="1073043"/>
                    <a:pt x="293519" y="1098440"/>
                    <a:pt x="315792" y="1123710"/>
                  </a:cubicBezTo>
                  <a:cubicBezTo>
                    <a:pt x="498894" y="963342"/>
                    <a:pt x="614358" y="727773"/>
                    <a:pt x="613916" y="465336"/>
                  </a:cubicBezTo>
                  <a:cubicBezTo>
                    <a:pt x="613622" y="294162"/>
                    <a:pt x="564050" y="134614"/>
                    <a:pt x="478661" y="0"/>
                  </a:cubicBezTo>
                  <a:lnTo>
                    <a:pt x="124403" y="382251"/>
                  </a:lnTo>
                  <a:cubicBezTo>
                    <a:pt x="130334" y="409287"/>
                    <a:pt x="133531" y="437332"/>
                    <a:pt x="133594" y="466156"/>
                  </a:cubicBezTo>
                  <a:cubicBezTo>
                    <a:pt x="133783" y="583951"/>
                    <a:pt x="82045" y="689657"/>
                    <a:pt x="21" y="7618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3" name="Graphic 6">
            <a:extLst>
              <a:ext uri="{FF2B5EF4-FFF2-40B4-BE49-F238E27FC236}">
                <a16:creationId xmlns:a16="http://schemas.microsoft.com/office/drawing/2014/main" id="{F048DB3A-BF85-0AC6-E5F6-5995105950CA}"/>
              </a:ext>
            </a:extLst>
          </p:cNvPr>
          <p:cNvSpPr>
            <a:spLocks noChangeAspect="1"/>
          </p:cNvSpPr>
          <p:nvPr userDrawn="1"/>
        </p:nvSpPr>
        <p:spPr>
          <a:xfrm>
            <a:off x="6743469" y="2637988"/>
            <a:ext cx="1655978" cy="1558181"/>
          </a:xfrm>
          <a:custGeom>
            <a:avLst/>
            <a:gdLst>
              <a:gd name="connsiteX0" fmla="*/ 1411256 w 1655978"/>
              <a:gd name="connsiteY0" fmla="*/ 1056949 h 1558181"/>
              <a:gd name="connsiteX1" fmla="*/ 1411256 w 1655978"/>
              <a:gd name="connsiteY1" fmla="*/ 1056949 h 1558181"/>
              <a:gd name="connsiteX2" fmla="*/ 910426 w 1655978"/>
              <a:gd name="connsiteY2" fmla="*/ 1558181 h 1558181"/>
              <a:gd name="connsiteX3" fmla="*/ 0 w 1655978"/>
              <a:gd name="connsiteY3" fmla="*/ 1558181 h 1558181"/>
              <a:gd name="connsiteX4" fmla="*/ 0 w 1655978"/>
              <a:gd name="connsiteY4" fmla="*/ 1056949 h 1558181"/>
              <a:gd name="connsiteX5" fmla="*/ 0 w 1655978"/>
              <a:gd name="connsiteY5" fmla="*/ 0 h 1558181"/>
              <a:gd name="connsiteX6" fmla="*/ 0 w 1655978"/>
              <a:gd name="connsiteY6" fmla="*/ 924224 h 1558181"/>
              <a:gd name="connsiteX7" fmla="*/ 1068288 w 1655978"/>
              <a:gd name="connsiteY7" fmla="*/ 924224 h 1558181"/>
              <a:gd name="connsiteX8" fmla="*/ 1655978 w 1655978"/>
              <a:gd name="connsiteY8" fmla="*/ 0 h 1558181"/>
              <a:gd name="connsiteX9" fmla="*/ 1655978 w 1655978"/>
              <a:gd name="connsiteY9" fmla="*/ 0 h 1558181"/>
              <a:gd name="connsiteX10" fmla="*/ 0 w 1655978"/>
              <a:gd name="connsiteY10" fmla="*/ 0 h 155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55978" h="1558181">
                <a:moveTo>
                  <a:pt x="1411256" y="1056949"/>
                </a:moveTo>
                <a:lnTo>
                  <a:pt x="1411256" y="1056949"/>
                </a:lnTo>
                <a:cubicBezTo>
                  <a:pt x="1411256" y="1333771"/>
                  <a:pt x="1187026" y="1558181"/>
                  <a:pt x="910426" y="1558181"/>
                </a:cubicBezTo>
                <a:lnTo>
                  <a:pt x="0" y="1558181"/>
                </a:lnTo>
                <a:lnTo>
                  <a:pt x="0" y="1056949"/>
                </a:lnTo>
                <a:moveTo>
                  <a:pt x="0" y="0"/>
                </a:moveTo>
                <a:lnTo>
                  <a:pt x="0" y="924224"/>
                </a:lnTo>
                <a:lnTo>
                  <a:pt x="1068288" y="924224"/>
                </a:lnTo>
                <a:cubicBezTo>
                  <a:pt x="1392859" y="924224"/>
                  <a:pt x="1655978" y="510439"/>
                  <a:pt x="1655978" y="0"/>
                </a:cubicBezTo>
                <a:lnTo>
                  <a:pt x="1655978" y="0"/>
                </a:lnTo>
                <a:cubicBezTo>
                  <a:pt x="1655978" y="0"/>
                  <a:pt x="0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lin ang="13800000" scaled="0"/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4A8AF1A-34BD-73EA-0D86-31C68CBBE892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805707" y="2587746"/>
            <a:ext cx="1823563" cy="1546787"/>
            <a:chOff x="4821707" y="567552"/>
            <a:chExt cx="1823563" cy="1546787"/>
          </a:xfr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lin ang="13800000" scaled="0"/>
            <a:tileRect/>
          </a:gradFill>
        </p:grpSpPr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DF763978-2647-F92E-F0B2-C4879241E738}"/>
                </a:ext>
              </a:extLst>
            </p:cNvPr>
            <p:cNvSpPr/>
            <p:nvPr/>
          </p:nvSpPr>
          <p:spPr>
            <a:xfrm>
              <a:off x="4961192" y="1354826"/>
              <a:ext cx="1684078" cy="759513"/>
            </a:xfrm>
            <a:custGeom>
              <a:avLst/>
              <a:gdLst>
                <a:gd name="connsiteX0" fmla="*/ 0 w 1684078"/>
                <a:gd name="connsiteY0" fmla="*/ 0 h 759513"/>
                <a:gd name="connsiteX1" fmla="*/ 1684079 w 1684078"/>
                <a:gd name="connsiteY1" fmla="*/ 0 h 759513"/>
                <a:gd name="connsiteX2" fmla="*/ 1684079 w 1684078"/>
                <a:gd name="connsiteY2" fmla="*/ 759513 h 759513"/>
                <a:gd name="connsiteX3" fmla="*/ 0 w 1684078"/>
                <a:gd name="connsiteY3" fmla="*/ 759513 h 75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4078" h="759513">
                  <a:moveTo>
                    <a:pt x="0" y="0"/>
                  </a:moveTo>
                  <a:lnTo>
                    <a:pt x="1684079" y="0"/>
                  </a:lnTo>
                  <a:lnTo>
                    <a:pt x="1684079" y="759513"/>
                  </a:lnTo>
                  <a:lnTo>
                    <a:pt x="0" y="75951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D18CD101-344C-EC36-C1A6-3E77DC95A252}"/>
                </a:ext>
              </a:extLst>
            </p:cNvPr>
            <p:cNvSpPr/>
            <p:nvPr/>
          </p:nvSpPr>
          <p:spPr>
            <a:xfrm>
              <a:off x="4821707" y="894935"/>
              <a:ext cx="1606565" cy="356855"/>
            </a:xfrm>
            <a:custGeom>
              <a:avLst/>
              <a:gdLst>
                <a:gd name="connsiteX0" fmla="*/ 0 w 1606565"/>
                <a:gd name="connsiteY0" fmla="*/ 0 h 356855"/>
                <a:gd name="connsiteX1" fmla="*/ 1606566 w 1606565"/>
                <a:gd name="connsiteY1" fmla="*/ 0 h 356855"/>
                <a:gd name="connsiteX2" fmla="*/ 1606566 w 1606565"/>
                <a:gd name="connsiteY2" fmla="*/ 356855 h 356855"/>
                <a:gd name="connsiteX3" fmla="*/ 0 w 1606565"/>
                <a:gd name="connsiteY3" fmla="*/ 356855 h 35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6565" h="356855">
                  <a:moveTo>
                    <a:pt x="0" y="0"/>
                  </a:moveTo>
                  <a:lnTo>
                    <a:pt x="1606566" y="0"/>
                  </a:lnTo>
                  <a:lnTo>
                    <a:pt x="1606566" y="356855"/>
                  </a:lnTo>
                  <a:lnTo>
                    <a:pt x="0" y="35685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C61CAB77-8C90-0737-FE8E-6F377813DD08}"/>
                </a:ext>
              </a:extLst>
            </p:cNvPr>
            <p:cNvSpPr/>
            <p:nvPr/>
          </p:nvSpPr>
          <p:spPr>
            <a:xfrm>
              <a:off x="5765226" y="567552"/>
              <a:ext cx="877529" cy="224368"/>
            </a:xfrm>
            <a:custGeom>
              <a:avLst/>
              <a:gdLst>
                <a:gd name="connsiteX0" fmla="*/ 0 w 877529"/>
                <a:gd name="connsiteY0" fmla="*/ 0 h 224368"/>
                <a:gd name="connsiteX1" fmla="*/ 877529 w 877529"/>
                <a:gd name="connsiteY1" fmla="*/ 0 h 224368"/>
                <a:gd name="connsiteX2" fmla="*/ 877529 w 877529"/>
                <a:gd name="connsiteY2" fmla="*/ 224368 h 224368"/>
                <a:gd name="connsiteX3" fmla="*/ 0 w 877529"/>
                <a:gd name="connsiteY3" fmla="*/ 224368 h 2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529" h="224368">
                  <a:moveTo>
                    <a:pt x="0" y="0"/>
                  </a:moveTo>
                  <a:lnTo>
                    <a:pt x="877529" y="0"/>
                  </a:lnTo>
                  <a:lnTo>
                    <a:pt x="877529" y="224368"/>
                  </a:lnTo>
                  <a:lnTo>
                    <a:pt x="0" y="22436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9" name="Graphic 2">
            <a:extLst>
              <a:ext uri="{FF2B5EF4-FFF2-40B4-BE49-F238E27FC236}">
                <a16:creationId xmlns:a16="http://schemas.microsoft.com/office/drawing/2014/main" id="{FFCA3572-21BE-D266-2D06-F363EFDC516B}"/>
              </a:ext>
            </a:extLst>
          </p:cNvPr>
          <p:cNvSpPr>
            <a:spLocks noChangeAspect="1"/>
          </p:cNvSpPr>
          <p:nvPr userDrawn="1"/>
        </p:nvSpPr>
        <p:spPr>
          <a:xfrm>
            <a:off x="1434865" y="4593941"/>
            <a:ext cx="1136917" cy="1602546"/>
          </a:xfrm>
          <a:custGeom>
            <a:avLst/>
            <a:gdLst>
              <a:gd name="connsiteX0" fmla="*/ 568459 w 1136917"/>
              <a:gd name="connsiteY0" fmla="*/ 0 h 1602546"/>
              <a:gd name="connsiteX1" fmla="*/ 568459 w 1136917"/>
              <a:gd name="connsiteY1" fmla="*/ 0 h 1602546"/>
              <a:gd name="connsiteX2" fmla="*/ 0 w 1136917"/>
              <a:gd name="connsiteY2" fmla="*/ 568731 h 1602546"/>
              <a:gd name="connsiteX3" fmla="*/ 0 w 1136917"/>
              <a:gd name="connsiteY3" fmla="*/ 1602546 h 1602546"/>
              <a:gd name="connsiteX4" fmla="*/ 1136917 w 1136917"/>
              <a:gd name="connsiteY4" fmla="*/ 1602546 h 1602546"/>
              <a:gd name="connsiteX5" fmla="*/ 1136917 w 1136917"/>
              <a:gd name="connsiteY5" fmla="*/ 568731 h 1602546"/>
              <a:gd name="connsiteX6" fmla="*/ 568459 w 1136917"/>
              <a:gd name="connsiteY6" fmla="*/ 0 h 1602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36917" h="1602546">
                <a:moveTo>
                  <a:pt x="568459" y="0"/>
                </a:moveTo>
                <a:lnTo>
                  <a:pt x="568459" y="0"/>
                </a:lnTo>
                <a:cubicBezTo>
                  <a:pt x="254502" y="0"/>
                  <a:pt x="0" y="254624"/>
                  <a:pt x="0" y="568731"/>
                </a:cubicBezTo>
                <a:lnTo>
                  <a:pt x="0" y="1602546"/>
                </a:lnTo>
                <a:lnTo>
                  <a:pt x="1136917" y="1602546"/>
                </a:lnTo>
                <a:lnTo>
                  <a:pt x="1136917" y="568731"/>
                </a:lnTo>
                <a:cubicBezTo>
                  <a:pt x="1136917" y="254624"/>
                  <a:pt x="882416" y="0"/>
                  <a:pt x="568459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5"/>
              </a:gs>
            </a:gsLst>
            <a:lin ang="13800000" scaled="0"/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21A286D-2F22-01E9-87C8-B7EAD2E67A85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9516161" y="4612759"/>
            <a:ext cx="1746898" cy="1583728"/>
            <a:chOff x="10005688" y="616688"/>
            <a:chExt cx="1746898" cy="1583728"/>
          </a:xfrm>
          <a:gradFill flip="none" rotWithShape="1">
            <a:gsLst>
              <a:gs pos="0">
                <a:schemeClr val="accent6"/>
              </a:gs>
              <a:gs pos="100000">
                <a:schemeClr val="accent5"/>
              </a:gs>
            </a:gsLst>
            <a:lin ang="13800000" scaled="0"/>
            <a:tileRect/>
          </a:gradFill>
        </p:grpSpPr>
        <p:sp>
          <p:nvSpPr>
            <p:cNvPr id="31" name="Freeform 30">
              <a:extLst>
                <a:ext uri="{FF2B5EF4-FFF2-40B4-BE49-F238E27FC236}">
                  <a16:creationId xmlns:a16="http://schemas.microsoft.com/office/drawing/2014/main" id="{AE34E56F-7AFF-E045-969C-C0176C055DEE}"/>
                </a:ext>
              </a:extLst>
            </p:cNvPr>
            <p:cNvSpPr/>
            <p:nvPr/>
          </p:nvSpPr>
          <p:spPr>
            <a:xfrm>
              <a:off x="10005688" y="616688"/>
              <a:ext cx="968113" cy="1583728"/>
            </a:xfrm>
            <a:custGeom>
              <a:avLst/>
              <a:gdLst>
                <a:gd name="connsiteX0" fmla="*/ 365954 w 968113"/>
                <a:gd name="connsiteY0" fmla="*/ 1583708 h 1583728"/>
                <a:gd name="connsiteX1" fmla="*/ 519590 w 968113"/>
                <a:gd name="connsiteY1" fmla="*/ 1398784 h 1583728"/>
                <a:gd name="connsiteX2" fmla="*/ 660125 w 968113"/>
                <a:gd name="connsiteY2" fmla="*/ 1203055 h 1583728"/>
                <a:gd name="connsiteX3" fmla="*/ 480345 w 968113"/>
                <a:gd name="connsiteY3" fmla="*/ 873741 h 1583728"/>
                <a:gd name="connsiteX4" fmla="*/ 872797 w 968113"/>
                <a:gd name="connsiteY4" fmla="*/ 480138 h 1583728"/>
                <a:gd name="connsiteX5" fmla="*/ 968113 w 968113"/>
                <a:gd name="connsiteY5" fmla="*/ 491680 h 1583728"/>
                <a:gd name="connsiteX6" fmla="*/ 967293 w 968113"/>
                <a:gd name="connsiteY6" fmla="*/ 5026 h 1583728"/>
                <a:gd name="connsiteX7" fmla="*/ 871977 w 968113"/>
                <a:gd name="connsiteY7" fmla="*/ 2 h 1583728"/>
                <a:gd name="connsiteX8" fmla="*/ 1 w 968113"/>
                <a:gd name="connsiteY8" fmla="*/ 874561 h 1583728"/>
                <a:gd name="connsiteX9" fmla="*/ 365933 w 968113"/>
                <a:gd name="connsiteY9" fmla="*/ 1583729 h 15837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68113" h="1583728">
                  <a:moveTo>
                    <a:pt x="365954" y="1583708"/>
                  </a:moveTo>
                  <a:cubicBezTo>
                    <a:pt x="417586" y="1522424"/>
                    <a:pt x="469261" y="1461161"/>
                    <a:pt x="519590" y="1398784"/>
                  </a:cubicBezTo>
                  <a:cubicBezTo>
                    <a:pt x="568636" y="1338005"/>
                    <a:pt x="632867" y="1277751"/>
                    <a:pt x="660125" y="1203055"/>
                  </a:cubicBezTo>
                  <a:cubicBezTo>
                    <a:pt x="552169" y="1133172"/>
                    <a:pt x="480577" y="1011887"/>
                    <a:pt x="480345" y="873741"/>
                  </a:cubicBezTo>
                  <a:cubicBezTo>
                    <a:pt x="479988" y="656715"/>
                    <a:pt x="655687" y="480495"/>
                    <a:pt x="872797" y="480138"/>
                  </a:cubicBezTo>
                  <a:cubicBezTo>
                    <a:pt x="905670" y="480075"/>
                    <a:pt x="937575" y="484111"/>
                    <a:pt x="968113" y="491680"/>
                  </a:cubicBezTo>
                  <a:lnTo>
                    <a:pt x="967293" y="5026"/>
                  </a:lnTo>
                  <a:cubicBezTo>
                    <a:pt x="935977" y="1684"/>
                    <a:pt x="904198" y="-61"/>
                    <a:pt x="871977" y="2"/>
                  </a:cubicBezTo>
                  <a:cubicBezTo>
                    <a:pt x="389593" y="822"/>
                    <a:pt x="-798" y="392365"/>
                    <a:pt x="1" y="874561"/>
                  </a:cubicBezTo>
                  <a:cubicBezTo>
                    <a:pt x="485" y="1167041"/>
                    <a:pt x="144826" y="1425652"/>
                    <a:pt x="365933" y="1583729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 31">
              <a:extLst>
                <a:ext uri="{FF2B5EF4-FFF2-40B4-BE49-F238E27FC236}">
                  <a16:creationId xmlns:a16="http://schemas.microsoft.com/office/drawing/2014/main" id="{3932D39A-B94C-AD7D-5044-5224029C9AAC}"/>
                </a:ext>
              </a:extLst>
            </p:cNvPr>
            <p:cNvSpPr/>
            <p:nvPr/>
          </p:nvSpPr>
          <p:spPr>
            <a:xfrm>
              <a:off x="11138669" y="1022949"/>
              <a:ext cx="613917" cy="1123710"/>
            </a:xfrm>
            <a:custGeom>
              <a:avLst/>
              <a:gdLst>
                <a:gd name="connsiteX0" fmla="*/ 0 w 613917"/>
                <a:gd name="connsiteY0" fmla="*/ 761810 h 1123710"/>
                <a:gd name="connsiteX1" fmla="*/ 6604 w 613917"/>
                <a:gd name="connsiteY1" fmla="*/ 767487 h 1123710"/>
                <a:gd name="connsiteX2" fmla="*/ 249415 w 613917"/>
                <a:gd name="connsiteY2" fmla="*/ 1047352 h 1123710"/>
                <a:gd name="connsiteX3" fmla="*/ 315792 w 613917"/>
                <a:gd name="connsiteY3" fmla="*/ 1123710 h 1123710"/>
                <a:gd name="connsiteX4" fmla="*/ 613916 w 613917"/>
                <a:gd name="connsiteY4" fmla="*/ 465336 h 1123710"/>
                <a:gd name="connsiteX5" fmla="*/ 478661 w 613917"/>
                <a:gd name="connsiteY5" fmla="*/ 0 h 1123710"/>
                <a:gd name="connsiteX6" fmla="*/ 124403 w 613917"/>
                <a:gd name="connsiteY6" fmla="*/ 382251 h 1123710"/>
                <a:gd name="connsiteX7" fmla="*/ 133594 w 613917"/>
                <a:gd name="connsiteY7" fmla="*/ 466156 h 1123710"/>
                <a:gd name="connsiteX8" fmla="*/ 21 w 613917"/>
                <a:gd name="connsiteY8" fmla="*/ 761831 h 1123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13917" h="1123710">
                  <a:moveTo>
                    <a:pt x="0" y="761810"/>
                  </a:moveTo>
                  <a:cubicBezTo>
                    <a:pt x="2271" y="763303"/>
                    <a:pt x="4501" y="765153"/>
                    <a:pt x="6604" y="767487"/>
                  </a:cubicBezTo>
                  <a:cubicBezTo>
                    <a:pt x="89532" y="859044"/>
                    <a:pt x="169221" y="953419"/>
                    <a:pt x="249415" y="1047352"/>
                  </a:cubicBezTo>
                  <a:cubicBezTo>
                    <a:pt x="271351" y="1073043"/>
                    <a:pt x="293519" y="1098440"/>
                    <a:pt x="315792" y="1123710"/>
                  </a:cubicBezTo>
                  <a:cubicBezTo>
                    <a:pt x="498894" y="963342"/>
                    <a:pt x="614358" y="727773"/>
                    <a:pt x="613916" y="465336"/>
                  </a:cubicBezTo>
                  <a:cubicBezTo>
                    <a:pt x="613622" y="294162"/>
                    <a:pt x="564050" y="134614"/>
                    <a:pt x="478661" y="0"/>
                  </a:cubicBezTo>
                  <a:lnTo>
                    <a:pt x="124403" y="382251"/>
                  </a:lnTo>
                  <a:cubicBezTo>
                    <a:pt x="130334" y="409287"/>
                    <a:pt x="133531" y="437332"/>
                    <a:pt x="133594" y="466156"/>
                  </a:cubicBezTo>
                  <a:cubicBezTo>
                    <a:pt x="133783" y="583951"/>
                    <a:pt x="82045" y="689657"/>
                    <a:pt x="21" y="761831"/>
                  </a:cubicBez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3" name="Graphic 6">
            <a:extLst>
              <a:ext uri="{FF2B5EF4-FFF2-40B4-BE49-F238E27FC236}">
                <a16:creationId xmlns:a16="http://schemas.microsoft.com/office/drawing/2014/main" id="{BE8C2DFA-B790-00E3-455E-B9EEE7550A52}"/>
              </a:ext>
            </a:extLst>
          </p:cNvPr>
          <p:cNvSpPr>
            <a:spLocks noChangeAspect="1"/>
          </p:cNvSpPr>
          <p:nvPr userDrawn="1"/>
        </p:nvSpPr>
        <p:spPr>
          <a:xfrm>
            <a:off x="6743469" y="4604202"/>
            <a:ext cx="1655978" cy="1558181"/>
          </a:xfrm>
          <a:custGeom>
            <a:avLst/>
            <a:gdLst>
              <a:gd name="connsiteX0" fmla="*/ 1411256 w 1655978"/>
              <a:gd name="connsiteY0" fmla="*/ 1056949 h 1558181"/>
              <a:gd name="connsiteX1" fmla="*/ 1411256 w 1655978"/>
              <a:gd name="connsiteY1" fmla="*/ 1056949 h 1558181"/>
              <a:gd name="connsiteX2" fmla="*/ 910426 w 1655978"/>
              <a:gd name="connsiteY2" fmla="*/ 1558181 h 1558181"/>
              <a:gd name="connsiteX3" fmla="*/ 0 w 1655978"/>
              <a:gd name="connsiteY3" fmla="*/ 1558181 h 1558181"/>
              <a:gd name="connsiteX4" fmla="*/ 0 w 1655978"/>
              <a:gd name="connsiteY4" fmla="*/ 1056949 h 1558181"/>
              <a:gd name="connsiteX5" fmla="*/ 0 w 1655978"/>
              <a:gd name="connsiteY5" fmla="*/ 0 h 1558181"/>
              <a:gd name="connsiteX6" fmla="*/ 0 w 1655978"/>
              <a:gd name="connsiteY6" fmla="*/ 924224 h 1558181"/>
              <a:gd name="connsiteX7" fmla="*/ 1068288 w 1655978"/>
              <a:gd name="connsiteY7" fmla="*/ 924224 h 1558181"/>
              <a:gd name="connsiteX8" fmla="*/ 1655978 w 1655978"/>
              <a:gd name="connsiteY8" fmla="*/ 0 h 1558181"/>
              <a:gd name="connsiteX9" fmla="*/ 1655978 w 1655978"/>
              <a:gd name="connsiteY9" fmla="*/ 0 h 1558181"/>
              <a:gd name="connsiteX10" fmla="*/ 0 w 1655978"/>
              <a:gd name="connsiteY10" fmla="*/ 0 h 1558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55978" h="1558181">
                <a:moveTo>
                  <a:pt x="1411256" y="1056949"/>
                </a:moveTo>
                <a:lnTo>
                  <a:pt x="1411256" y="1056949"/>
                </a:lnTo>
                <a:cubicBezTo>
                  <a:pt x="1411256" y="1333771"/>
                  <a:pt x="1187026" y="1558181"/>
                  <a:pt x="910426" y="1558181"/>
                </a:cubicBezTo>
                <a:lnTo>
                  <a:pt x="0" y="1558181"/>
                </a:lnTo>
                <a:lnTo>
                  <a:pt x="0" y="1056949"/>
                </a:lnTo>
                <a:moveTo>
                  <a:pt x="0" y="0"/>
                </a:moveTo>
                <a:lnTo>
                  <a:pt x="0" y="924224"/>
                </a:lnTo>
                <a:lnTo>
                  <a:pt x="1068288" y="924224"/>
                </a:lnTo>
                <a:cubicBezTo>
                  <a:pt x="1392859" y="924224"/>
                  <a:pt x="1655978" y="510439"/>
                  <a:pt x="1655978" y="0"/>
                </a:cubicBezTo>
                <a:lnTo>
                  <a:pt x="1655978" y="0"/>
                </a:lnTo>
                <a:cubicBezTo>
                  <a:pt x="1655978" y="0"/>
                  <a:pt x="0" y="0"/>
                  <a:pt x="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100000">
                <a:schemeClr val="accent5"/>
              </a:gs>
            </a:gsLst>
            <a:lin ang="13800000" scaled="0"/>
            <a:tileRect/>
          </a:gra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C485F98-914E-FE2C-E8EF-1F635E439E99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3805707" y="4553960"/>
            <a:ext cx="1823563" cy="1546787"/>
            <a:chOff x="4821707" y="567552"/>
            <a:chExt cx="1823563" cy="1546787"/>
          </a:xfrm>
          <a:gradFill flip="none" rotWithShape="1">
            <a:gsLst>
              <a:gs pos="0">
                <a:schemeClr val="accent6"/>
              </a:gs>
              <a:gs pos="100000">
                <a:schemeClr val="accent5"/>
              </a:gs>
            </a:gsLst>
            <a:lin ang="13800000" scaled="0"/>
            <a:tileRect/>
          </a:gradFill>
        </p:grpSpPr>
        <p:sp>
          <p:nvSpPr>
            <p:cNvPr id="36" name="Freeform 35">
              <a:extLst>
                <a:ext uri="{FF2B5EF4-FFF2-40B4-BE49-F238E27FC236}">
                  <a16:creationId xmlns:a16="http://schemas.microsoft.com/office/drawing/2014/main" id="{E2AA1A5F-58E3-3A14-C9F7-5E41D54B654B}"/>
                </a:ext>
              </a:extLst>
            </p:cNvPr>
            <p:cNvSpPr/>
            <p:nvPr/>
          </p:nvSpPr>
          <p:spPr>
            <a:xfrm>
              <a:off x="4961192" y="1354826"/>
              <a:ext cx="1684078" cy="759513"/>
            </a:xfrm>
            <a:custGeom>
              <a:avLst/>
              <a:gdLst>
                <a:gd name="connsiteX0" fmla="*/ 0 w 1684078"/>
                <a:gd name="connsiteY0" fmla="*/ 0 h 759513"/>
                <a:gd name="connsiteX1" fmla="*/ 1684079 w 1684078"/>
                <a:gd name="connsiteY1" fmla="*/ 0 h 759513"/>
                <a:gd name="connsiteX2" fmla="*/ 1684079 w 1684078"/>
                <a:gd name="connsiteY2" fmla="*/ 759513 h 759513"/>
                <a:gd name="connsiteX3" fmla="*/ 0 w 1684078"/>
                <a:gd name="connsiteY3" fmla="*/ 759513 h 759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84078" h="759513">
                  <a:moveTo>
                    <a:pt x="0" y="0"/>
                  </a:moveTo>
                  <a:lnTo>
                    <a:pt x="1684079" y="0"/>
                  </a:lnTo>
                  <a:lnTo>
                    <a:pt x="1684079" y="759513"/>
                  </a:lnTo>
                  <a:lnTo>
                    <a:pt x="0" y="759513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 36">
              <a:extLst>
                <a:ext uri="{FF2B5EF4-FFF2-40B4-BE49-F238E27FC236}">
                  <a16:creationId xmlns:a16="http://schemas.microsoft.com/office/drawing/2014/main" id="{F6F02A7E-3902-918F-A666-366222C5AD1E}"/>
                </a:ext>
              </a:extLst>
            </p:cNvPr>
            <p:cNvSpPr/>
            <p:nvPr/>
          </p:nvSpPr>
          <p:spPr>
            <a:xfrm>
              <a:off x="4821707" y="894935"/>
              <a:ext cx="1606565" cy="356855"/>
            </a:xfrm>
            <a:custGeom>
              <a:avLst/>
              <a:gdLst>
                <a:gd name="connsiteX0" fmla="*/ 0 w 1606565"/>
                <a:gd name="connsiteY0" fmla="*/ 0 h 356855"/>
                <a:gd name="connsiteX1" fmla="*/ 1606566 w 1606565"/>
                <a:gd name="connsiteY1" fmla="*/ 0 h 356855"/>
                <a:gd name="connsiteX2" fmla="*/ 1606566 w 1606565"/>
                <a:gd name="connsiteY2" fmla="*/ 356855 h 356855"/>
                <a:gd name="connsiteX3" fmla="*/ 0 w 1606565"/>
                <a:gd name="connsiteY3" fmla="*/ 356855 h 356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06565" h="356855">
                  <a:moveTo>
                    <a:pt x="0" y="0"/>
                  </a:moveTo>
                  <a:lnTo>
                    <a:pt x="1606566" y="0"/>
                  </a:lnTo>
                  <a:lnTo>
                    <a:pt x="1606566" y="356855"/>
                  </a:lnTo>
                  <a:lnTo>
                    <a:pt x="0" y="356855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37">
              <a:extLst>
                <a:ext uri="{FF2B5EF4-FFF2-40B4-BE49-F238E27FC236}">
                  <a16:creationId xmlns:a16="http://schemas.microsoft.com/office/drawing/2014/main" id="{BA5E240A-53A5-840C-1B5C-0087AF33CD1B}"/>
                </a:ext>
              </a:extLst>
            </p:cNvPr>
            <p:cNvSpPr/>
            <p:nvPr/>
          </p:nvSpPr>
          <p:spPr>
            <a:xfrm>
              <a:off x="5765226" y="567552"/>
              <a:ext cx="877529" cy="224368"/>
            </a:xfrm>
            <a:custGeom>
              <a:avLst/>
              <a:gdLst>
                <a:gd name="connsiteX0" fmla="*/ 0 w 877529"/>
                <a:gd name="connsiteY0" fmla="*/ 0 h 224368"/>
                <a:gd name="connsiteX1" fmla="*/ 877529 w 877529"/>
                <a:gd name="connsiteY1" fmla="*/ 0 h 224368"/>
                <a:gd name="connsiteX2" fmla="*/ 877529 w 877529"/>
                <a:gd name="connsiteY2" fmla="*/ 224368 h 224368"/>
                <a:gd name="connsiteX3" fmla="*/ 0 w 877529"/>
                <a:gd name="connsiteY3" fmla="*/ 224368 h 224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7529" h="224368">
                  <a:moveTo>
                    <a:pt x="0" y="0"/>
                  </a:moveTo>
                  <a:lnTo>
                    <a:pt x="877529" y="0"/>
                  </a:lnTo>
                  <a:lnTo>
                    <a:pt x="877529" y="224368"/>
                  </a:lnTo>
                  <a:lnTo>
                    <a:pt x="0" y="224368"/>
                  </a:lnTo>
                  <a:close/>
                </a:path>
              </a:pathLst>
            </a:custGeom>
            <a:grpFill/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B788D9E2-41EF-F417-AA77-C58798C7F5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84877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0">
            <a:extLst>
              <a:ext uri="{FF2B5EF4-FFF2-40B4-BE49-F238E27FC236}">
                <a16:creationId xmlns:a16="http://schemas.microsoft.com/office/drawing/2014/main" id="{1AF187DC-AFB2-CFE6-129A-238EBBACC1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6FDEED2-71E6-15FE-970B-9A6E66124331}"/>
              </a:ext>
            </a:extLst>
          </p:cNvPr>
          <p:cNvGrpSpPr/>
          <p:nvPr userDrawn="1"/>
        </p:nvGrpSpPr>
        <p:grpSpPr>
          <a:xfrm>
            <a:off x="5965497" y="180060"/>
            <a:ext cx="4792855" cy="6541415"/>
            <a:chOff x="5713248" y="180060"/>
            <a:chExt cx="4792855" cy="6541415"/>
          </a:xfrm>
        </p:grpSpPr>
        <p:pic>
          <p:nvPicPr>
            <p:cNvPr id="4" name="Picture 3" descr="A person pointing at a computer screen&#10;&#10;Description automatically generated">
              <a:extLst>
                <a:ext uri="{FF2B5EF4-FFF2-40B4-BE49-F238E27FC236}">
                  <a16:creationId xmlns:a16="http://schemas.microsoft.com/office/drawing/2014/main" id="{A6175C70-27CF-E998-76C9-7980F872B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713248" y="180060"/>
              <a:ext cx="2333434" cy="1587500"/>
            </a:xfrm>
            <a:prstGeom prst="rect">
              <a:avLst/>
            </a:prstGeom>
          </p:spPr>
        </p:pic>
        <p:pic>
          <p:nvPicPr>
            <p:cNvPr id="5" name="Picture 4" descr="A person with a stethoscope around a child's neck&#10;&#10;Description automatically generated">
              <a:extLst>
                <a:ext uri="{FF2B5EF4-FFF2-40B4-BE49-F238E27FC236}">
                  <a16:creationId xmlns:a16="http://schemas.microsoft.com/office/drawing/2014/main" id="{1148398A-E2FD-2706-CD14-F1A276B8FA1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72669" y="186396"/>
              <a:ext cx="2333434" cy="1574828"/>
            </a:xfrm>
            <a:prstGeom prst="rect">
              <a:avLst/>
            </a:prstGeom>
          </p:spPr>
        </p:pic>
        <p:pic>
          <p:nvPicPr>
            <p:cNvPr id="6" name="Picture 5" descr="A person in a scrubs&#10;&#10;Description automatically generated">
              <a:extLst>
                <a:ext uri="{FF2B5EF4-FFF2-40B4-BE49-F238E27FC236}">
                  <a16:creationId xmlns:a16="http://schemas.microsoft.com/office/drawing/2014/main" id="{0F83F6E7-0442-C05D-D685-88B654595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13249" y="1847708"/>
              <a:ext cx="2333434" cy="1565225"/>
            </a:xfrm>
            <a:prstGeom prst="rect">
              <a:avLst/>
            </a:prstGeom>
          </p:spPr>
        </p:pic>
        <p:pic>
          <p:nvPicPr>
            <p:cNvPr id="7" name="Picture 6" descr="A person in blue scrubs carrying blankets in a hospital&#10;&#10;Description automatically generated">
              <a:extLst>
                <a:ext uri="{FF2B5EF4-FFF2-40B4-BE49-F238E27FC236}">
                  <a16:creationId xmlns:a16="http://schemas.microsoft.com/office/drawing/2014/main" id="{7B673F22-0C7D-FDF9-7505-C42F4A5E4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72669" y="1847708"/>
              <a:ext cx="2333434" cy="1565225"/>
            </a:xfrm>
            <a:prstGeom prst="rect">
              <a:avLst/>
            </a:prstGeom>
          </p:spPr>
        </p:pic>
        <p:pic>
          <p:nvPicPr>
            <p:cNvPr id="8" name="Picture 7" descr="A person and person sitting on a couch with a dog&#10;&#10;Description automatically generated">
              <a:extLst>
                <a:ext uri="{FF2B5EF4-FFF2-40B4-BE49-F238E27FC236}">
                  <a16:creationId xmlns:a16="http://schemas.microsoft.com/office/drawing/2014/main" id="{73212E60-596A-7AEE-1590-9E4BF9F57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713248" y="3507728"/>
              <a:ext cx="2333434" cy="1527509"/>
            </a:xfrm>
            <a:prstGeom prst="rect">
              <a:avLst/>
            </a:prstGeom>
          </p:spPr>
        </p:pic>
        <p:pic>
          <p:nvPicPr>
            <p:cNvPr id="9" name="Picture 8" descr="A group of men and a baby&#10;&#10;Description automatically generated">
              <a:extLst>
                <a:ext uri="{FF2B5EF4-FFF2-40B4-BE49-F238E27FC236}">
                  <a16:creationId xmlns:a16="http://schemas.microsoft.com/office/drawing/2014/main" id="{D8522D5D-A450-C63D-252D-81119742DCB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172669" y="3478761"/>
              <a:ext cx="2333434" cy="1587500"/>
            </a:xfrm>
            <a:prstGeom prst="rect">
              <a:avLst/>
            </a:prstGeom>
          </p:spPr>
        </p:pic>
        <p:pic>
          <p:nvPicPr>
            <p:cNvPr id="10" name="Picture 9" descr="A person looking at a pot with a spoon&#10;&#10;Description automatically generated">
              <a:extLst>
                <a:ext uri="{FF2B5EF4-FFF2-40B4-BE49-F238E27FC236}">
                  <a16:creationId xmlns:a16="http://schemas.microsoft.com/office/drawing/2014/main" id="{219F3891-69A1-EEA3-524F-AF2798C99FD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13248" y="5153101"/>
              <a:ext cx="2333434" cy="1568374"/>
            </a:xfrm>
            <a:prstGeom prst="rect">
              <a:avLst/>
            </a:prstGeom>
          </p:spPr>
        </p:pic>
        <p:pic>
          <p:nvPicPr>
            <p:cNvPr id="11" name="Picture 10" descr="A person and person dancing&#10;&#10;Description automatically generated">
              <a:extLst>
                <a:ext uri="{FF2B5EF4-FFF2-40B4-BE49-F238E27FC236}">
                  <a16:creationId xmlns:a16="http://schemas.microsoft.com/office/drawing/2014/main" id="{4C30F2CE-4927-E81A-27A0-0F8FA652E90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172669" y="5132089"/>
              <a:ext cx="2333434" cy="15748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939401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47BC-7C82-AD45-95E1-77389F5D591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2566-B321-8541-A258-748C568C9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2838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394716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394716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47BC-7C82-AD45-95E1-77389F5D591B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032566-B321-8541-A258-748C568C9F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1549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98B87BE0-867D-AF74-02DD-6F5420BC6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965" y="621792"/>
            <a:ext cx="4446871" cy="1867629"/>
          </a:xfrm>
        </p:spPr>
        <p:txBody>
          <a:bodyPr anchor="t">
            <a:noAutofit/>
          </a:bodyPr>
          <a:lstStyle>
            <a:lvl1pPr>
              <a:defRPr sz="5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B86FDEC-359F-20D5-12F6-5CBA3DC009E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43940" y="2890729"/>
            <a:ext cx="4449227" cy="3138438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FBEF9CB2-E8D7-8869-9B11-C58F1606DFE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363570" y="0"/>
            <a:ext cx="6828430" cy="6858000"/>
          </a:xfrm>
          <a:blipFill>
            <a:blip r:embed="rId2">
              <a:alphaModFix amt="70000"/>
            </a:blip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0" name="Footer Placeholder 8">
            <a:extLst>
              <a:ext uri="{FF2B5EF4-FFF2-40B4-BE49-F238E27FC236}">
                <a16:creationId xmlns:a16="http://schemas.microsoft.com/office/drawing/2014/main" id="{4784CE43-81E9-3B12-CB65-9B5FC6ECE9E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18" y="6430476"/>
            <a:ext cx="1968375" cy="379867"/>
          </a:xfrm>
        </p:spPr>
        <p:txBody>
          <a:bodyPr anchor="b"/>
          <a:lstStyle/>
          <a:p>
            <a:endParaRPr lang="en-US"/>
          </a:p>
        </p:txBody>
      </p:sp>
      <p:sp>
        <p:nvSpPr>
          <p:cNvPr id="11" name="Slide Number Placeholder 9">
            <a:extLst>
              <a:ext uri="{FF2B5EF4-FFF2-40B4-BE49-F238E27FC236}">
                <a16:creationId xmlns:a16="http://schemas.microsoft.com/office/drawing/2014/main" id="{779F1775-5104-9F86-4A61-07F914947CC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4563960" y="6430476"/>
            <a:ext cx="429207" cy="379867"/>
          </a:xfrm>
        </p:spPr>
        <p:txBody>
          <a:bodyPr anchor="b"/>
          <a:lstStyle/>
          <a:p>
            <a:fld id="{59CF800B-E24A-4353-BA80-0CDC1F4DD4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07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26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34.xml"/><Relationship Id="rId34" Type="http://schemas.openxmlformats.org/officeDocument/2006/relationships/slideLayout" Target="../slideLayouts/slideLayout47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image" Target="../media/image1.png"/><Relationship Id="rId2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29.xml"/><Relationship Id="rId20" Type="http://schemas.openxmlformats.org/officeDocument/2006/relationships/slideLayout" Target="../slideLayouts/slideLayout33.xml"/><Relationship Id="rId29" Type="http://schemas.openxmlformats.org/officeDocument/2006/relationships/slideLayout" Target="../slideLayouts/slideLayout4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24" Type="http://schemas.openxmlformats.org/officeDocument/2006/relationships/slideLayout" Target="../slideLayouts/slideLayout37.xml"/><Relationship Id="rId32" Type="http://schemas.openxmlformats.org/officeDocument/2006/relationships/slideLayout" Target="../slideLayouts/slideLayout45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23.xml"/><Relationship Id="rId19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44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0069B5A-2200-8314-00BD-03D156543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17051D-372C-E155-AF33-6A2D470006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5CE69-CC4B-936E-2C1B-91A9B3180B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B29BB-2F2A-4860-8A48-0BBB6639A1C3}" type="datetimeFigureOut">
              <a:rPr lang="en-US" smtClean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AE232-F270-E7A5-5586-7661602D0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88382-612F-F395-8ABD-7B6A224C2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5208387-8748-4306-BC88-13314686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999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9">
            <a:extLst>
              <a:ext uri="{FF2B5EF4-FFF2-40B4-BE49-F238E27FC236}">
                <a16:creationId xmlns:a16="http://schemas.microsoft.com/office/drawing/2014/main" id="{FF463CE3-DEDC-2998-654F-BC89259FB9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B628FB46-2D6D-8F78-978C-109CD0AE58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F558DD19-4C6A-874C-91EF-826192D6D9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059B26F-C2E8-9F2C-666E-CFE37C2EA0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5" name="Picture 14" descr="RRH_Logo_OneLine_RGB.png">
            <a:extLst>
              <a:ext uri="{FF2B5EF4-FFF2-40B4-BE49-F238E27FC236}">
                <a16:creationId xmlns:a16="http://schemas.microsoft.com/office/drawing/2014/main" id="{D3628DF7-0278-FDF1-9C02-D814250DDE63}"/>
              </a:ext>
            </a:extLst>
          </p:cNvPr>
          <p:cNvPicPr>
            <a:picLocks noChangeAspect="1"/>
          </p:cNvPicPr>
          <p:nvPr userDrawn="1"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500" y="6466251"/>
            <a:ext cx="2770909" cy="14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184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80" r:id="rId17"/>
    <p:sldLayoutId id="2147483681" r:id="rId18"/>
    <p:sldLayoutId id="2147483682" r:id="rId19"/>
    <p:sldLayoutId id="2147483683" r:id="rId20"/>
    <p:sldLayoutId id="2147483684" r:id="rId21"/>
    <p:sldLayoutId id="2147483685" r:id="rId22"/>
    <p:sldLayoutId id="2147483686" r:id="rId23"/>
    <p:sldLayoutId id="2147483687" r:id="rId24"/>
    <p:sldLayoutId id="2147483688" r:id="rId25"/>
    <p:sldLayoutId id="2147483689" r:id="rId26"/>
    <p:sldLayoutId id="2147483690" r:id="rId27"/>
    <p:sldLayoutId id="2147483691" r:id="rId28"/>
    <p:sldLayoutId id="2147483692" r:id="rId29"/>
    <p:sldLayoutId id="2147483693" r:id="rId30"/>
    <p:sldLayoutId id="2147483694" r:id="rId31"/>
    <p:sldLayoutId id="2147483695" r:id="rId32"/>
    <p:sldLayoutId id="2147483696" r:id="rId33"/>
    <p:sldLayoutId id="2147483697" r:id="rId34"/>
    <p:sldLayoutId id="2147483698" r:id="rId35"/>
    <p:sldLayoutId id="2147483699" r:id="rId36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98">
          <p15:clr>
            <a:srgbClr val="F26B43"/>
          </p15:clr>
        </p15:guide>
        <p15:guide id="2" pos="200">
          <p15:clr>
            <a:srgbClr val="F26B43"/>
          </p15:clr>
        </p15:guide>
        <p15:guide id="3" pos="7478">
          <p15:clr>
            <a:srgbClr val="F26B43"/>
          </p15:clr>
        </p15:guide>
        <p15:guide id="4" orient="horz" pos="4120">
          <p15:clr>
            <a:srgbClr val="F26B43"/>
          </p15:clr>
        </p15:guide>
        <p15:guide id="5" pos="7054">
          <p15:clr>
            <a:srgbClr val="F26B43"/>
          </p15:clr>
        </p15:guide>
        <p15:guide id="6" pos="6853">
          <p15:clr>
            <a:srgbClr val="F26B43"/>
          </p15:clr>
        </p15:guide>
        <p15:guide id="7" pos="6432">
          <p15:clr>
            <a:srgbClr val="F26B43"/>
          </p15:clr>
        </p15:guide>
        <p15:guide id="8" pos="6231">
          <p15:clr>
            <a:srgbClr val="F26B43"/>
          </p15:clr>
        </p15:guide>
        <p15:guide id="9" pos="5806">
          <p15:clr>
            <a:srgbClr val="F26B43"/>
          </p15:clr>
        </p15:guide>
        <p15:guide id="10" pos="5609">
          <p15:clr>
            <a:srgbClr val="F26B43"/>
          </p15:clr>
        </p15:guide>
        <p15:guide id="11" pos="5184">
          <p15:clr>
            <a:srgbClr val="F26B43"/>
          </p15:clr>
        </p15:guide>
        <p15:guide id="12" pos="4983">
          <p15:clr>
            <a:srgbClr val="F26B43"/>
          </p15:clr>
        </p15:guide>
        <p15:guide id="13" pos="4562">
          <p15:clr>
            <a:srgbClr val="F26B43"/>
          </p15:clr>
        </p15:guide>
        <p15:guide id="14" pos="4361">
          <p15:clr>
            <a:srgbClr val="F26B43"/>
          </p15:clr>
        </p15:guide>
        <p15:guide id="15" pos="3936">
          <p15:clr>
            <a:srgbClr val="F26B43"/>
          </p15:clr>
        </p15:guide>
        <p15:guide id="16" pos="3735">
          <p15:clr>
            <a:srgbClr val="F26B43"/>
          </p15:clr>
        </p15:guide>
        <p15:guide id="17" pos="3314">
          <p15:clr>
            <a:srgbClr val="F26B43"/>
          </p15:clr>
        </p15:guide>
        <p15:guide id="18" pos="3113">
          <p15:clr>
            <a:srgbClr val="F26B43"/>
          </p15:clr>
        </p15:guide>
        <p15:guide id="19" pos="2688">
          <p15:clr>
            <a:srgbClr val="F26B43"/>
          </p15:clr>
        </p15:guide>
        <p15:guide id="20" pos="2491">
          <p15:clr>
            <a:srgbClr val="F26B43"/>
          </p15:clr>
        </p15:guide>
        <p15:guide id="21" pos="2066">
          <p15:clr>
            <a:srgbClr val="F26B43"/>
          </p15:clr>
        </p15:guide>
        <p15:guide id="22" pos="1865">
          <p15:clr>
            <a:srgbClr val="F26B43"/>
          </p15:clr>
        </p15:guide>
        <p15:guide id="23" pos="1445">
          <p15:clr>
            <a:srgbClr val="F26B43"/>
          </p15:clr>
        </p15:guide>
        <p15:guide id="24" pos="1243">
          <p15:clr>
            <a:srgbClr val="F26B43"/>
          </p15:clr>
        </p15:guide>
        <p15:guide id="25" pos="818">
          <p15:clr>
            <a:srgbClr val="F26B43"/>
          </p15:clr>
        </p15:guide>
        <p15:guide id="26" pos="62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dc.gov/antibiotic-use/community/pdfs/penicillin-factsheet.pdf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6.png"/><Relationship Id="rId7" Type="http://schemas.openxmlformats.org/officeDocument/2006/relationships/image" Target="../media/image28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11" Type="http://schemas.openxmlformats.org/officeDocument/2006/relationships/image" Target="../media/image31.svg"/><Relationship Id="rId5" Type="http://schemas.openxmlformats.org/officeDocument/2006/relationships/image" Target="../media/image27.png"/><Relationship Id="rId10" Type="http://schemas.microsoft.com/office/2007/relationships/hdphoto" Target="../media/hdphoto4.wdp"/><Relationship Id="rId4" Type="http://schemas.microsoft.com/office/2007/relationships/hdphoto" Target="../media/hdphoto2.wdp"/><Relationship Id="rId9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sv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hyperlink" Target="https://www.vexels.com/vectors/preview/71050/cartoon-boy-in-medical-exam" TargetMode="External"/><Relationship Id="rId3" Type="http://schemas.openxmlformats.org/officeDocument/2006/relationships/image" Target="../media/image48.jpg"/><Relationship Id="rId7" Type="http://schemas.openxmlformats.org/officeDocument/2006/relationships/diagramQuickStyle" Target="../diagrams/quickStyle2.xml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38.sv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2.xml"/><Relationship Id="rId11" Type="http://schemas.openxmlformats.org/officeDocument/2006/relationships/hyperlink" Target="https://openclipart.org/detail/28709/gringer-baby-silhouette-by-gringer" TargetMode="External"/><Relationship Id="rId5" Type="http://schemas.openxmlformats.org/officeDocument/2006/relationships/diagramData" Target="../diagrams/data2.xml"/><Relationship Id="rId15" Type="http://schemas.openxmlformats.org/officeDocument/2006/relationships/hyperlink" Target="https://svgsilh.com/image/312324.html" TargetMode="External"/><Relationship Id="rId10" Type="http://schemas.openxmlformats.org/officeDocument/2006/relationships/image" Target="../media/image49.png"/><Relationship Id="rId4" Type="http://schemas.openxmlformats.org/officeDocument/2006/relationships/hyperlink" Target="https://www.publicdomainpictures.net/view-image.php?image=40292&amp;picture=silhouette-man-standing" TargetMode="External"/><Relationship Id="rId9" Type="http://schemas.microsoft.com/office/2007/relationships/diagramDrawing" Target="../diagrams/drawing2.xml"/><Relationship Id="rId14" Type="http://schemas.openxmlformats.org/officeDocument/2006/relationships/image" Target="../media/image5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8709/gringer-baby-silhouette-by-gringer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hyperlink" Target="https://www.vexels.com/vectors/preview/71050/cartoon-boy-in-medical-exam" TargetMode="External"/><Relationship Id="rId4" Type="http://schemas.openxmlformats.org/officeDocument/2006/relationships/image" Target="../media/image5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sv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01E6C-7094-6186-5346-C32A7228C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5603" y="2097296"/>
            <a:ext cx="5808787" cy="1568930"/>
          </a:xfrm>
        </p:spPr>
        <p:txBody>
          <a:bodyPr>
            <a:noAutofit/>
          </a:bodyPr>
          <a:lstStyle/>
          <a:p>
            <a:r>
              <a:rPr lang="en-US" sz="3200" dirty="0"/>
              <a:t>Penicillin Allergy Assessments Across Populations and Locations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E8AD3C-8DB9-2873-DE02-D29429D72C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36396" y="3843156"/>
            <a:ext cx="4053490" cy="73314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A2D1E7-1691-31D4-96C0-E8BBD7E77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8DD19-4C6A-874C-91EF-826192D6D93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84349A-4DDE-C33B-30D5-A2DB2376BD1F}"/>
              </a:ext>
            </a:extLst>
          </p:cNvPr>
          <p:cNvSpPr txBox="1"/>
          <p:nvPr/>
        </p:nvSpPr>
        <p:spPr>
          <a:xfrm>
            <a:off x="5181600" y="3666226"/>
            <a:ext cx="431904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Allison Ramsey, MD FAAAAI, FACAAI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PALM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September 28, 2026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E9896DCA-4B93-B8E5-C093-B5CF2B966D3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3760" r="3760"/>
          <a:stretch/>
        </p:blipFill>
        <p:spPr>
          <a:prstGeom prst="round2SameRect">
            <a:avLst>
              <a:gd name="adj1" fmla="val 50000"/>
              <a:gd name="adj2" fmla="val 0"/>
            </a:avLst>
          </a:prstGeom>
          <a:solidFill>
            <a:srgbClr val="0176C8">
              <a:alpha val="25000"/>
            </a:srgbClr>
          </a:solidFill>
        </p:spPr>
      </p:pic>
    </p:spTree>
    <p:extLst>
      <p:ext uri="{BB962C8B-B14F-4D97-AF65-F5344CB8AC3E}">
        <p14:creationId xmlns:p14="http://schemas.microsoft.com/office/powerpoint/2010/main" val="1518545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83168" y="544784"/>
            <a:ext cx="5915057" cy="925320"/>
          </a:xfrm>
        </p:spPr>
        <p:txBody>
          <a:bodyPr anchor="t">
            <a:normAutofit/>
          </a:bodyPr>
          <a:lstStyle/>
          <a:p>
            <a:r>
              <a:rPr lang="en-US" dirty="0"/>
              <a:t>Disclosures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sz="quarter" idx="10"/>
          </p:nvPr>
        </p:nvSpPr>
        <p:spPr>
          <a:xfrm>
            <a:off x="5360068" y="1820723"/>
            <a:ext cx="5268911" cy="4229924"/>
          </a:xfrm>
        </p:spPr>
        <p:txBody>
          <a:bodyPr>
            <a:normAutofit/>
          </a:bodyPr>
          <a:lstStyle/>
          <a:p>
            <a:r>
              <a:rPr lang="en-US" dirty="0"/>
              <a:t>Speaker’s bureau: Sanofi Regeneron, GSK, AstraZeneca, CSL Behring, Galderma, and Novartis</a:t>
            </a:r>
          </a:p>
          <a:p>
            <a:pPr lvl="1"/>
            <a:r>
              <a:rPr lang="en-US" sz="1600" dirty="0">
                <a:solidFill>
                  <a:schemeClr val="tx1"/>
                </a:solidFill>
              </a:rPr>
              <a:t>Not relevant for our discussion </a:t>
            </a:r>
          </a:p>
          <a:p>
            <a:pPr marL="457200" lvl="1" indent="0">
              <a:buNone/>
            </a:pPr>
            <a:endParaRPr lang="en-US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77CD36-7AAE-B121-B1C3-9206FDAD351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38" r="11139"/>
          <a:stretch>
            <a:fillRect/>
          </a:stretch>
        </p:blipFill>
        <p:spPr>
          <a:xfrm>
            <a:off x="20" y="10"/>
            <a:ext cx="4948996" cy="6857990"/>
          </a:xfrm>
          <a:prstGeom prst="rect">
            <a:avLst/>
          </a:prstGeom>
          <a:noFill/>
        </p:spPr>
      </p:pic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8B14A7C4-D630-2D78-671A-676CE0186F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F558DD19-4C6A-874C-91EF-826192D6D93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747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4471" y="0"/>
            <a:ext cx="10515600" cy="1325563"/>
          </a:xfrm>
        </p:spPr>
        <p:txBody>
          <a:bodyPr/>
          <a:lstStyle/>
          <a:p>
            <a:r>
              <a:rPr lang="en-US" dirty="0"/>
              <a:t>Overview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914400" y="99060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71758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Penicillin Allergy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133600"/>
            <a:ext cx="8669108" cy="24749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1000" y="6400800"/>
            <a:ext cx="593928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5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3"/>
              </a:rPr>
              <a:t>https://www.cdc.gov/antibiotic-use/community/pdfs/penicillin-factsheet.pdf</a:t>
            </a: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9422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1FE18-286F-2B54-9A82-DA0708898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474" y="85110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Why </a:t>
            </a:r>
            <a:r>
              <a:rPr lang="en-US" dirty="0" err="1"/>
              <a:t>delabeling</a:t>
            </a:r>
            <a:r>
              <a:rPr lang="en-US" dirty="0"/>
              <a:t> is important</a:t>
            </a:r>
            <a:endParaRPr lang="en-US" dirty="0">
              <a:latin typeface="Avenir Next LT Pro Light" panose="020B0304020202020204" pitchFamily="34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BA31D84D-08E4-BD6D-7412-7AA9A67EE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99311" y="7768079"/>
            <a:ext cx="477520" cy="27305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3108E1-B379-4DFB-B6D0-75A41630CB2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62090A68-9D1D-39D3-33ED-A22194F74FFE}"/>
              </a:ext>
            </a:extLst>
          </p:cNvPr>
          <p:cNvSpPr>
            <a:spLocks noChangeAspect="1"/>
          </p:cNvSpPr>
          <p:nvPr/>
        </p:nvSpPr>
        <p:spPr>
          <a:xfrm>
            <a:off x="5051016" y="2049695"/>
            <a:ext cx="2103120" cy="2103120"/>
          </a:xfrm>
          <a:prstGeom prst="arc">
            <a:avLst>
              <a:gd name="adj1" fmla="val 10786841"/>
              <a:gd name="adj2" fmla="val 0"/>
            </a:avLst>
          </a:prstGeom>
          <a:noFill/>
          <a:ln>
            <a:solidFill>
              <a:schemeClr val="bg1">
                <a:lumMod val="65000"/>
              </a:schemeClr>
            </a:solidFill>
          </a:ln>
          <a:effectLst>
            <a:glow>
              <a:schemeClr val="accent1">
                <a:alpha val="40000"/>
              </a:schemeClr>
            </a:glow>
            <a:outerShdw blurRad="40000" dist="20000" dir="5400000" sx="101000" sy="10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E677C61-AD45-5200-F7D9-3E6313708A98}"/>
              </a:ext>
            </a:extLst>
          </p:cNvPr>
          <p:cNvCxnSpPr>
            <a:cxnSpLocks/>
          </p:cNvCxnSpPr>
          <p:nvPr/>
        </p:nvCxnSpPr>
        <p:spPr>
          <a:xfrm flipH="1" flipV="1">
            <a:off x="1563120" y="3085004"/>
            <a:ext cx="3493008" cy="2428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>
              <a:schemeClr val="accent1">
                <a:alpha val="40000"/>
              </a:schemeClr>
            </a:glow>
            <a:outerShdw blurRad="40000" dist="20000" dir="5400000" sx="101000" sy="10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5CD1B7E-B87F-6A39-3179-32498BED0E8F}"/>
              </a:ext>
            </a:extLst>
          </p:cNvPr>
          <p:cNvCxnSpPr>
            <a:cxnSpLocks/>
          </p:cNvCxnSpPr>
          <p:nvPr/>
        </p:nvCxnSpPr>
        <p:spPr>
          <a:xfrm flipH="1" flipV="1">
            <a:off x="7155075" y="3104105"/>
            <a:ext cx="3493008" cy="316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  <a:effectLst>
            <a:glow>
              <a:schemeClr val="accent1">
                <a:alpha val="40000"/>
              </a:schemeClr>
            </a:glow>
            <a:outerShdw blurRad="40000" dist="20000" dir="5400000" sx="101000" sy="101000" rotWithShape="0">
              <a:srgbClr val="000000">
                <a:alpha val="38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3039E7E-7885-F6D7-48C7-B4C1FC6BC99D}"/>
              </a:ext>
            </a:extLst>
          </p:cNvPr>
          <p:cNvCxnSpPr>
            <a:cxnSpLocks/>
          </p:cNvCxnSpPr>
          <p:nvPr/>
        </p:nvCxnSpPr>
        <p:spPr>
          <a:xfrm>
            <a:off x="1573027" y="3081117"/>
            <a:ext cx="0" cy="6858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9B24EB33-C061-E92A-2FE9-265F34F1B9BB}"/>
              </a:ext>
            </a:extLst>
          </p:cNvPr>
          <p:cNvSpPr>
            <a:spLocks noChangeAspect="1"/>
          </p:cNvSpPr>
          <p:nvPr/>
        </p:nvSpPr>
        <p:spPr>
          <a:xfrm>
            <a:off x="1520986" y="3703961"/>
            <a:ext cx="91440" cy="8989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731BC24-FD2A-A758-5BA5-0F4C07F2B87C}"/>
              </a:ext>
            </a:extLst>
          </p:cNvPr>
          <p:cNvCxnSpPr>
            <a:cxnSpLocks/>
          </p:cNvCxnSpPr>
          <p:nvPr/>
        </p:nvCxnSpPr>
        <p:spPr>
          <a:xfrm>
            <a:off x="3821655" y="3092072"/>
            <a:ext cx="0" cy="6400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Oval 21">
            <a:extLst>
              <a:ext uri="{FF2B5EF4-FFF2-40B4-BE49-F238E27FC236}">
                <a16:creationId xmlns:a16="http://schemas.microsoft.com/office/drawing/2014/main" id="{01CBB95B-8BCC-AE65-17BE-C919784F99E2}"/>
              </a:ext>
            </a:extLst>
          </p:cNvPr>
          <p:cNvSpPr>
            <a:spLocks noChangeAspect="1"/>
          </p:cNvSpPr>
          <p:nvPr/>
        </p:nvSpPr>
        <p:spPr>
          <a:xfrm>
            <a:off x="3771631" y="3697133"/>
            <a:ext cx="93011" cy="914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4" name="Rectangle: Rounded Corners 31">
            <a:extLst>
              <a:ext uri="{FF2B5EF4-FFF2-40B4-BE49-F238E27FC236}">
                <a16:creationId xmlns:a16="http://schemas.microsoft.com/office/drawing/2014/main" id="{60FF0C84-5428-65E4-591D-4197D359F72B}"/>
              </a:ext>
            </a:extLst>
          </p:cNvPr>
          <p:cNvSpPr/>
          <p:nvPr/>
        </p:nvSpPr>
        <p:spPr>
          <a:xfrm>
            <a:off x="519483" y="5059243"/>
            <a:ext cx="2103120" cy="4572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Untoward Effects</a:t>
            </a:r>
          </a:p>
        </p:txBody>
      </p:sp>
      <p:sp>
        <p:nvSpPr>
          <p:cNvPr id="25" name="Rectangle: Rounded Corners 34">
            <a:extLst>
              <a:ext uri="{FF2B5EF4-FFF2-40B4-BE49-F238E27FC236}">
                <a16:creationId xmlns:a16="http://schemas.microsoft.com/office/drawing/2014/main" id="{C1BBD6D6-48F9-1C03-A350-9D68C30B17B7}"/>
              </a:ext>
            </a:extLst>
          </p:cNvPr>
          <p:cNvSpPr/>
          <p:nvPr/>
        </p:nvSpPr>
        <p:spPr>
          <a:xfrm>
            <a:off x="2769402" y="5059243"/>
            <a:ext cx="2103120" cy="4572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Clinical Outcomes</a:t>
            </a:r>
          </a:p>
        </p:txBody>
      </p:sp>
      <p:pic>
        <p:nvPicPr>
          <p:cNvPr id="28" name="Picture 27" descr="Image result for piggy bank black and white clipart">
            <a:extLst>
              <a:ext uri="{FF2B5EF4-FFF2-40B4-BE49-F238E27FC236}">
                <a16:creationId xmlns:a16="http://schemas.microsoft.com/office/drawing/2014/main" id="{BE540FDF-BE46-F739-FEEE-858EB042D77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6593" r="89973">
                        <a14:foregroundMark x1="56181" y1="17126" x2="56181" y2="171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269" t="1" r="16117" b="4873"/>
          <a:stretch/>
        </p:blipFill>
        <p:spPr bwMode="auto">
          <a:xfrm>
            <a:off x="7930039" y="3969678"/>
            <a:ext cx="914400" cy="914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Rectangle: Rounded Corners 37">
            <a:extLst>
              <a:ext uri="{FF2B5EF4-FFF2-40B4-BE49-F238E27FC236}">
                <a16:creationId xmlns:a16="http://schemas.microsoft.com/office/drawing/2014/main" id="{3C6795B5-04AD-0ED9-B87D-7D007DF1B49C}"/>
              </a:ext>
            </a:extLst>
          </p:cNvPr>
          <p:cNvSpPr/>
          <p:nvPr/>
        </p:nvSpPr>
        <p:spPr>
          <a:xfrm>
            <a:off x="5042029" y="4128497"/>
            <a:ext cx="2103119" cy="585794"/>
          </a:xfrm>
          <a:prstGeom prst="roundRect">
            <a:avLst/>
          </a:prstGeom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Non-</a:t>
            </a:r>
            <a:r>
              <a:rPr kumimoji="0" lang="el-GR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β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-Lactam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Antibiotic Exposure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6D649FB3-5EDD-FDCF-8D49-447D4FD37755}"/>
              </a:ext>
            </a:extLst>
          </p:cNvPr>
          <p:cNvCxnSpPr>
            <a:cxnSpLocks/>
          </p:cNvCxnSpPr>
          <p:nvPr/>
        </p:nvCxnSpPr>
        <p:spPr>
          <a:xfrm flipH="1">
            <a:off x="4587833" y="4418375"/>
            <a:ext cx="4572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493B4135-F04B-3B32-6509-6A04508FD565}"/>
              </a:ext>
            </a:extLst>
          </p:cNvPr>
          <p:cNvSpPr>
            <a:spLocks noChangeAspect="1"/>
          </p:cNvSpPr>
          <p:nvPr/>
        </p:nvSpPr>
        <p:spPr>
          <a:xfrm>
            <a:off x="4518886" y="4370716"/>
            <a:ext cx="93011" cy="914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3" name="Picture 32" descr="Image result for hospital black and white clipart">
            <a:extLst>
              <a:ext uri="{FF2B5EF4-FFF2-40B4-BE49-F238E27FC236}">
                <a16:creationId xmlns:a16="http://schemas.microsoft.com/office/drawing/2014/main" id="{878674D1-191A-72B7-E343-4ADC6B48EED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9730" y="3962400"/>
            <a:ext cx="914400" cy="91440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65B7ED50-04A9-E143-CDFB-CF041DDF4BE3}"/>
              </a:ext>
            </a:extLst>
          </p:cNvPr>
          <p:cNvSpPr txBox="1"/>
          <p:nvPr/>
        </p:nvSpPr>
        <p:spPr>
          <a:xfrm>
            <a:off x="517554" y="5543164"/>
            <a:ext cx="210312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Resistant Infections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C.difficile Infection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Adverse Reactions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773E129-0489-687D-4491-488B7AE49AA7}"/>
              </a:ext>
            </a:extLst>
          </p:cNvPr>
          <p:cNvSpPr txBox="1"/>
          <p:nvPr/>
        </p:nvSpPr>
        <p:spPr>
          <a:xfrm>
            <a:off x="7331894" y="5551873"/>
            <a:ext cx="210312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Direct and Indirect Antibiotic and Hospital Costs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801CC80-0D02-693F-FDA8-082477B8648F}"/>
              </a:ext>
            </a:extLst>
          </p:cNvPr>
          <p:cNvSpPr txBox="1"/>
          <p:nvPr/>
        </p:nvSpPr>
        <p:spPr>
          <a:xfrm>
            <a:off x="9597001" y="5543164"/>
            <a:ext cx="210312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Hospital Admissions and Readmissions 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Outpatient visits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2D9AE60-3F82-6365-3570-0CDDA4FC5FDE}"/>
              </a:ext>
            </a:extLst>
          </p:cNvPr>
          <p:cNvSpPr txBox="1"/>
          <p:nvPr/>
        </p:nvSpPr>
        <p:spPr>
          <a:xfrm>
            <a:off x="2775961" y="5540075"/>
            <a:ext cx="2103120" cy="731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Clinical Failure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Surgical Site Infections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>
                    <a:lumMod val="75000"/>
                    <a:lumOff val="25000"/>
                  </a:srgbClr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Increased Mortality</a:t>
            </a:r>
          </a:p>
        </p:txBody>
      </p:sp>
      <p:sp>
        <p:nvSpPr>
          <p:cNvPr id="38" name="Rectangle: Rounded Corners 31">
            <a:extLst>
              <a:ext uri="{FF2B5EF4-FFF2-40B4-BE49-F238E27FC236}">
                <a16:creationId xmlns:a16="http://schemas.microsoft.com/office/drawing/2014/main" id="{0A4A5296-FFC4-A014-FE7F-0E69E9BCDD45}"/>
              </a:ext>
            </a:extLst>
          </p:cNvPr>
          <p:cNvSpPr/>
          <p:nvPr/>
        </p:nvSpPr>
        <p:spPr>
          <a:xfrm>
            <a:off x="7339993" y="5057410"/>
            <a:ext cx="2103120" cy="4572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Expenditures</a:t>
            </a:r>
          </a:p>
        </p:txBody>
      </p:sp>
      <p:sp>
        <p:nvSpPr>
          <p:cNvPr id="39" name="Rectangle: Rounded Corners 34">
            <a:extLst>
              <a:ext uri="{FF2B5EF4-FFF2-40B4-BE49-F238E27FC236}">
                <a16:creationId xmlns:a16="http://schemas.microsoft.com/office/drawing/2014/main" id="{7668C972-4E3E-05B3-A0BA-A7F7C6A0A62F}"/>
              </a:ext>
            </a:extLst>
          </p:cNvPr>
          <p:cNvSpPr/>
          <p:nvPr/>
        </p:nvSpPr>
        <p:spPr>
          <a:xfrm>
            <a:off x="9589912" y="5057410"/>
            <a:ext cx="2103120" cy="457200"/>
          </a:xfrm>
          <a:prstGeom prst="roundRect">
            <a:avLst/>
          </a:prstGeom>
          <a:ln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Healthcare Utilization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7C47C38-A03F-D608-BB3F-1329F733C6A1}"/>
              </a:ext>
            </a:extLst>
          </p:cNvPr>
          <p:cNvCxnSpPr>
            <a:cxnSpLocks/>
          </p:cNvCxnSpPr>
          <p:nvPr/>
        </p:nvCxnSpPr>
        <p:spPr>
          <a:xfrm>
            <a:off x="10642032" y="3099896"/>
            <a:ext cx="0" cy="6858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Oval 40">
            <a:extLst>
              <a:ext uri="{FF2B5EF4-FFF2-40B4-BE49-F238E27FC236}">
                <a16:creationId xmlns:a16="http://schemas.microsoft.com/office/drawing/2014/main" id="{2B1E2C40-7FAC-59A8-73D8-271579D589A9}"/>
              </a:ext>
            </a:extLst>
          </p:cNvPr>
          <p:cNvSpPr>
            <a:spLocks noChangeAspect="1"/>
          </p:cNvSpPr>
          <p:nvPr/>
        </p:nvSpPr>
        <p:spPr>
          <a:xfrm>
            <a:off x="10589991" y="3698676"/>
            <a:ext cx="91440" cy="89896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8E2AFA03-FA1E-46E0-2D8D-08DEB4949F69}"/>
              </a:ext>
            </a:extLst>
          </p:cNvPr>
          <p:cNvCxnSpPr>
            <a:cxnSpLocks/>
          </p:cNvCxnSpPr>
          <p:nvPr/>
        </p:nvCxnSpPr>
        <p:spPr>
          <a:xfrm>
            <a:off x="8390534" y="3110648"/>
            <a:ext cx="0" cy="64008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Oval 42">
            <a:extLst>
              <a:ext uri="{FF2B5EF4-FFF2-40B4-BE49-F238E27FC236}">
                <a16:creationId xmlns:a16="http://schemas.microsoft.com/office/drawing/2014/main" id="{ABBE34C9-C39B-575E-93D8-A6E96BB2C140}"/>
              </a:ext>
            </a:extLst>
          </p:cNvPr>
          <p:cNvSpPr>
            <a:spLocks noChangeAspect="1"/>
          </p:cNvSpPr>
          <p:nvPr/>
        </p:nvSpPr>
        <p:spPr>
          <a:xfrm>
            <a:off x="8340510" y="3715709"/>
            <a:ext cx="93011" cy="914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CC7BF08-ED90-EBE7-9DE3-C67D36315627}"/>
              </a:ext>
            </a:extLst>
          </p:cNvPr>
          <p:cNvCxnSpPr>
            <a:cxnSpLocks/>
          </p:cNvCxnSpPr>
          <p:nvPr/>
        </p:nvCxnSpPr>
        <p:spPr>
          <a:xfrm flipH="1">
            <a:off x="7145824" y="4416436"/>
            <a:ext cx="4572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Oval 44">
            <a:extLst>
              <a:ext uri="{FF2B5EF4-FFF2-40B4-BE49-F238E27FC236}">
                <a16:creationId xmlns:a16="http://schemas.microsoft.com/office/drawing/2014/main" id="{39B9158C-D83F-D399-0787-C1982515698A}"/>
              </a:ext>
            </a:extLst>
          </p:cNvPr>
          <p:cNvSpPr>
            <a:spLocks noChangeAspect="1"/>
          </p:cNvSpPr>
          <p:nvPr/>
        </p:nvSpPr>
        <p:spPr>
          <a:xfrm>
            <a:off x="7571183" y="4367552"/>
            <a:ext cx="93011" cy="91440"/>
          </a:xfrm>
          <a:prstGeom prst="ellipse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46" name="Graphic 45" descr="Petri Dish with solid fill">
            <a:extLst>
              <a:ext uri="{FF2B5EF4-FFF2-40B4-BE49-F238E27FC236}">
                <a16:creationId xmlns:a16="http://schemas.microsoft.com/office/drawing/2014/main" id="{F5A9F1FB-3EDD-4AE3-5FF9-5738052135B1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9181" t="10211" r="8591" b="7560"/>
          <a:stretch/>
        </p:blipFill>
        <p:spPr>
          <a:xfrm>
            <a:off x="1110736" y="3958103"/>
            <a:ext cx="914400" cy="914400"/>
          </a:xfrm>
          <a:prstGeom prst="rect">
            <a:avLst/>
          </a:prstGeom>
        </p:spPr>
      </p:pic>
      <p:pic>
        <p:nvPicPr>
          <p:cNvPr id="47" name="Picture 46" descr="A picture containing clipart&#10;&#10;Description automatically generated">
            <a:extLst>
              <a:ext uri="{FF2B5EF4-FFF2-40B4-BE49-F238E27FC236}">
                <a16:creationId xmlns:a16="http://schemas.microsoft.com/office/drawing/2014/main" id="{1B273D1F-BF49-ED18-D9C2-FF778CE41313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duotone>
              <a:schemeClr val="bg2">
                <a:shade val="45000"/>
                <a:satMod val="135000"/>
              </a:schemeClr>
              <a:prstClr val="white"/>
            </a:duotone>
          </a:blip>
          <a:srcRect l="6041" t="4442" r="15112" b="8357"/>
          <a:stretch/>
        </p:blipFill>
        <p:spPr>
          <a:xfrm>
            <a:off x="5728154" y="2163759"/>
            <a:ext cx="742241" cy="1910413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7DEEC97-10C6-CB4C-3B63-ACCAD9A0E25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0459" y1="18441" x2="50459" y2="18441"/>
                        <a14:foregroundMark x1="56881" y1="28011" x2="56881" y2="28011"/>
                        <a14:foregroundMark x1="39520" y1="28245" x2="39520" y2="28245"/>
                        <a14:foregroundMark x1="65773" y1="32166" x2="65773" y2="32166"/>
                        <a14:foregroundMark x1="65773" y1="29879" x2="65773" y2="29879"/>
                        <a14:foregroundMark x1="65279" y1="26517" x2="65279" y2="26517"/>
                        <a14:foregroundMark x1="58645" y1="19888" x2="58645" y2="19888"/>
                        <a14:foregroundMark x1="48342" y1="17834" x2="48342" y2="17834"/>
                        <a14:foregroundMark x1="43190" y1="19141" x2="43190" y2="19141"/>
                        <a14:foregroundMark x1="35568" y1="22362" x2="35568" y2="22362"/>
                        <a14:foregroundMark x1="35568" y1="22362" x2="35568" y2="22362"/>
                        <a14:foregroundMark x1="35568" y1="22362" x2="35568" y2="22362"/>
                        <a14:foregroundMark x1="34651" y1="23810" x2="34651" y2="23810"/>
                        <a14:foregroundMark x1="34651" y1="23810" x2="34651" y2="23810"/>
                        <a14:foregroundMark x1="34651" y1="23810" x2="34651" y2="23810"/>
                        <a14:foregroundMark x1="33522" y1="25350" x2="33522" y2="25350"/>
                        <a14:foregroundMark x1="33522" y1="25350" x2="33522" y2="25350"/>
                        <a14:foregroundMark x1="33522" y1="25350" x2="33522" y2="25350"/>
                        <a14:foregroundMark x1="33169" y1="29272" x2="33169" y2="29272"/>
                        <a14:foregroundMark x1="32675" y1="32306" x2="32675" y2="32306"/>
                        <a14:foregroundMark x1="32675" y1="32306" x2="32675" y2="32306"/>
                        <a14:foregroundMark x1="34157" y1="33800" x2="34157" y2="33800"/>
                        <a14:foregroundMark x1="34157" y1="33800" x2="34157" y2="33800"/>
                        <a14:foregroundMark x1="39591" y1="37628" x2="39591" y2="37628"/>
                        <a14:foregroundMark x1="43049" y1="39823" x2="43049" y2="39823"/>
                        <a14:foregroundMark x1="49188" y1="40990" x2="49188" y2="40990"/>
                        <a14:foregroundMark x1="54481" y1="40243" x2="54481" y2="40243"/>
                        <a14:foregroundMark x1="57516" y1="39076" x2="57516" y2="39076"/>
                        <a14:foregroundMark x1="58645" y1="38375" x2="58645" y2="38375"/>
                        <a14:foregroundMark x1="61327" y1="36975" x2="61327" y2="36975"/>
                        <a14:foregroundMark x1="62668" y1="35854" x2="62668" y2="35854"/>
                        <a14:foregroundMark x1="55540" y1="35014" x2="55540" y2="35014"/>
                        <a14:foregroundMark x1="51094" y1="30952" x2="51094" y2="30952"/>
                        <a14:foregroundMark x1="45801" y1="26984" x2="45801" y2="26984"/>
                        <a14:foregroundMark x1="39661" y1="21709" x2="39661" y2="21709"/>
                        <a14:backgroundMark x1="41073" y1="28105" x2="41073" y2="28105"/>
                      </a14:backgroundRemoval>
                    </a14:imgEffect>
                  </a14:imgLayer>
                </a14:imgProps>
              </a:ext>
            </a:extLst>
          </a:blip>
          <a:srcRect l="30407" t="16786" r="31815" b="58126"/>
          <a:stretch/>
        </p:blipFill>
        <p:spPr bwMode="auto">
          <a:xfrm>
            <a:off x="5771385" y="2666074"/>
            <a:ext cx="640080" cy="6400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9" name="Graphic 48" descr="Heart with pulse with solid fill">
            <a:extLst>
              <a:ext uri="{FF2B5EF4-FFF2-40B4-BE49-F238E27FC236}">
                <a16:creationId xmlns:a16="http://schemas.microsoft.com/office/drawing/2014/main" id="{725E9B66-86C3-2FBB-7A5F-1C56612AF0BC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3408" t="15937" r="14499" b="13993"/>
          <a:stretch/>
        </p:blipFill>
        <p:spPr>
          <a:xfrm>
            <a:off x="3353776" y="3972240"/>
            <a:ext cx="914400" cy="914400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BEF147C4-0605-6BFB-95FC-F3CAB68BB93A}"/>
              </a:ext>
            </a:extLst>
          </p:cNvPr>
          <p:cNvSpPr txBox="1"/>
          <p:nvPr/>
        </p:nvSpPr>
        <p:spPr>
          <a:xfrm>
            <a:off x="6411465" y="6570856"/>
            <a:ext cx="54178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Sacco KA. Allergy. 2017;72:1288. Castells MC. NEJM. 2019;381:2338.</a:t>
            </a:r>
          </a:p>
        </p:txBody>
      </p:sp>
      <p:sp>
        <p:nvSpPr>
          <p:cNvPr id="8" name="Rectangle 7"/>
          <p:cNvSpPr/>
          <p:nvPr/>
        </p:nvSpPr>
        <p:spPr>
          <a:xfrm>
            <a:off x="9443113" y="6212011"/>
            <a:ext cx="2249919" cy="36593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253267" y="6379010"/>
            <a:ext cx="293646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Slide courtesy of M. Staicu, </a:t>
            </a:r>
            <a:r>
              <a:rPr kumimoji="0" lang="en-US" sz="11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PharmD</a:t>
            </a: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826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3" grpId="1" animBg="1"/>
      <p:bldP spid="19" grpId="0" animBg="1"/>
      <p:bldP spid="19" grpId="1" animBg="1"/>
      <p:bldP spid="22" grpId="0" animBg="1"/>
      <p:bldP spid="22" grpId="1" animBg="1"/>
      <p:bldP spid="24" grpId="0" animBg="1"/>
      <p:bldP spid="24" grpId="1" animBg="1"/>
      <p:bldP spid="25" grpId="0" animBg="1"/>
      <p:bldP spid="25" grpId="1" animBg="1"/>
      <p:bldP spid="29" grpId="0" animBg="1"/>
      <p:bldP spid="29" grpId="1" animBg="1"/>
      <p:bldP spid="32" grpId="0" animBg="1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 animBg="1"/>
      <p:bldP spid="38" grpId="1" animBg="1"/>
      <p:bldP spid="39" grpId="0" animBg="1"/>
      <p:bldP spid="39" grpId="1" animBg="1"/>
      <p:bldP spid="41" grpId="0" animBg="1"/>
      <p:bldP spid="41" grpId="1" animBg="1"/>
      <p:bldP spid="43" grpId="0" animBg="1"/>
      <p:bldP spid="43" grpId="1" animBg="1"/>
      <p:bldP spid="4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8093" y="1963241"/>
            <a:ext cx="8622590" cy="2750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5184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301DD-4A26-B89F-6E56-F8CE11758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Inpatient Evaluations</a:t>
            </a:r>
          </a:p>
        </p:txBody>
      </p:sp>
      <p:pic>
        <p:nvPicPr>
          <p:cNvPr id="6" name="Content Placeholder 5" descr="Hospital with solid fill">
            <a:extLst>
              <a:ext uri="{FF2B5EF4-FFF2-40B4-BE49-F238E27FC236}">
                <a16:creationId xmlns:a16="http://schemas.microsoft.com/office/drawing/2014/main" id="{83658D7D-B940-B79F-2D38-FAE410DFDB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41C9C-217D-23B4-5E5A-25FC13EFA1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80796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1E154-DD34-E600-CA7F-9CD39A22E2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264" y="0"/>
            <a:ext cx="10515600" cy="1325563"/>
          </a:xfrm>
        </p:spPr>
        <p:txBody>
          <a:bodyPr/>
          <a:lstStyle/>
          <a:p>
            <a:r>
              <a:rPr lang="en-US" dirty="0"/>
              <a:t>Inpatient Evaluations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DDEAE0-B8B8-C3D0-E85F-90F12727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1525CF-516F-255E-7DBC-6A160545BC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8610" y="1151466"/>
            <a:ext cx="8723345" cy="50865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1C72FFD-D5E4-1E6A-D5B1-FA6D9CAEAAD5}"/>
              </a:ext>
            </a:extLst>
          </p:cNvPr>
          <p:cNvSpPr txBox="1"/>
          <p:nvPr/>
        </p:nvSpPr>
        <p:spPr>
          <a:xfrm>
            <a:off x="8564751" y="6395011"/>
            <a:ext cx="609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2017;5:686-93</a:t>
            </a:r>
          </a:p>
        </p:txBody>
      </p:sp>
    </p:spTree>
    <p:extLst>
      <p:ext uri="{BB962C8B-B14F-4D97-AF65-F5344CB8AC3E}">
        <p14:creationId xmlns:p14="http://schemas.microsoft.com/office/powerpoint/2010/main" val="1803091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A316A-1D56-3B74-F9E8-2A681283A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976" y="-104639"/>
            <a:ext cx="10515600" cy="1325563"/>
          </a:xfrm>
        </p:spPr>
        <p:txBody>
          <a:bodyPr/>
          <a:lstStyle/>
          <a:p>
            <a:r>
              <a:rPr lang="en-US" dirty="0"/>
              <a:t>Inpatient Evaluations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0120AF-4448-A94E-4213-FD4D4086EB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5D86FA-CA0E-C6DB-D6EB-2A7199BE2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837" y="1007390"/>
            <a:ext cx="9419532" cy="519771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D73E39-DDFF-9DF6-0831-3F3A2ADD97BF}"/>
              </a:ext>
            </a:extLst>
          </p:cNvPr>
          <p:cNvSpPr txBox="1"/>
          <p:nvPr/>
        </p:nvSpPr>
        <p:spPr>
          <a:xfrm>
            <a:off x="8564751" y="6395011"/>
            <a:ext cx="609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2017;5:686-93</a:t>
            </a:r>
          </a:p>
        </p:txBody>
      </p:sp>
    </p:spTree>
    <p:extLst>
      <p:ext uri="{BB962C8B-B14F-4D97-AF65-F5344CB8AC3E}">
        <p14:creationId xmlns:p14="http://schemas.microsoft.com/office/powerpoint/2010/main" val="22171412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C74EC-48B2-92F9-3D6E-27245920B3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004" y="-19322"/>
            <a:ext cx="10515600" cy="1325563"/>
          </a:xfrm>
        </p:spPr>
        <p:txBody>
          <a:bodyPr/>
          <a:lstStyle/>
          <a:p>
            <a:r>
              <a:rPr lang="en-US" dirty="0"/>
              <a:t>Inpatient Evaluations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9DA691-F061-1F81-1943-18956E7E7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759397C-7055-635B-118D-E54D952A1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6193" y="1375985"/>
            <a:ext cx="9609411" cy="466566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47CC1CF-00CB-49F2-D49D-BF67169E7AA2}"/>
              </a:ext>
            </a:extLst>
          </p:cNvPr>
          <p:cNvSpPr txBox="1"/>
          <p:nvPr/>
        </p:nvSpPr>
        <p:spPr>
          <a:xfrm>
            <a:off x="8564751" y="6395011"/>
            <a:ext cx="609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2017;5:686-93</a:t>
            </a:r>
          </a:p>
        </p:txBody>
      </p:sp>
    </p:spTree>
    <p:extLst>
      <p:ext uri="{BB962C8B-B14F-4D97-AF65-F5344CB8AC3E}">
        <p14:creationId xmlns:p14="http://schemas.microsoft.com/office/powerpoint/2010/main" val="1192891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A3AE7-2C4E-50F4-E3BC-FC22917D4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-168275"/>
            <a:ext cx="10515600" cy="1325563"/>
          </a:xfrm>
        </p:spPr>
        <p:txBody>
          <a:bodyPr/>
          <a:lstStyle/>
          <a:p>
            <a:r>
              <a:rPr lang="en-US" dirty="0"/>
              <a:t>Inpatient Evaluations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62B5C-8E37-2E85-AEE6-CDE58706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F4B1721-F4A7-912C-B47F-77CF5A641A47}"/>
              </a:ext>
            </a:extLst>
          </p:cNvPr>
          <p:cNvGraphicFramePr>
            <a:graphicFrameLocks noGrp="1"/>
          </p:cNvGraphicFramePr>
          <p:nvPr/>
        </p:nvGraphicFramePr>
        <p:xfrm>
          <a:off x="219075" y="1157288"/>
          <a:ext cx="4537166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24480">
                  <a:extLst>
                    <a:ext uri="{9D8B030D-6E8A-4147-A177-3AD203B41FA5}">
                      <a16:colId xmlns:a16="http://schemas.microsoft.com/office/drawing/2014/main" val="3919913806"/>
                    </a:ext>
                  </a:extLst>
                </a:gridCol>
                <a:gridCol w="1712686">
                  <a:extLst>
                    <a:ext uri="{9D8B030D-6E8A-4147-A177-3AD203B41FA5}">
                      <a16:colId xmlns:a16="http://schemas.microsoft.com/office/drawing/2014/main" val="343507806"/>
                    </a:ext>
                  </a:extLst>
                </a:gridCol>
              </a:tblGrid>
              <a:tr h="248072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913929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Total number of pts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613198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Mean age, years (SD)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66 (13)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074080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Female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27 (54)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609032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Race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0201826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Caucasian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 (84)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76214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Black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(6)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8202251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Hispanic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 (10)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41824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Historical Reaction,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424201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 Hives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 (32)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312460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Angioedema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 (30)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6652347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(12)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483570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Anaphylaxis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(12)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555555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Rash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(12)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266301"/>
                  </a:ext>
                </a:extLst>
              </a:tr>
              <a:tr h="248072">
                <a:tc>
                  <a:txBody>
                    <a:bodyPr/>
                    <a:lstStyle/>
                    <a:p>
                      <a:r>
                        <a:rPr lang="en-US" dirty="0"/>
                        <a:t>       Shortness of breath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 (2)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27554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F32ED49D-069C-6905-BE5C-6018678447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8859" y="732697"/>
            <a:ext cx="6093016" cy="59109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4317FB-1DEB-327C-770C-664DF13E9CF0}"/>
              </a:ext>
            </a:extLst>
          </p:cNvPr>
          <p:cNvSpPr txBox="1"/>
          <p:nvPr/>
        </p:nvSpPr>
        <p:spPr>
          <a:xfrm>
            <a:off x="8309029" y="6538912"/>
            <a:ext cx="609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2018;6:1349-55</a:t>
            </a:r>
          </a:p>
        </p:txBody>
      </p:sp>
    </p:spTree>
    <p:extLst>
      <p:ext uri="{BB962C8B-B14F-4D97-AF65-F5344CB8AC3E}">
        <p14:creationId xmlns:p14="http://schemas.microsoft.com/office/powerpoint/2010/main" val="14921987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98FF5-816D-D03C-6DE9-A3D294B01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Inpatient Evaluations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E0025230-B6C8-939C-059A-C723A6A5300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996950" y="2131060"/>
          <a:ext cx="53848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0">
                  <a:extLst>
                    <a:ext uri="{9D8B030D-6E8A-4147-A177-3AD203B41FA5}">
                      <a16:colId xmlns:a16="http://schemas.microsoft.com/office/drawing/2014/main" val="57736011"/>
                    </a:ext>
                  </a:extLst>
                </a:gridCol>
                <a:gridCol w="2692400">
                  <a:extLst>
                    <a:ext uri="{9D8B030D-6E8A-4147-A177-3AD203B41FA5}">
                      <a16:colId xmlns:a16="http://schemas.microsoft.com/office/drawing/2014/main" val="704524340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/>
                        <a:t>Days of Second Line Antibiotics Avoided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45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Targeted Antibiotic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Days Avoided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2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Aztreonam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064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Daptomycin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57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Moxifloxacin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42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Vancomycin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952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470243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769E2-9A42-B5AF-3BEF-FF514CFDE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/>
              <a:ea typeface="+mn-ea"/>
            </a:endParaRPr>
          </a:p>
        </p:txBody>
      </p:sp>
      <p:pic>
        <p:nvPicPr>
          <p:cNvPr id="13" name="Graphic 12" descr="Dollar with solid fill">
            <a:extLst>
              <a:ext uri="{FF2B5EF4-FFF2-40B4-BE49-F238E27FC236}">
                <a16:creationId xmlns:a16="http://schemas.microsoft.com/office/drawing/2014/main" id="{F10842E1-29AE-6B77-0240-D69E476CF7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905875" y="2131060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313C51D-8B0C-96AF-5928-ED0840F409EA}"/>
              </a:ext>
            </a:extLst>
          </p:cNvPr>
          <p:cNvSpPr txBox="1"/>
          <p:nvPr/>
        </p:nvSpPr>
        <p:spPr>
          <a:xfrm>
            <a:off x="7305675" y="3343275"/>
            <a:ext cx="46577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$3,500 direct cost savings (underestimate)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$56,000 savings in hospital days avoided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4989496-D352-BB97-830A-71B05E4D0C21}"/>
              </a:ext>
            </a:extLst>
          </p:cNvPr>
          <p:cNvSpPr txBox="1"/>
          <p:nvPr/>
        </p:nvSpPr>
        <p:spPr>
          <a:xfrm>
            <a:off x="497883" y="6488668"/>
            <a:ext cx="609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Ramsey and Staicu. 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2018;6:1349-55</a:t>
            </a:r>
          </a:p>
        </p:txBody>
      </p:sp>
    </p:spTree>
    <p:extLst>
      <p:ext uri="{BB962C8B-B14F-4D97-AF65-F5344CB8AC3E}">
        <p14:creationId xmlns:p14="http://schemas.microsoft.com/office/powerpoint/2010/main" val="38886748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6BD7A5-E560-B0F3-0F24-A01E94B68D0D}"/>
              </a:ext>
            </a:extLst>
          </p:cNvPr>
          <p:cNvSpPr/>
          <p:nvPr/>
        </p:nvSpPr>
        <p:spPr>
          <a:xfrm>
            <a:off x="147234" y="6292312"/>
            <a:ext cx="782664" cy="429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4FA0D7-C4DB-54FA-13E5-A0B0E538A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478" y="-31679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Inpatient Evaluations – Direct Challenge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202C3D-1B68-8BC5-685E-4650F37D8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1848DF0-696A-9861-F117-2D5BA26744A0}"/>
              </a:ext>
            </a:extLst>
          </p:cNvPr>
          <p:cNvSpPr txBox="1"/>
          <p:nvPr/>
        </p:nvSpPr>
        <p:spPr>
          <a:xfrm>
            <a:off x="8959958" y="6581001"/>
            <a:ext cx="609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2020;8:2294-301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3" name="Content Placeholder 8">
            <a:extLst>
              <a:ext uri="{FF2B5EF4-FFF2-40B4-BE49-F238E27FC236}">
                <a16:creationId xmlns:a16="http://schemas.microsoft.com/office/drawing/2014/main" id="{B6F3B656-F7DA-7F29-2680-4A8719D3FE72}"/>
              </a:ext>
            </a:extLst>
          </p:cNvPr>
          <p:cNvGraphicFramePr>
            <a:graphicFrameLocks/>
          </p:cNvGraphicFramePr>
          <p:nvPr/>
        </p:nvGraphicFramePr>
        <p:xfrm>
          <a:off x="784250" y="835948"/>
          <a:ext cx="4170300" cy="593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328">
                  <a:extLst>
                    <a:ext uri="{9D8B030D-6E8A-4147-A177-3AD203B41FA5}">
                      <a16:colId xmlns:a16="http://schemas.microsoft.com/office/drawing/2014/main" val="57736011"/>
                    </a:ext>
                  </a:extLst>
                </a:gridCol>
                <a:gridCol w="1049486">
                  <a:extLst>
                    <a:ext uri="{9D8B030D-6E8A-4147-A177-3AD203B41FA5}">
                      <a16:colId xmlns:a16="http://schemas.microsoft.com/office/drawing/2014/main" val="704524340"/>
                    </a:ext>
                  </a:extLst>
                </a:gridCol>
                <a:gridCol w="1049486">
                  <a:extLst>
                    <a:ext uri="{9D8B030D-6E8A-4147-A177-3AD203B41FA5}">
                      <a16:colId xmlns:a16="http://schemas.microsoft.com/office/drawing/2014/main" val="244654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Patients, n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52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400" dirty="0"/>
                        <a:t>48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21205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Age (y), mean ± SD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56.5 ± 16.3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65.2 ± 16.1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4624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Sex: female, n (%)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29 (55.8)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34 (70.8)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115046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White, n (%)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42 (80.8)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37 (77.1)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156369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Black, n (%)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5 (9.6)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9 (18.8)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264332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Hispanic, n (%)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5 (9.6)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2 (4.2)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59251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b="1"/>
                        <a:t>Reaction history, n (%)</a:t>
                      </a:r>
                      <a:endParaRPr lang="en-US" sz="140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 sz="1400" dirty="0"/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 sz="1400"/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38265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Hives and angioedema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12 (23.1)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0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850881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Anaphylaxis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10 (19.2)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0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036092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Angioedema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7 (13.5)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0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205916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Rash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6 (11.5)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22 (45.8)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403412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Hives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5 (9.6)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20 (41.7)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351064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Unknown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5 (9.6)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4 (8.3)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123357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Dyspnea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4 (7.7)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0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2618427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/>
                        <a:t>Itching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/>
                        <a:t>2 (3.8)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2 (4.2)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73952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400" dirty="0"/>
                        <a:t>History of +PST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1 (1.9)</a:t>
                      </a:r>
                    </a:p>
                  </a:txBody>
                  <a:tcPr marL="58018" marR="58018" marT="29009" marB="29009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400" dirty="0"/>
                        <a:t>0</a:t>
                      </a:r>
                    </a:p>
                  </a:txBody>
                  <a:tcPr marL="58018" marR="58018" marT="29009" marB="29009" anchor="ctr"/>
                </a:tc>
                <a:extLst>
                  <a:ext uri="{0D108BD9-81ED-4DB2-BD59-A6C34878D82A}">
                    <a16:rowId xmlns:a16="http://schemas.microsoft.com/office/drawing/2014/main" val="928470243"/>
                  </a:ext>
                </a:extLst>
              </a:tr>
            </a:tbl>
          </a:graphicData>
        </a:graphic>
      </p:graphicFrame>
      <p:pic>
        <p:nvPicPr>
          <p:cNvPr id="5" name="Content Placeholder 5" descr="Hospital with solid fill">
            <a:extLst>
              <a:ext uri="{FF2B5EF4-FFF2-40B4-BE49-F238E27FC236}">
                <a16:creationId xmlns:a16="http://schemas.microsoft.com/office/drawing/2014/main" id="{EEC147EB-E8CE-5905-E7AF-A9567463931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14819" y="1407170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378926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81928-9DFC-2FEF-6194-33327C122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Inpatient Evaluations: Results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8DEB04-0266-03EA-E494-52B75E37B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6" name="Content Placeholder 8">
            <a:extLst>
              <a:ext uri="{FF2B5EF4-FFF2-40B4-BE49-F238E27FC236}">
                <a16:creationId xmlns:a16="http://schemas.microsoft.com/office/drawing/2014/main" id="{00EB8FDD-C094-E815-2796-23FF06E1641A}"/>
              </a:ext>
            </a:extLst>
          </p:cNvPr>
          <p:cNvGraphicFramePr>
            <a:graphicFrameLocks/>
          </p:cNvGraphicFramePr>
          <p:nvPr/>
        </p:nvGraphicFramePr>
        <p:xfrm>
          <a:off x="838200" y="2057981"/>
          <a:ext cx="975614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680">
                  <a:extLst>
                    <a:ext uri="{9D8B030D-6E8A-4147-A177-3AD203B41FA5}">
                      <a16:colId xmlns:a16="http://schemas.microsoft.com/office/drawing/2014/main" val="57736011"/>
                    </a:ext>
                  </a:extLst>
                </a:gridCol>
                <a:gridCol w="3281680">
                  <a:extLst>
                    <a:ext uri="{9D8B030D-6E8A-4147-A177-3AD203B41FA5}">
                      <a16:colId xmlns:a16="http://schemas.microsoft.com/office/drawing/2014/main" val="704524340"/>
                    </a:ext>
                  </a:extLst>
                </a:gridCol>
                <a:gridCol w="2938780">
                  <a:extLst>
                    <a:ext uri="{9D8B030D-6E8A-4147-A177-3AD203B41FA5}">
                      <a16:colId xmlns:a16="http://schemas.microsoft.com/office/drawing/2014/main" val="244654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/>
                        <a:t>PCN allergy evaluation results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/>
                        <a:t>PST (followed by challenge)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b="1" dirty="0"/>
                        <a:t>DC (without skin testing)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205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Patients, 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48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24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Positive PST result,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6 (11.5)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046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Negative PST result,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44 (84.6)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369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Blocked histamine/TND,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2 (3.8)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32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DC Fail immediate,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1 (2.1)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251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DC Fail delayed,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2 (4.2)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265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DC Pass,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NA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45 (93.8)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0881507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35EBC8A-8CF3-B345-25D8-0AFA867C9281}"/>
              </a:ext>
            </a:extLst>
          </p:cNvPr>
          <p:cNvSpPr txBox="1"/>
          <p:nvPr/>
        </p:nvSpPr>
        <p:spPr>
          <a:xfrm>
            <a:off x="8959958" y="6581001"/>
            <a:ext cx="60947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2020;8:2294-301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7379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/>
          <a:srcRect r="4716"/>
          <a:stretch/>
        </p:blipFill>
        <p:spPr>
          <a:xfrm>
            <a:off x="5859217" y="3190067"/>
            <a:ext cx="5942743" cy="190542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4F25BE4-A2DF-74AE-9645-67A0F5829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9119" y="93856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E-Consult Inpatient Evaluations</a:t>
            </a:r>
          </a:p>
        </p:txBody>
      </p:sp>
      <p:graphicFrame>
        <p:nvGraphicFramePr>
          <p:cNvPr id="5" name="Content Placeholder 8">
            <a:extLst>
              <a:ext uri="{FF2B5EF4-FFF2-40B4-BE49-F238E27FC236}">
                <a16:creationId xmlns:a16="http://schemas.microsoft.com/office/drawing/2014/main" id="{EB56F1A0-2B1C-8EDF-4CF9-87DEC6B18CA6}"/>
              </a:ext>
            </a:extLst>
          </p:cNvPr>
          <p:cNvGraphicFramePr>
            <a:graphicFrameLocks/>
          </p:cNvGraphicFramePr>
          <p:nvPr/>
        </p:nvGraphicFramePr>
        <p:xfrm>
          <a:off x="187272" y="176339"/>
          <a:ext cx="5012411" cy="65053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5659">
                  <a:extLst>
                    <a:ext uri="{9D8B030D-6E8A-4147-A177-3AD203B41FA5}">
                      <a16:colId xmlns:a16="http://schemas.microsoft.com/office/drawing/2014/main" val="57736011"/>
                    </a:ext>
                  </a:extLst>
                </a:gridCol>
                <a:gridCol w="1375868">
                  <a:extLst>
                    <a:ext uri="{9D8B030D-6E8A-4147-A177-3AD203B41FA5}">
                      <a16:colId xmlns:a16="http://schemas.microsoft.com/office/drawing/2014/main" val="704524340"/>
                    </a:ext>
                  </a:extLst>
                </a:gridCol>
                <a:gridCol w="1450884">
                  <a:extLst>
                    <a:ext uri="{9D8B030D-6E8A-4147-A177-3AD203B41FA5}">
                      <a16:colId xmlns:a16="http://schemas.microsoft.com/office/drawing/2014/main" val="2446542792"/>
                    </a:ext>
                  </a:extLst>
                </a:gridCol>
              </a:tblGrid>
              <a:tr h="305212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/>
                        <a:t>Demographics</a:t>
                      </a:r>
                      <a:endParaRPr lang="en-US" sz="1200" dirty="0"/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/>
                        <a:t>E-consult</a:t>
                      </a:r>
                      <a:endParaRPr lang="en-US" sz="1200" dirty="0"/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200" b="1" dirty="0"/>
                        <a:t>In-person consult</a:t>
                      </a:r>
                      <a:endParaRPr lang="en-US" sz="1200" dirty="0"/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212050205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Patients, n (%)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78 (72)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31 (28)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1785759149"/>
                  </a:ext>
                </a:extLst>
              </a:tr>
              <a:tr h="3052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Age (y)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61 (range, 47–73)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67 (range, 52–76)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2485330761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Female, n (%)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51 (65)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17 (54)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4208161518"/>
                  </a:ext>
                </a:extLst>
              </a:tr>
              <a:tr h="294194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dirty="0"/>
                        <a:t>Primary service, n (%)</a:t>
                      </a:r>
                      <a:endParaRPr lang="en-US" sz="1200" dirty="0"/>
                    </a:p>
                  </a:txBody>
                  <a:tcPr marL="49447" marR="49447" marT="24724" marB="24724" anchor="ctr"/>
                </a:tc>
                <a:tc hMerge="1">
                  <a:txBody>
                    <a:bodyPr/>
                    <a:lstStyle/>
                    <a:p>
                      <a:pPr algn="r">
                        <a:buNone/>
                      </a:pPr>
                      <a:endParaRPr lang="en-US" sz="1000" dirty="0"/>
                    </a:p>
                  </a:txBody>
                  <a:tcPr marL="49447" marR="49447" marT="24724" marB="24724" anchor="ctr"/>
                </a:tc>
                <a:tc hMerge="1">
                  <a:txBody>
                    <a:bodyPr/>
                    <a:lstStyle/>
                    <a:p>
                      <a:pPr algn="r">
                        <a:buNone/>
                      </a:pPr>
                      <a:endParaRPr lang="en-US" sz="1000" dirty="0"/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556948463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Internal medicine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58 (74)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27 (87)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989823323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Surgery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12 (15)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2 (7)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2473740338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Emergency medicine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4 (5)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(3)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098493457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Obstetrics and gynecology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4 (5)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(3)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26756690"/>
                  </a:ext>
                </a:extLst>
              </a:tr>
              <a:tr h="294194">
                <a:tc gridSpan="3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b="1" dirty="0"/>
                        <a:t>Indication for consult, n (%)</a:t>
                      </a:r>
                      <a:endParaRPr lang="en-US" sz="1200" dirty="0"/>
                    </a:p>
                  </a:txBody>
                  <a:tcPr marL="49447" marR="49447" marT="24724" marB="24724" anchor="ctr"/>
                </a:tc>
                <a:tc hMerge="1">
                  <a:txBody>
                    <a:bodyPr/>
                    <a:lstStyle/>
                    <a:p>
                      <a:pPr algn="r">
                        <a:buNone/>
                      </a:pPr>
                      <a:endParaRPr lang="en-US" sz="1000" dirty="0"/>
                    </a:p>
                  </a:txBody>
                  <a:tcPr marL="49447" marR="49447" marT="24724" marB="24724" anchor="ctr"/>
                </a:tc>
                <a:tc hMerge="1">
                  <a:txBody>
                    <a:bodyPr/>
                    <a:lstStyle/>
                    <a:p>
                      <a:pPr algn="r">
                        <a:buNone/>
                      </a:pPr>
                      <a:endParaRPr lang="en-US" sz="1000" dirty="0"/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763769899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Penicillin allergy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53 (68)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20 (64)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666801083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Nonpenicillin drug allergy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12 (16)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3 (12)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550011906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Anaphylaxis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3 (4)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0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1768537829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IV contrast allergy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2 (3)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2 (6)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1116799778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Urticaria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3 (4)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0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4142936928"/>
                  </a:ext>
                </a:extLst>
              </a:tr>
              <a:tr h="30521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Stevens Johnson syndrome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0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2 (6)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46246201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Eosinophilia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0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2 (6)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1150469426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Rash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(1)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(3)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1563695518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Immunodeficiency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(1)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(3)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2643328042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Asthma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(1)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0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592515452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Angioedema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(1)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0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382655669"/>
                  </a:ext>
                </a:extLst>
              </a:tr>
              <a:tr h="29419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200" dirty="0"/>
                        <a:t>Oral ulcers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1 (1)</a:t>
                      </a:r>
                    </a:p>
                  </a:txBody>
                  <a:tcPr marL="49447" marR="49447" marT="24724" marB="24724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sz="1200" dirty="0"/>
                        <a:t>0</a:t>
                      </a:r>
                    </a:p>
                  </a:txBody>
                  <a:tcPr marL="49447" marR="49447" marT="24724" marB="24724" anchor="ctr"/>
                </a:tc>
                <a:extLst>
                  <a:ext uri="{0D108BD9-81ED-4DB2-BD59-A6C34878D82A}">
                    <a16:rowId xmlns:a16="http://schemas.microsoft.com/office/drawing/2014/main" val="38508815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85163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Inpatient e-consult vs in-person consult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367" t="10912" r="3963"/>
          <a:stretch/>
        </p:blipFill>
        <p:spPr>
          <a:xfrm>
            <a:off x="0" y="1239714"/>
            <a:ext cx="12192000" cy="4827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983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8">
            <a:extLst>
              <a:ext uri="{FF2B5EF4-FFF2-40B4-BE49-F238E27FC236}">
                <a16:creationId xmlns:a16="http://schemas.microsoft.com/office/drawing/2014/main" id="{680935B5-276A-444B-12CB-5A8D631F62C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28353283"/>
              </p:ext>
            </p:extLst>
          </p:nvPr>
        </p:nvGraphicFramePr>
        <p:xfrm>
          <a:off x="411997" y="2050232"/>
          <a:ext cx="11074992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26180">
                  <a:extLst>
                    <a:ext uri="{9D8B030D-6E8A-4147-A177-3AD203B41FA5}">
                      <a16:colId xmlns:a16="http://schemas.microsoft.com/office/drawing/2014/main" val="57736011"/>
                    </a:ext>
                  </a:extLst>
                </a:gridCol>
                <a:gridCol w="2157730">
                  <a:extLst>
                    <a:ext uri="{9D8B030D-6E8A-4147-A177-3AD203B41FA5}">
                      <a16:colId xmlns:a16="http://schemas.microsoft.com/office/drawing/2014/main" val="730710887"/>
                    </a:ext>
                  </a:extLst>
                </a:gridCol>
                <a:gridCol w="3034030">
                  <a:extLst>
                    <a:ext uri="{9D8B030D-6E8A-4147-A177-3AD203B41FA5}">
                      <a16:colId xmlns:a16="http://schemas.microsoft.com/office/drawing/2014/main" val="704524340"/>
                    </a:ext>
                  </a:extLst>
                </a:gridCol>
                <a:gridCol w="2157052">
                  <a:extLst>
                    <a:ext uri="{9D8B030D-6E8A-4147-A177-3AD203B41FA5}">
                      <a16:colId xmlns:a16="http://schemas.microsoft.com/office/drawing/2014/main" val="2446542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 dirty="0"/>
                        <a:t>Variable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 dirty="0"/>
                        <a:t>E-consult (n = 78)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/>
                        <a:t>In-person consult (n = 31)</a:t>
                      </a:r>
                      <a:endParaRPr 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/>
                        <a:t>P value</a:t>
                      </a:r>
                      <a:endParaRPr lang="en-US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12050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Age (y)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61 (47–73)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67 (52–76)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.479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24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Female,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51 (65)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17 (54)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.209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5046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Time taken to complete* (min)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15 (10–15)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>
                          <a:highlight>
                            <a:srgbClr val="FFFF00"/>
                          </a:highlight>
                        </a:rPr>
                        <a:t>60 (45–60)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>
                          <a:highlight>
                            <a:srgbClr val="FFFF00"/>
                          </a:highlight>
                        </a:rPr>
                        <a:t>&lt;.001</a:t>
                      </a:r>
                      <a:endParaRPr lang="en-US"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63695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Turnaround time† (h)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1 (0.5–2)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7 (3–19)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&lt;.001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4332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/>
                        <a:t>Recommendations followed, n (%)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69 (88)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30 (96)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.162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9251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Work relative value units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0.7 (0.4–0.7)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2.6 (1.9–3.8)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&lt;.001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82655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Physician reimbursement ($)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42.05 (21.2–42)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>
                          <a:highlight>
                            <a:srgbClr val="FFFF00"/>
                          </a:highlight>
                        </a:rPr>
                        <a:t>221.18 (163.4–327.4)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 dirty="0">
                          <a:highlight>
                            <a:srgbClr val="FFFF00"/>
                          </a:highlight>
                        </a:rPr>
                        <a:t>&lt;.001</a:t>
                      </a:r>
                      <a:endParaRPr lang="en-US" dirty="0">
                        <a:highlight>
                          <a:srgbClr val="FFFF00"/>
                        </a:highlight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50881507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e-consults to in-person consults</a:t>
            </a:r>
          </a:p>
        </p:txBody>
      </p:sp>
    </p:spTree>
    <p:extLst>
      <p:ext uri="{BB962C8B-B14F-4D97-AF65-F5344CB8AC3E}">
        <p14:creationId xmlns:p14="http://schemas.microsoft.com/office/powerpoint/2010/main" val="13937027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894B484-DD19-3C2A-650A-BE2ED28EE5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8303" y="897982"/>
            <a:ext cx="8115394" cy="522976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9D3BE4C-5746-6ADA-447C-C47E414D79FB}"/>
              </a:ext>
            </a:extLst>
          </p:cNvPr>
          <p:cNvSpPr txBox="1"/>
          <p:nvPr/>
        </p:nvSpPr>
        <p:spPr>
          <a:xfrm>
            <a:off x="8759126" y="6506399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2025;13:2728-44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D0876AF-5A3C-87C7-1EA7-E16C4EF36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-111257"/>
            <a:ext cx="10972800" cy="1143000"/>
          </a:xfrm>
        </p:spPr>
        <p:txBody>
          <a:bodyPr>
            <a:noAutofit/>
          </a:bodyPr>
          <a:lstStyle/>
          <a:p>
            <a:r>
              <a:rPr lang="en-US" sz="3600" dirty="0"/>
              <a:t>Inpatient Population Systematic Review / Meta-analysis</a:t>
            </a:r>
          </a:p>
        </p:txBody>
      </p:sp>
    </p:spTree>
    <p:extLst>
      <p:ext uri="{BB962C8B-B14F-4D97-AF65-F5344CB8AC3E}">
        <p14:creationId xmlns:p14="http://schemas.microsoft.com/office/powerpoint/2010/main" val="7416764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07A82C-A5FE-DF6E-B455-AA6AE9141BF1}"/>
              </a:ext>
            </a:extLst>
          </p:cNvPr>
          <p:cNvGraphicFramePr>
            <a:graphicFrameLocks noGrp="1"/>
          </p:cNvGraphicFramePr>
          <p:nvPr/>
        </p:nvGraphicFramePr>
        <p:xfrm>
          <a:off x="151538" y="921268"/>
          <a:ext cx="8128000" cy="519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590879892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40014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Demographics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n= 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Age, years, median (IQR)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68 (59.5, 78)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58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Female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73 (54)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278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Reaction Characteristics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209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Rash/Hives/Itching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85 (63)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53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Anaphylaxis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(2)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4130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Angioedema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 (2)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159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Respiratory 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 (5)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951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14 (10)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66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       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 (18)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65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Intubation,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60 (44)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904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Pressors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47 (35)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75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Systemic Steroids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 (37)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7017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Antihistamines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26 (19)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589044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E850E54-0768-1AE0-D9ED-6C5DD31DC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538" y="-238838"/>
            <a:ext cx="10515600" cy="1325563"/>
          </a:xfrm>
        </p:spPr>
        <p:txBody>
          <a:bodyPr/>
          <a:lstStyle/>
          <a:p>
            <a:r>
              <a:rPr lang="en-US" dirty="0"/>
              <a:t>ICU Evaluations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FAFEBC-0BF7-0F89-B876-7F5EB0B5A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E60B71-8E63-ECC6-7CCE-9C5C8A5A03AF}"/>
              </a:ext>
            </a:extLst>
          </p:cNvPr>
          <p:cNvSpPr txBox="1"/>
          <p:nvPr/>
        </p:nvSpPr>
        <p:spPr>
          <a:xfrm>
            <a:off x="8787539" y="2022529"/>
            <a:ext cx="3000214" cy="2462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117 (87%) challenges completed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114 (97%) challenges passed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39 (29%) deceased at 2 week follow up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73DFB66-D23A-0871-C4E8-582D8CFE400A}"/>
              </a:ext>
            </a:extLst>
          </p:cNvPr>
          <p:cNvSpPr txBox="1"/>
          <p:nvPr/>
        </p:nvSpPr>
        <p:spPr>
          <a:xfrm>
            <a:off x="7619138" y="6457890"/>
            <a:ext cx="60960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Ann Allergy Asthma Immunol. 2026.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Epub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ahead of print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99565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1BF131-F928-C9DD-7FF9-5F64CC688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/>
              <a:t>Outpatient Evaluations</a:t>
            </a:r>
            <a:endParaRPr lang="en-US" dirty="0"/>
          </a:p>
        </p:txBody>
      </p:sp>
      <p:pic>
        <p:nvPicPr>
          <p:cNvPr id="6" name="Graphic 5" descr="Doctor female with solid fill">
            <a:extLst>
              <a:ext uri="{FF2B5EF4-FFF2-40B4-BE49-F238E27FC236}">
                <a16:creationId xmlns:a16="http://schemas.microsoft.com/office/drawing/2014/main" id="{A55C4618-1D00-482A-7C64-94A88E852B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C8C419-F921-FF39-9A3A-CA2DA3325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61454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732928-04A3-AC51-37C9-FBC3D606F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80" y="62908"/>
            <a:ext cx="10515600" cy="1325563"/>
          </a:xfrm>
        </p:spPr>
        <p:txBody>
          <a:bodyPr/>
          <a:lstStyle/>
          <a:p>
            <a:r>
              <a:rPr lang="en-US" dirty="0"/>
              <a:t>Outpatient Evaluations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E2056-CEE7-9ED3-9589-7B68F08FB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F6151F-E7C3-6F98-4BC9-2E5680F962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09325"/>
            <a:ext cx="12146927" cy="47023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141A114-54C8-8734-719D-F6B7B9F355B3}"/>
              </a:ext>
            </a:extLst>
          </p:cNvPr>
          <p:cNvSpPr txBox="1"/>
          <p:nvPr/>
        </p:nvSpPr>
        <p:spPr>
          <a:xfrm>
            <a:off x="8405893" y="6423164"/>
            <a:ext cx="61179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2019;7:2163-70</a:t>
            </a:r>
          </a:p>
        </p:txBody>
      </p:sp>
    </p:spTree>
    <p:extLst>
      <p:ext uri="{BB962C8B-B14F-4D97-AF65-F5344CB8AC3E}">
        <p14:creationId xmlns:p14="http://schemas.microsoft.com/office/powerpoint/2010/main" val="41849903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F18CF-3C4F-A9A4-58B9-46D15845C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769" y="0"/>
            <a:ext cx="10515600" cy="1325563"/>
          </a:xfrm>
        </p:spPr>
        <p:txBody>
          <a:bodyPr/>
          <a:lstStyle/>
          <a:p>
            <a:r>
              <a:rPr lang="en-US" dirty="0"/>
              <a:t>Outpatient Evaluations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E389A1-7916-0FBE-E75A-84503FDAC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73ADAF-C4F9-8DAA-4907-A40D72E92A34}"/>
              </a:ext>
            </a:extLst>
          </p:cNvPr>
          <p:cNvSpPr txBox="1"/>
          <p:nvPr/>
        </p:nvSpPr>
        <p:spPr>
          <a:xfrm>
            <a:off x="8405893" y="6423164"/>
            <a:ext cx="611795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2019;7:2163-70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DAA3DB9-24CE-54CD-3749-AA068B1E9505}"/>
              </a:ext>
            </a:extLst>
          </p:cNvPr>
          <p:cNvGraphicFramePr>
            <a:graphicFrameLocks noGrp="1"/>
          </p:cNvGraphicFramePr>
          <p:nvPr/>
        </p:nvGraphicFramePr>
        <p:xfrm>
          <a:off x="458492" y="1632378"/>
          <a:ext cx="10515600" cy="393192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411245677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16055331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75419824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8603386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Outcome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/>
                        <a:t>Penicillin SPT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/>
                        <a:t>DC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b="1"/>
                        <a:t>Difference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139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Patients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79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00934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PST Positive/DC fail, n (%)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10 (12.5)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3 (3.8)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8.7% (</a:t>
                      </a:r>
                      <a:r>
                        <a:rPr lang="en-US" i="1"/>
                        <a:t>P</a:t>
                      </a:r>
                      <a:r>
                        <a:rPr lang="en-US"/>
                        <a:t> = .079)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32574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PST Negative/DC pass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70 (87.5)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76 (96.2)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—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5550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Time (min)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7696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Mean ± SD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72.7 ± 5.3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66.7 ± 4.8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6.0 (</a:t>
                      </a:r>
                      <a:r>
                        <a:rPr lang="en-US" i="1"/>
                        <a:t>P</a:t>
                      </a:r>
                      <a:r>
                        <a:rPr lang="en-US"/>
                        <a:t> &lt; .001)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36124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Median (IQR)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73.5 (68.8–75.3)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66.0 (62–70)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7.5 (</a:t>
                      </a:r>
                      <a:r>
                        <a:rPr lang="en-US" i="1"/>
                        <a:t>P</a:t>
                      </a:r>
                      <a:r>
                        <a:rPr lang="en-US"/>
                        <a:t> &lt; .001)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83910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/>
                        <a:t>Cost</a:t>
                      </a: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47555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Each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$393.66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$53.66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$340.00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88048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Total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$29,092.80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/>
                        <a:t>$4,239.14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US" dirty="0"/>
                        <a:t>$24,853.66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17195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58928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0E247DF-4EAD-60CE-68BC-D2C3527D9D59}"/>
              </a:ext>
            </a:extLst>
          </p:cNvPr>
          <p:cNvSpPr/>
          <p:nvPr/>
        </p:nvSpPr>
        <p:spPr>
          <a:xfrm>
            <a:off x="216194" y="217967"/>
            <a:ext cx="11756065" cy="119173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1375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Outpatient Evaluations: PEN-FAST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13751"/>
              </a:solidFill>
              <a:effectLst/>
              <a:uLnTx/>
              <a:uFillTx/>
              <a:latin typeface="Avenir Next LT Pro Light" panose="020B0304020202020204" pitchFamily="34" charset="77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venir Next LT Pro Light" panose="020B0304020202020204" pitchFamily="34" charset="77"/>
              <a:ea typeface="+mn-ea"/>
              <a:cs typeface="+mn-c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B77985-A0F8-B6FE-4ADE-2DBC87142BEE}"/>
              </a:ext>
            </a:extLst>
          </p:cNvPr>
          <p:cNvSpPr/>
          <p:nvPr/>
        </p:nvSpPr>
        <p:spPr>
          <a:xfrm>
            <a:off x="6105802" y="1512717"/>
            <a:ext cx="5562345" cy="5070964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2700000" algn="tl" rotWithShape="0">
              <a:schemeClr val="bg1">
                <a:lumMod val="75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BA257-B2CA-4C40-BD3C-6D146FE9F33A}"/>
              </a:ext>
            </a:extLst>
          </p:cNvPr>
          <p:cNvSpPr txBox="1"/>
          <p:nvPr/>
        </p:nvSpPr>
        <p:spPr>
          <a:xfrm>
            <a:off x="6105801" y="1535865"/>
            <a:ext cx="55641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PEN-FAST Calculator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DD6E941-25CE-2690-0AB5-3B99FFEEEEA1}"/>
              </a:ext>
            </a:extLst>
          </p:cNvPr>
          <p:cNvSpPr/>
          <p:nvPr/>
        </p:nvSpPr>
        <p:spPr>
          <a:xfrm>
            <a:off x="6236272" y="2065173"/>
            <a:ext cx="640080" cy="36576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rPr>
              <a:t>PEN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BA43E26-1AD5-794B-A819-1106467D783E}"/>
              </a:ext>
            </a:extLst>
          </p:cNvPr>
          <p:cNvSpPr/>
          <p:nvPr/>
        </p:nvSpPr>
        <p:spPr>
          <a:xfrm>
            <a:off x="6237132" y="2627459"/>
            <a:ext cx="640080" cy="36576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rPr>
              <a:t>F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F8415EC-2A8D-C38D-77F1-F4FB14D303D5}"/>
              </a:ext>
            </a:extLst>
          </p:cNvPr>
          <p:cNvSpPr/>
          <p:nvPr/>
        </p:nvSpPr>
        <p:spPr>
          <a:xfrm>
            <a:off x="6236272" y="3142784"/>
            <a:ext cx="640080" cy="36576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rPr>
              <a:t>A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0203233-3220-3DE3-FC3C-17969B0246D9}"/>
              </a:ext>
            </a:extLst>
          </p:cNvPr>
          <p:cNvSpPr/>
          <p:nvPr/>
        </p:nvSpPr>
        <p:spPr>
          <a:xfrm>
            <a:off x="6236686" y="3692990"/>
            <a:ext cx="640080" cy="36576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rPr>
              <a:t>S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8564D2-EEB5-B5D2-3AA7-E33A56223ED7}"/>
              </a:ext>
            </a:extLst>
          </p:cNvPr>
          <p:cNvSpPr/>
          <p:nvPr/>
        </p:nvSpPr>
        <p:spPr>
          <a:xfrm>
            <a:off x="6236272" y="4226419"/>
            <a:ext cx="640080" cy="365760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 LT Pro" panose="020B0504020202020204" pitchFamily="34" charset="77"/>
                <a:ea typeface="+mn-ea"/>
                <a:cs typeface="+mn-cs"/>
              </a:rPr>
              <a:t>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56FE186-615C-CF65-208E-EAADD55CA851}"/>
              </a:ext>
            </a:extLst>
          </p:cNvPr>
          <p:cNvSpPr/>
          <p:nvPr/>
        </p:nvSpPr>
        <p:spPr>
          <a:xfrm>
            <a:off x="6886872" y="2063798"/>
            <a:ext cx="3068549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Penicillin allergy reported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FA7B96-9076-8D35-6CB4-0C5FFC67538D}"/>
              </a:ext>
            </a:extLst>
          </p:cNvPr>
          <p:cNvSpPr/>
          <p:nvPr/>
        </p:nvSpPr>
        <p:spPr>
          <a:xfrm>
            <a:off x="6876248" y="2629170"/>
            <a:ext cx="3079174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Five years or less since reaction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BF0AAB2-9922-7239-49F3-2B1205317660}"/>
              </a:ext>
            </a:extLst>
          </p:cNvPr>
          <p:cNvSpPr/>
          <p:nvPr/>
        </p:nvSpPr>
        <p:spPr>
          <a:xfrm>
            <a:off x="6886872" y="3142784"/>
            <a:ext cx="3068549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Anaphylaxis or angioedema, OR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82FD317-98EB-CA40-15EC-651B3EEF2B82}"/>
              </a:ext>
            </a:extLst>
          </p:cNvPr>
          <p:cNvSpPr/>
          <p:nvPr/>
        </p:nvSpPr>
        <p:spPr>
          <a:xfrm>
            <a:off x="6885544" y="3692990"/>
            <a:ext cx="3069877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Severe cutaneous adverse reactions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23D5D13-20B5-6179-198A-9F8F66488254}"/>
              </a:ext>
            </a:extLst>
          </p:cNvPr>
          <p:cNvSpPr/>
          <p:nvPr/>
        </p:nvSpPr>
        <p:spPr>
          <a:xfrm>
            <a:off x="6871807" y="4226167"/>
            <a:ext cx="3083613" cy="36576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Treatment required for reactions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6178B371-57DB-D72C-E1CA-784C5AF3872D}"/>
              </a:ext>
            </a:extLst>
          </p:cNvPr>
          <p:cNvSpPr/>
          <p:nvPr/>
        </p:nvSpPr>
        <p:spPr>
          <a:xfrm>
            <a:off x="10383273" y="2063728"/>
            <a:ext cx="1171527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If yes, proceed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B080C3A-5B25-B8F3-28C0-83B9FE5F6A96}"/>
              </a:ext>
            </a:extLst>
          </p:cNvPr>
          <p:cNvSpPr/>
          <p:nvPr/>
        </p:nvSpPr>
        <p:spPr>
          <a:xfrm>
            <a:off x="10383270" y="2627459"/>
            <a:ext cx="1171528" cy="36576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2 Points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3F6B922F-8D8C-491C-7494-3A16133D7A21}"/>
              </a:ext>
            </a:extLst>
          </p:cNvPr>
          <p:cNvSpPr/>
          <p:nvPr/>
        </p:nvSpPr>
        <p:spPr>
          <a:xfrm>
            <a:off x="10377006" y="3142784"/>
            <a:ext cx="1171527" cy="91596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2 Points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C06696E-F4C9-A3D1-DEA7-0D3F21E00B99}"/>
              </a:ext>
            </a:extLst>
          </p:cNvPr>
          <p:cNvSpPr/>
          <p:nvPr/>
        </p:nvSpPr>
        <p:spPr>
          <a:xfrm>
            <a:off x="10377006" y="4226311"/>
            <a:ext cx="1171527" cy="36575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1 point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DDE7620F-60EE-0E04-A476-524858B7B157}"/>
              </a:ext>
            </a:extLst>
          </p:cNvPr>
          <p:cNvCxnSpPr>
            <a:cxnSpLocks/>
            <a:stCxn id="31" idx="3"/>
            <a:endCxn id="40" idx="1"/>
          </p:cNvCxnSpPr>
          <p:nvPr/>
        </p:nvCxnSpPr>
        <p:spPr>
          <a:xfrm flipV="1">
            <a:off x="9955421" y="2246608"/>
            <a:ext cx="427852" cy="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96502472-63A6-A691-14A9-64781221F98D}"/>
              </a:ext>
            </a:extLst>
          </p:cNvPr>
          <p:cNvCxnSpPr>
            <a:cxnSpLocks/>
            <a:stCxn id="33" idx="3"/>
            <a:endCxn id="41" idx="1"/>
          </p:cNvCxnSpPr>
          <p:nvPr/>
        </p:nvCxnSpPr>
        <p:spPr>
          <a:xfrm flipV="1">
            <a:off x="9955422" y="2810339"/>
            <a:ext cx="427848" cy="1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9A364AC4-CD4E-9179-C874-D87B0E5E8B82}"/>
              </a:ext>
            </a:extLst>
          </p:cNvPr>
          <p:cNvCxnSpPr/>
          <p:nvPr/>
        </p:nvCxnSpPr>
        <p:spPr>
          <a:xfrm flipV="1">
            <a:off x="10184537" y="3600618"/>
            <a:ext cx="182880" cy="171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C9ED6490-AB69-7E04-8A0D-36816B08AE47}"/>
              </a:ext>
            </a:extLst>
          </p:cNvPr>
          <p:cNvCxnSpPr>
            <a:cxnSpLocks/>
            <a:stCxn id="35" idx="3"/>
            <a:endCxn id="38" idx="3"/>
          </p:cNvCxnSpPr>
          <p:nvPr/>
        </p:nvCxnSpPr>
        <p:spPr>
          <a:xfrm>
            <a:off x="9955421" y="3325664"/>
            <a:ext cx="12700" cy="550206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ECB47475-4FA5-43F4-2301-030C7EC550AB}"/>
              </a:ext>
            </a:extLst>
          </p:cNvPr>
          <p:cNvCxnSpPr>
            <a:cxnSpLocks/>
            <a:stCxn id="39" idx="3"/>
            <a:endCxn id="43" idx="1"/>
          </p:cNvCxnSpPr>
          <p:nvPr/>
        </p:nvCxnSpPr>
        <p:spPr>
          <a:xfrm>
            <a:off x="9955420" y="4409047"/>
            <a:ext cx="421586" cy="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9777E50-FD2E-E5B9-ACF7-7E74EAAA71C4}"/>
              </a:ext>
            </a:extLst>
          </p:cNvPr>
          <p:cNvCxnSpPr/>
          <p:nvPr/>
        </p:nvCxnSpPr>
        <p:spPr>
          <a:xfrm>
            <a:off x="8620625" y="3508544"/>
            <a:ext cx="0" cy="1844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8" name="Table 24">
            <a:extLst>
              <a:ext uri="{FF2B5EF4-FFF2-40B4-BE49-F238E27FC236}">
                <a16:creationId xmlns:a16="http://schemas.microsoft.com/office/drawing/2014/main" id="{3262A245-EE51-4281-54FE-FA7806E90833}"/>
              </a:ext>
            </a:extLst>
          </p:cNvPr>
          <p:cNvGraphicFramePr>
            <a:graphicFrameLocks noGrp="1"/>
          </p:cNvGraphicFramePr>
          <p:nvPr/>
        </p:nvGraphicFramePr>
        <p:xfrm>
          <a:off x="6218843" y="4867839"/>
          <a:ext cx="5311402" cy="1524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69889">
                  <a:extLst>
                    <a:ext uri="{9D8B030D-6E8A-4147-A177-3AD203B41FA5}">
                      <a16:colId xmlns:a16="http://schemas.microsoft.com/office/drawing/2014/main" val="652460623"/>
                    </a:ext>
                  </a:extLst>
                </a:gridCol>
                <a:gridCol w="3541513">
                  <a:extLst>
                    <a:ext uri="{9D8B030D-6E8A-4147-A177-3AD203B41FA5}">
                      <a16:colId xmlns:a16="http://schemas.microsoft.com/office/drawing/2014/main" val="465776500"/>
                    </a:ext>
                  </a:extLst>
                </a:gridCol>
              </a:tblGrid>
              <a:tr h="23023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Total Points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solidFill>
                            <a:schemeClr val="tx1"/>
                          </a:solidFill>
                          <a:latin typeface="Avenir Next LT Pro Light" panose="020B0304020202020204" pitchFamily="34" charset="77"/>
                        </a:rPr>
                        <a:t>Risk of Positive Penicillin Allergy Test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082309"/>
                  </a:ext>
                </a:extLst>
              </a:tr>
              <a:tr h="23023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Very low risk (&lt;1%)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1611628"/>
                  </a:ext>
                </a:extLst>
              </a:tr>
              <a:tr h="23023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1-2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Low risk (5%)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399996"/>
                  </a:ext>
                </a:extLst>
              </a:tr>
              <a:tr h="23023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Moderate risk (20%)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3410067"/>
                  </a:ext>
                </a:extLst>
              </a:tr>
              <a:tr h="230236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4-5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venir Next LT Pro Light" panose="020B0304020202020204" pitchFamily="34" charset="77"/>
                        </a:rPr>
                        <a:t>High risk (50%)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2507706"/>
                  </a:ext>
                </a:extLst>
              </a:tr>
            </a:tbl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42573AC6-136E-CAC1-D2F9-6799107668BA}"/>
              </a:ext>
            </a:extLst>
          </p:cNvPr>
          <p:cNvSpPr/>
          <p:nvPr/>
        </p:nvSpPr>
        <p:spPr>
          <a:xfrm>
            <a:off x="540354" y="1512718"/>
            <a:ext cx="5349032" cy="50709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Multicenter, prospective cohort 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Internal validation cohort: 622 patients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External validation cohort: 945 patients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venir Next LT Pro Light" panose="020B0304020202020204" pitchFamily="34" charset="77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Features associated with positive penicillin skin test results = PEN-FAST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venir Next LT Pro Light" panose="020B0304020202020204" pitchFamily="34" charset="77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Negative predictive value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96.3% (95% CI, 94.1% - 97.8%)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venir Next LT Pro Light" panose="020B0304020202020204" pitchFamily="34" charset="77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venir Next LT Pro Light" panose="020B0304020202020204" pitchFamily="34" charset="77"/>
                <a:ea typeface="+mn-ea"/>
                <a:cs typeface="+mn-cs"/>
              </a:rPr>
              <a:t>Only validated and supported in patients ≥16 years of age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37164" y="6596390"/>
            <a:ext cx="39546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Slide courtesy of M. Staicu, PharmD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01EE1D-0437-6A4C-C5A3-434647F4B672}"/>
              </a:ext>
            </a:extLst>
          </p:cNvPr>
          <p:cNvSpPr txBox="1"/>
          <p:nvPr/>
        </p:nvSpPr>
        <p:spPr>
          <a:xfrm>
            <a:off x="5602637" y="6581001"/>
            <a:ext cx="66952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Trubiano JA. JAMA Intern Med 2020;180:745.</a:t>
            </a:r>
          </a:p>
        </p:txBody>
      </p:sp>
    </p:spTree>
    <p:extLst>
      <p:ext uri="{BB962C8B-B14F-4D97-AF65-F5344CB8AC3E}">
        <p14:creationId xmlns:p14="http://schemas.microsoft.com/office/powerpoint/2010/main" val="5502638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09800"/>
            <a:ext cx="4255521" cy="3200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r="5276" b="1579"/>
          <a:stretch/>
        </p:blipFill>
        <p:spPr>
          <a:xfrm>
            <a:off x="4343400" y="2000250"/>
            <a:ext cx="7620000" cy="3562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41660"/>
          <a:stretch/>
        </p:blipFill>
        <p:spPr>
          <a:xfrm>
            <a:off x="1524000" y="249237"/>
            <a:ext cx="8444696" cy="1600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305800" y="6454874"/>
            <a:ext cx="3657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JAMA Intern Med. 2023 Sep 1;183(9):944-952.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40409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231DD-3231-6A42-1B9B-DF6C385D2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Pediatrics </a:t>
            </a:r>
          </a:p>
        </p:txBody>
      </p:sp>
      <p:pic>
        <p:nvPicPr>
          <p:cNvPr id="6" name="Content Placeholder 5" descr="Playground with solid fill">
            <a:extLst>
              <a:ext uri="{FF2B5EF4-FFF2-40B4-BE49-F238E27FC236}">
                <a16:creationId xmlns:a16="http://schemas.microsoft.com/office/drawing/2014/main" id="{A1509B09-DDBC-01DB-C452-D324C2277B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C98AF6-8FE1-7BC5-49DF-70B5814BD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29081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BF56FCD1-5C88-B661-0236-C72732A0F6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4088" r="27381"/>
          <a:stretch>
            <a:fillRect/>
          </a:stretch>
        </p:blipFill>
        <p:spPr>
          <a:xfrm>
            <a:off x="4300443" y="415281"/>
            <a:ext cx="2803237" cy="5776194"/>
          </a:xfrm>
          <a:prstGeom prst="rect">
            <a:avLst/>
          </a:prstGeom>
        </p:spPr>
      </p:pic>
      <p:graphicFrame>
        <p:nvGraphicFramePr>
          <p:cNvPr id="19" name="Diagram 18">
            <a:extLst>
              <a:ext uri="{FF2B5EF4-FFF2-40B4-BE49-F238E27FC236}">
                <a16:creationId xmlns:a16="http://schemas.microsoft.com/office/drawing/2014/main" id="{48E78D10-0A3B-E80E-9C48-DCB411319056}"/>
              </a:ext>
            </a:extLst>
          </p:cNvPr>
          <p:cNvGraphicFramePr/>
          <p:nvPr/>
        </p:nvGraphicFramePr>
        <p:xfrm>
          <a:off x="6737062" y="887807"/>
          <a:ext cx="4959926" cy="47184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DD6C2-7837-6BB3-A867-AA834B527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FDB77C-A654-542F-11B7-7B98F21AB3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273914" y="2655888"/>
            <a:ext cx="1431637" cy="114292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F13FF3A-4E68-DA6E-6D38-A6E24277DF5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837473B0-CC2E-450A-ABE3-18F120FF3D39}">
                <a1611:picAttrSrcUrl xmlns:a1611="http://schemas.microsoft.com/office/drawing/2016/11/main" r:id="rId13"/>
              </a:ext>
            </a:extLst>
          </a:blip>
          <a:stretch>
            <a:fillRect/>
          </a:stretch>
        </p:blipFill>
        <p:spPr>
          <a:xfrm>
            <a:off x="1415098" y="1757789"/>
            <a:ext cx="3091179" cy="3091179"/>
          </a:xfrm>
          <a:prstGeom prst="rect">
            <a:avLst/>
          </a:prstGeom>
        </p:spPr>
      </p:pic>
      <p:sp>
        <p:nvSpPr>
          <p:cNvPr id="17" name="Arrow: Chevron 16">
            <a:extLst>
              <a:ext uri="{FF2B5EF4-FFF2-40B4-BE49-F238E27FC236}">
                <a16:creationId xmlns:a16="http://schemas.microsoft.com/office/drawing/2014/main" id="{8F99DCC5-EAC3-32F3-061A-E6FB2E3ADF06}"/>
              </a:ext>
            </a:extLst>
          </p:cNvPr>
          <p:cNvSpPr/>
          <p:nvPr/>
        </p:nvSpPr>
        <p:spPr>
          <a:xfrm>
            <a:off x="3380509" y="2269078"/>
            <a:ext cx="1431637" cy="1182254"/>
          </a:xfrm>
          <a:prstGeom prst="chevr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F21E27-3BA0-7ED5-626C-B1F82B1E634E}"/>
              </a:ext>
            </a:extLst>
          </p:cNvPr>
          <p:cNvSpPr txBox="1"/>
          <p:nvPr/>
        </p:nvSpPr>
        <p:spPr>
          <a:xfrm>
            <a:off x="495012" y="603516"/>
            <a:ext cx="3607766" cy="738664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Penicillin Allergy Acquired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Childhood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C9E83E0-092D-DE75-62B0-BE486A0E0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24088" r="27381"/>
          <a:stretch>
            <a:fillRect/>
          </a:stretch>
        </p:blipFill>
        <p:spPr>
          <a:xfrm>
            <a:off x="7163964" y="1342180"/>
            <a:ext cx="455316" cy="938197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E7F4AD7B-FB69-1AE9-E37C-FB857A799BF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7301345" y="2950978"/>
            <a:ext cx="934078" cy="704799"/>
          </a:xfrm>
          <a:prstGeom prst="rect">
            <a:avLst/>
          </a:prstGeom>
        </p:spPr>
      </p:pic>
      <p:pic>
        <p:nvPicPr>
          <p:cNvPr id="24" name="Graphic 23" descr="Dollar with solid fill">
            <a:extLst>
              <a:ext uri="{FF2B5EF4-FFF2-40B4-BE49-F238E27FC236}">
                <a16:creationId xmlns:a16="http://schemas.microsoft.com/office/drawing/2014/main" id="{E4A3145B-BF37-F7EC-4AC0-38A51174DC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934422" y="4173799"/>
            <a:ext cx="914400" cy="9144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9A00D31-7F70-7B4E-205E-4003A1515944}"/>
              </a:ext>
            </a:extLst>
          </p:cNvPr>
          <p:cNvSpPr/>
          <p:nvPr/>
        </p:nvSpPr>
        <p:spPr>
          <a:xfrm>
            <a:off x="8024011" y="6538912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Immunol. 2022 Dec;150(6):1333-1393</a:t>
            </a:r>
          </a:p>
        </p:txBody>
      </p:sp>
    </p:spTree>
    <p:extLst>
      <p:ext uri="{BB962C8B-B14F-4D97-AF65-F5344CB8AC3E}">
        <p14:creationId xmlns:p14="http://schemas.microsoft.com/office/powerpoint/2010/main" val="35223422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lvl="1"/>
            <a:r>
              <a:rPr lang="en-US" dirty="0"/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500" y="-117040"/>
            <a:ext cx="10515600" cy="1325563"/>
          </a:xfrm>
        </p:spPr>
        <p:txBody>
          <a:bodyPr/>
          <a:lstStyle/>
          <a:p>
            <a:r>
              <a:rPr lang="en-US" dirty="0"/>
              <a:t>Pediatrics: PEN-FAST Doesn’t Work!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" y="2106760"/>
            <a:ext cx="12175758" cy="3970043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329431" y="6492875"/>
            <a:ext cx="31193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JAMA Network Open. 2022;5(9):e2233703.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D020F9-D6EE-83B6-A464-FE74F2870449}"/>
              </a:ext>
            </a:extLst>
          </p:cNvPr>
          <p:cNvSpPr txBox="1"/>
          <p:nvPr/>
        </p:nvSpPr>
        <p:spPr>
          <a:xfrm>
            <a:off x="4027054" y="1315726"/>
            <a:ext cx="4202546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Poor predictive values in 2028 children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5CC01C6-7824-5B34-322F-DB709EF0627C}"/>
              </a:ext>
            </a:extLst>
          </p:cNvPr>
          <p:cNvSpPr/>
          <p:nvPr/>
        </p:nvSpPr>
        <p:spPr>
          <a:xfrm>
            <a:off x="5393965" y="2015362"/>
            <a:ext cx="3888580" cy="4690238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04525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1094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Pediatric Beta-lactam Challenge Meta-Analysis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04617" y="1279245"/>
            <a:ext cx="6782765" cy="190931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01712" y="6499129"/>
            <a:ext cx="3818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Immunol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2023;11:506-18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047999" y="34671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3904192088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75439005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429581538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8334 patients</a:t>
                      </a:r>
                      <a:r>
                        <a:rPr lang="en-US" baseline="0" dirty="0">
                          <a:solidFill>
                            <a:schemeClr val="bg1"/>
                          </a:solidFill>
                        </a:rPr>
                        <a:t> total, 28 studies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261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Type</a:t>
                      </a:r>
                      <a:r>
                        <a:rPr lang="en-US" b="1" baseline="0" dirty="0"/>
                        <a:t> of reaction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%</a:t>
                      </a:r>
                      <a:r>
                        <a:rPr lang="en-US" b="1" baseline="0" dirty="0"/>
                        <a:t> Reaction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b="1" dirty="0"/>
                        <a:t>Severe</a:t>
                      </a:r>
                      <a:r>
                        <a:rPr lang="en-US" b="1" baseline="0" dirty="0"/>
                        <a:t> Reaction 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335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Non-immediate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5.23%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2 (1</a:t>
                      </a:r>
                      <a:r>
                        <a:rPr lang="en-US" baseline="0" dirty="0"/>
                        <a:t> SSLR, 1 DILI)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49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Immediate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0.08%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1 (anaphylaxis)</a:t>
                      </a:r>
                      <a:r>
                        <a:rPr lang="en-US" baseline="0" dirty="0"/>
                        <a:t> 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7359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39490" y="5419898"/>
            <a:ext cx="4156365" cy="369332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***Severe reaction risk = 0.0004%***</a:t>
            </a:r>
          </a:p>
        </p:txBody>
      </p:sp>
    </p:spTree>
    <p:extLst>
      <p:ext uri="{BB962C8B-B14F-4D97-AF65-F5344CB8AC3E}">
        <p14:creationId xmlns:p14="http://schemas.microsoft.com/office/powerpoint/2010/main" val="12487145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FFA716-1E1D-71C8-F28B-10B849F1B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/>
              <a:t>Pediatric Outcomes Data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248E07-5B43-C0ED-B424-24D489BCA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94A7318-97A1-3B5B-6B5D-D9F8205802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271606" y="2857538"/>
            <a:ext cx="1431637" cy="114292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AB1426-2BAB-8507-4129-4D4146731FA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26916" y="1757788"/>
            <a:ext cx="3091179" cy="30911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FDAF519-7ACD-D1E4-51F6-F7069559E9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650"/>
          <a:stretch>
            <a:fillRect/>
          </a:stretch>
        </p:blipFill>
        <p:spPr>
          <a:xfrm>
            <a:off x="3502012" y="1513559"/>
            <a:ext cx="8512339" cy="44299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472C81-E0B3-127D-D08D-6B0720327DAA}"/>
              </a:ext>
            </a:extLst>
          </p:cNvPr>
          <p:cNvSpPr txBox="1"/>
          <p:nvPr/>
        </p:nvSpPr>
        <p:spPr>
          <a:xfrm>
            <a:off x="7929419" y="6492875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dvOT97231e80.B"/>
                <a:ea typeface="+mn-ea"/>
                <a:cs typeface="+mn-cs"/>
              </a:rPr>
              <a:t>J Allergy Clin Immunol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dvOT97231e80.B"/>
                <a:ea typeface="+mn-ea"/>
                <a:cs typeface="+mn-cs"/>
              </a:rPr>
              <a:t>Pract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dvOT97231e80.B"/>
                <a:ea typeface="+mn-ea"/>
                <a:cs typeface="+mn-cs"/>
              </a:rPr>
              <a:t> 2023;11:1899-906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31198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Pediatric Challenges to Penicillin / Amoxicillin</a:t>
            </a:r>
          </a:p>
        </p:txBody>
      </p:sp>
      <p:sp>
        <p:nvSpPr>
          <p:cNvPr id="5" name="Vertical Scroll 4"/>
          <p:cNvSpPr/>
          <p:nvPr/>
        </p:nvSpPr>
        <p:spPr>
          <a:xfrm>
            <a:off x="881149" y="1417636"/>
            <a:ext cx="8412479" cy="4692219"/>
          </a:xfrm>
          <a:prstGeom prst="verticalScroll">
            <a:avLst/>
          </a:prstGeom>
          <a:solidFill>
            <a:schemeClr val="tx2">
              <a:lumMod val="7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4189" y="2431474"/>
            <a:ext cx="5993476" cy="2547850"/>
          </a:xfrm>
        </p:spPr>
        <p:txBody>
          <a:bodyPr/>
          <a:lstStyle/>
          <a:p>
            <a:pPr marL="0" indent="0">
              <a:buNone/>
            </a:pPr>
            <a:r>
              <a:rPr lang="en-US" i="1" dirty="0">
                <a:solidFill>
                  <a:schemeClr val="bg1"/>
                </a:solidFill>
              </a:rPr>
              <a:t>We recommend against penicillin skin testing prior to direct amoxicillin challenge in pediatric patients with a history of benign cutaneous reaction (such as MDE and </a:t>
            </a:r>
            <a:r>
              <a:rPr lang="en-US" i="1" dirty="0" err="1">
                <a:solidFill>
                  <a:schemeClr val="bg1"/>
                </a:solidFill>
              </a:rPr>
              <a:t>urticaria</a:t>
            </a:r>
            <a:r>
              <a:rPr lang="en-US" i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8" name="Rectangle 7"/>
          <p:cNvSpPr/>
          <p:nvPr/>
        </p:nvSpPr>
        <p:spPr>
          <a:xfrm>
            <a:off x="7910513" y="6540500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Clin Immunol. 2022 Dec;150(6):1333-1393</a:t>
            </a:r>
          </a:p>
        </p:txBody>
      </p:sp>
    </p:spTree>
    <p:extLst>
      <p:ext uri="{BB962C8B-B14F-4D97-AF65-F5344CB8AC3E}">
        <p14:creationId xmlns:p14="http://schemas.microsoft.com/office/powerpoint/2010/main" val="27638441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435F-F893-73F8-DC6C-C99F407924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Pregnancy</a:t>
            </a:r>
          </a:p>
        </p:txBody>
      </p:sp>
      <p:pic>
        <p:nvPicPr>
          <p:cNvPr id="6" name="Content Placeholder 5" descr="Pregnant lady with solid fill">
            <a:extLst>
              <a:ext uri="{FF2B5EF4-FFF2-40B4-BE49-F238E27FC236}">
                <a16:creationId xmlns:a16="http://schemas.microsoft.com/office/drawing/2014/main" id="{D6006DBD-039E-C1CF-2ACB-5306277F09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EC0565-0357-BB30-742D-EACE34678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71821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-160713"/>
            <a:ext cx="10972800" cy="1143000"/>
          </a:xfrm>
        </p:spPr>
        <p:txBody>
          <a:bodyPr>
            <a:normAutofit/>
          </a:bodyPr>
          <a:lstStyle/>
          <a:p>
            <a:r>
              <a:rPr lang="en-US" dirty="0"/>
              <a:t>Direct Challenges in Pregnancy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10400" y="6495978"/>
            <a:ext cx="5181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Mak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et al. J Allergy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Immunol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2022 Jul;10(7):1919-1921.e1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838200"/>
            <a:ext cx="9982200" cy="502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9448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/>
        </p:nvSpPr>
        <p:spPr>
          <a:xfrm>
            <a:off x="392547" y="1361295"/>
            <a:ext cx="4691559" cy="272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Graded Challenge</a:t>
            </a:r>
          </a:p>
        </p:txBody>
      </p:sp>
      <p:sp>
        <p:nvSpPr>
          <p:cNvPr id="30" name="Rectangle 29"/>
          <p:cNvSpPr/>
          <p:nvPr/>
        </p:nvSpPr>
        <p:spPr>
          <a:xfrm>
            <a:off x="9562744" y="5944672"/>
            <a:ext cx="2324456" cy="61849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-111257"/>
            <a:ext cx="10972800" cy="1143000"/>
          </a:xfrm>
        </p:spPr>
        <p:txBody>
          <a:bodyPr/>
          <a:lstStyle/>
          <a:p>
            <a:r>
              <a:rPr lang="en-US" dirty="0"/>
              <a:t>Obstetric Population 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263424" y="2567994"/>
          <a:ext cx="6913032" cy="2343092"/>
        </p:xfrm>
        <a:graphic>
          <a:graphicData uri="http://schemas.openxmlformats.org/drawingml/2006/table">
            <a:tbl>
              <a:tblPr firstRow="1" bandRow="1">
                <a:tableStyleId>{6E25E649-3F16-4E02-A733-19D2CDBF48F0}</a:tableStyleId>
              </a:tblPr>
              <a:tblGrid>
                <a:gridCol w="2222183">
                  <a:extLst>
                    <a:ext uri="{9D8B030D-6E8A-4147-A177-3AD203B41FA5}">
                      <a16:colId xmlns:a16="http://schemas.microsoft.com/office/drawing/2014/main" val="2872748676"/>
                    </a:ext>
                  </a:extLst>
                </a:gridCol>
                <a:gridCol w="1192530">
                  <a:extLst>
                    <a:ext uri="{9D8B030D-6E8A-4147-A177-3AD203B41FA5}">
                      <a16:colId xmlns:a16="http://schemas.microsoft.com/office/drawing/2014/main" val="1863769804"/>
                    </a:ext>
                  </a:extLst>
                </a:gridCol>
                <a:gridCol w="1192530">
                  <a:extLst>
                    <a:ext uri="{9D8B030D-6E8A-4147-A177-3AD203B41FA5}">
                      <a16:colId xmlns:a16="http://schemas.microsoft.com/office/drawing/2014/main" val="788510656"/>
                    </a:ext>
                  </a:extLst>
                </a:gridCol>
                <a:gridCol w="1216152">
                  <a:extLst>
                    <a:ext uri="{9D8B030D-6E8A-4147-A177-3AD203B41FA5}">
                      <a16:colId xmlns:a16="http://schemas.microsoft.com/office/drawing/2014/main" val="2124445863"/>
                    </a:ext>
                  </a:extLst>
                </a:gridCol>
                <a:gridCol w="1089637">
                  <a:extLst>
                    <a:ext uri="{9D8B030D-6E8A-4147-A177-3AD203B41FA5}">
                      <a16:colId xmlns:a16="http://schemas.microsoft.com/office/drawing/2014/main" val="2055218103"/>
                    </a:ext>
                  </a:extLst>
                </a:gridCol>
              </a:tblGrid>
              <a:tr h="531466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Outcome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PST</a:t>
                      </a:r>
                    </a:p>
                    <a:p>
                      <a:pPr algn="ctr"/>
                      <a:r>
                        <a:rPr lang="en-US" dirty="0"/>
                        <a:t>(n=73)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DC</a:t>
                      </a:r>
                    </a:p>
                    <a:p>
                      <a:pPr algn="ctr"/>
                      <a:r>
                        <a:rPr lang="en-US" dirty="0"/>
                        <a:t>(n=71)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Difference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191353"/>
                  </a:ext>
                </a:extLst>
              </a:tr>
              <a:tr h="53146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PST</a:t>
                      </a:r>
                      <a:r>
                        <a:rPr lang="en-US" baseline="0" dirty="0"/>
                        <a:t> positive/DC fail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 (6.8)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6.8%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8991798"/>
                  </a:ext>
                </a:extLst>
              </a:tr>
              <a:tr h="53146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PST</a:t>
                      </a:r>
                      <a:r>
                        <a:rPr lang="en-US" baseline="0" dirty="0"/>
                        <a:t> negative/DC pass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68 (93.8)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70 (100)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-6.8%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0.058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2007862"/>
                  </a:ext>
                </a:extLst>
              </a:tr>
              <a:tr h="531466"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Time</a:t>
                      </a:r>
                      <a:r>
                        <a:rPr lang="en-US" baseline="0" dirty="0"/>
                        <a:t> (median, IQR)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75 (70-80)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65 (65-70)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/>
                        <a:t>&lt;0.0001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704740"/>
                  </a:ext>
                </a:extLst>
              </a:tr>
            </a:tbl>
          </a:graphicData>
        </a:graphic>
      </p:graphicFrame>
      <p:grpSp>
        <p:nvGrpSpPr>
          <p:cNvPr id="17" name="Group 16"/>
          <p:cNvGrpSpPr/>
          <p:nvPr/>
        </p:nvGrpSpPr>
        <p:grpSpPr>
          <a:xfrm>
            <a:off x="390939" y="1863687"/>
            <a:ext cx="4872485" cy="1109204"/>
            <a:chOff x="3810000" y="2895600"/>
            <a:chExt cx="7848600" cy="1516381"/>
          </a:xfrm>
        </p:grpSpPr>
        <p:sp>
          <p:nvSpPr>
            <p:cNvPr id="18" name="Flowchart: Manual Operation 17"/>
            <p:cNvSpPr/>
            <p:nvPr/>
          </p:nvSpPr>
          <p:spPr>
            <a:xfrm>
              <a:off x="3810000" y="2895600"/>
              <a:ext cx="1709478" cy="1447800"/>
            </a:xfrm>
            <a:prstGeom prst="flowChartManualOperatio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19" name="Flowchart: Manual Operation 18"/>
            <p:cNvSpPr/>
            <p:nvPr/>
          </p:nvSpPr>
          <p:spPr>
            <a:xfrm>
              <a:off x="6629400" y="2895600"/>
              <a:ext cx="1709478" cy="1447800"/>
            </a:xfrm>
            <a:prstGeom prst="flowChartManualOperation">
              <a:avLst/>
            </a:prstGeom>
            <a:solidFill>
              <a:schemeClr val="bg1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048644" y="3464313"/>
              <a:ext cx="1252278" cy="666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6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40 mg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36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amox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769590" y="3464311"/>
              <a:ext cx="1444552" cy="6663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36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400 mg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36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Amox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5595678" y="3409257"/>
              <a:ext cx="1109922" cy="705543"/>
              <a:chOff x="5595678" y="3409257"/>
              <a:chExt cx="1109922" cy="705543"/>
            </a:xfrm>
          </p:grpSpPr>
          <p:sp>
            <p:nvSpPr>
              <p:cNvPr id="28" name="Right Arrow 27"/>
              <p:cNvSpPr/>
              <p:nvPr/>
            </p:nvSpPr>
            <p:spPr>
              <a:xfrm>
                <a:off x="5595678" y="3409257"/>
                <a:ext cx="1033722" cy="705543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5638799" y="3577363"/>
                <a:ext cx="1066801" cy="378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30 min</a:t>
                </a:r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8537647" y="3416876"/>
              <a:ext cx="1109922" cy="705543"/>
              <a:chOff x="5595678" y="3409257"/>
              <a:chExt cx="1109922" cy="705543"/>
            </a:xfrm>
          </p:grpSpPr>
          <p:sp>
            <p:nvSpPr>
              <p:cNvPr id="26" name="Right Arrow 25"/>
              <p:cNvSpPr/>
              <p:nvPr/>
            </p:nvSpPr>
            <p:spPr>
              <a:xfrm>
                <a:off x="5595678" y="3409257"/>
                <a:ext cx="1033722" cy="705543"/>
              </a:xfrm>
              <a:prstGeom prst="rightArrow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5638799" y="3577363"/>
                <a:ext cx="1066801" cy="3786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rPr>
                  <a:t>30 min</a:t>
                </a:r>
              </a:p>
            </p:txBody>
          </p:sp>
        </p:grpSp>
        <p:sp>
          <p:nvSpPr>
            <p:cNvPr id="24" name="5-Point Star 23"/>
            <p:cNvSpPr/>
            <p:nvPr/>
          </p:nvSpPr>
          <p:spPr>
            <a:xfrm>
              <a:off x="9982200" y="2971800"/>
              <a:ext cx="1676400" cy="1440181"/>
            </a:xfrm>
            <a:prstGeom prst="star5">
              <a:avLst/>
            </a:prstGeom>
            <a:solidFill>
              <a:srgbClr val="FFFF0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0417234" y="3592136"/>
              <a:ext cx="851490" cy="3155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1200" cap="none" spc="0" normalizeH="0" baseline="0" noProof="0" dirty="0">
                  <a:ln>
                    <a:noFill/>
                  </a:ln>
                  <a:solidFill>
                    <a:srgbClr val="0036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DONE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448959" y="4650917"/>
            <a:ext cx="4690015" cy="997562"/>
            <a:chOff x="609600" y="5169974"/>
            <a:chExt cx="5033815" cy="1136771"/>
          </a:xfrm>
        </p:grpSpPr>
        <p:grpSp>
          <p:nvGrpSpPr>
            <p:cNvPr id="16" name="Group 15"/>
            <p:cNvGrpSpPr/>
            <p:nvPr/>
          </p:nvGrpSpPr>
          <p:grpSpPr>
            <a:xfrm>
              <a:off x="609600" y="5169974"/>
              <a:ext cx="5033815" cy="1136771"/>
              <a:chOff x="5178940" y="5559961"/>
              <a:chExt cx="5033815" cy="1136771"/>
            </a:xfrm>
          </p:grpSpPr>
          <p:pic>
            <p:nvPicPr>
              <p:cNvPr id="34" name="Picture 33" descr="·CUIDADOS GENERALES DE ENFERMERÍA·: PRUEBAS DE CONTACTO"/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858" r="8771" b="6519"/>
              <a:stretch/>
            </p:blipFill>
            <p:spPr>
              <a:xfrm>
                <a:off x="5178940" y="5719991"/>
                <a:ext cx="1096485" cy="833606"/>
              </a:xfrm>
              <a:prstGeom prst="rect">
                <a:avLst/>
              </a:prstGeom>
            </p:spPr>
          </p:pic>
          <p:grpSp>
            <p:nvGrpSpPr>
              <p:cNvPr id="39" name="Group 38"/>
              <p:cNvGrpSpPr/>
              <p:nvPr/>
            </p:nvGrpSpPr>
            <p:grpSpPr>
              <a:xfrm>
                <a:off x="6385461" y="5917220"/>
                <a:ext cx="1066800" cy="553972"/>
                <a:chOff x="6702106" y="5851361"/>
                <a:chExt cx="1066800" cy="553972"/>
              </a:xfrm>
            </p:grpSpPr>
            <p:sp>
              <p:nvSpPr>
                <p:cNvPr id="36" name="Right Arrow 35"/>
                <p:cNvSpPr/>
                <p:nvPr/>
              </p:nvSpPr>
              <p:spPr>
                <a:xfrm>
                  <a:off x="6713490" y="5851361"/>
                  <a:ext cx="655453" cy="553972"/>
                </a:xfrm>
                <a:prstGeom prst="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365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TextBox 36"/>
                <p:cNvSpPr txBox="1"/>
                <p:nvPr/>
              </p:nvSpPr>
              <p:spPr>
                <a:xfrm>
                  <a:off x="6702106" y="5994346"/>
                  <a:ext cx="1066800" cy="3156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15 min</a:t>
                  </a:r>
                </a:p>
              </p:txBody>
            </p:sp>
          </p:grpSp>
          <p:pic>
            <p:nvPicPr>
              <p:cNvPr id="38" name="Picture 37" descr="Test Mantoux — Wikipédia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00" r="2223"/>
              <a:stretch>
                <a:fillRect/>
              </a:stretch>
            </p:blipFill>
            <p:spPr>
              <a:xfrm>
                <a:off x="7103559" y="5719991"/>
                <a:ext cx="1279866" cy="839912"/>
              </a:xfrm>
              <a:prstGeom prst="rect">
                <a:avLst/>
              </a:prstGeom>
            </p:spPr>
          </p:pic>
          <p:grpSp>
            <p:nvGrpSpPr>
              <p:cNvPr id="40" name="Group 39"/>
              <p:cNvGrpSpPr/>
              <p:nvPr/>
            </p:nvGrpSpPr>
            <p:grpSpPr>
              <a:xfrm>
                <a:off x="8495137" y="5859808"/>
                <a:ext cx="1066800" cy="553972"/>
                <a:chOff x="6702106" y="5851361"/>
                <a:chExt cx="1066800" cy="553972"/>
              </a:xfrm>
            </p:grpSpPr>
            <p:sp>
              <p:nvSpPr>
                <p:cNvPr id="41" name="Right Arrow 40"/>
                <p:cNvSpPr/>
                <p:nvPr/>
              </p:nvSpPr>
              <p:spPr>
                <a:xfrm>
                  <a:off x="6713490" y="5851361"/>
                  <a:ext cx="655453" cy="553972"/>
                </a:xfrm>
                <a:prstGeom prst="rightArrow">
                  <a:avLst/>
                </a:prstGeom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3650"/>
                    </a:solidFill>
                    <a:effectLst/>
                    <a:uLnTx/>
                    <a:uFillTx/>
                    <a:latin typeface="Arial" panose="020B0604020202020204"/>
                    <a:ea typeface="+mn-ea"/>
                    <a:cs typeface="+mn-cs"/>
                  </a:endParaRPr>
                </a:p>
              </p:txBody>
            </p:sp>
            <p:sp>
              <p:nvSpPr>
                <p:cNvPr id="42" name="TextBox 41"/>
                <p:cNvSpPr txBox="1"/>
                <p:nvPr/>
              </p:nvSpPr>
              <p:spPr>
                <a:xfrm>
                  <a:off x="6702106" y="5994346"/>
                  <a:ext cx="1066800" cy="3156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" panose="020B0604020202020204"/>
                      <a:ea typeface="+mn-ea"/>
                      <a:cs typeface="+mn-cs"/>
                    </a:rPr>
                    <a:t>15 min</a:t>
                  </a:r>
                </a:p>
              </p:txBody>
            </p:sp>
          </p:grpSp>
          <p:sp>
            <p:nvSpPr>
              <p:cNvPr id="43" name="Flowchart: Manual Operation 42"/>
              <p:cNvSpPr/>
              <p:nvPr/>
            </p:nvSpPr>
            <p:spPr>
              <a:xfrm>
                <a:off x="9128825" y="5559961"/>
                <a:ext cx="1083930" cy="1136771"/>
              </a:xfrm>
              <a:prstGeom prst="flowChartManualOperation">
                <a:avLst/>
              </a:prstGeom>
              <a:solidFill>
                <a:schemeClr val="bg1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44" name="TextBox 43"/>
            <p:cNvSpPr txBox="1"/>
            <p:nvPr/>
          </p:nvSpPr>
          <p:spPr>
            <a:xfrm>
              <a:off x="4630876" y="5510760"/>
              <a:ext cx="9159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36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400 mg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err="1">
                  <a:ln>
                    <a:noFill/>
                  </a:ln>
                  <a:solidFill>
                    <a:srgbClr val="00365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Amox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390939" y="5759180"/>
            <a:ext cx="4691559" cy="2724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Penicillin Skin Testing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272078" y="3505620"/>
            <a:ext cx="13288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62455" y="6555951"/>
            <a:ext cx="43524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J Allergy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Clin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Immunol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Pract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. 2025. 13(9): 2405-2410</a:t>
            </a:r>
          </a:p>
        </p:txBody>
      </p:sp>
    </p:spTree>
    <p:extLst>
      <p:ext uri="{BB962C8B-B14F-4D97-AF65-F5344CB8AC3E}">
        <p14:creationId xmlns:p14="http://schemas.microsoft.com/office/powerpoint/2010/main" val="465510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Telemedicine and Pregnancy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609600" y="1600200"/>
          <a:ext cx="10972800" cy="3927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751047" y="6488668"/>
            <a:ext cx="63259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*Process started summer 2024</a:t>
            </a:r>
          </a:p>
        </p:txBody>
      </p:sp>
    </p:spTree>
    <p:extLst>
      <p:ext uri="{BB962C8B-B14F-4D97-AF65-F5344CB8AC3E}">
        <p14:creationId xmlns:p14="http://schemas.microsoft.com/office/powerpoint/2010/main" val="33457318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98FDF-B1E0-FB8B-182E-2BD61C361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3441" y="-41135"/>
            <a:ext cx="10515600" cy="1325563"/>
          </a:xfrm>
        </p:spPr>
        <p:txBody>
          <a:bodyPr>
            <a:normAutofit/>
          </a:bodyPr>
          <a:lstStyle/>
          <a:p>
            <a:r>
              <a:rPr lang="en-US" sz="4000" dirty="0"/>
              <a:t>Preliminary Telemedicine in Pregnancy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E5700-4B9C-4049-6494-C13B1DB0DD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CBACC69-7F61-C013-6A27-86E0CD13DEE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29"/>
          <a:stretch>
            <a:fillRect/>
          </a:stretch>
        </p:blipFill>
        <p:spPr>
          <a:xfrm>
            <a:off x="752959" y="1031001"/>
            <a:ext cx="9950995" cy="479599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B4F742-6A4C-0E0E-44B0-149C588A1060}"/>
              </a:ext>
            </a:extLst>
          </p:cNvPr>
          <p:cNvSpPr txBox="1"/>
          <p:nvPr/>
        </p:nvSpPr>
        <p:spPr>
          <a:xfrm>
            <a:off x="6334125" y="6200775"/>
            <a:ext cx="3771900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Ramsey et al. Unpublished Data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Slide credit: Kylie Mariano </a:t>
            </a:r>
          </a:p>
        </p:txBody>
      </p:sp>
    </p:spTree>
    <p:extLst>
      <p:ext uri="{BB962C8B-B14F-4D97-AF65-F5344CB8AC3E}">
        <p14:creationId xmlns:p14="http://schemas.microsoft.com/office/powerpoint/2010/main" val="192585165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9ABEFE-C236-02D6-0EBC-03E83172A2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Immunocompromised Patients</a:t>
            </a:r>
          </a:p>
        </p:txBody>
      </p:sp>
      <p:pic>
        <p:nvPicPr>
          <p:cNvPr id="6" name="Content Placeholder 5" descr="Fever with solid fill">
            <a:extLst>
              <a:ext uri="{FF2B5EF4-FFF2-40B4-BE49-F238E27FC236}">
                <a16:creationId xmlns:a16="http://schemas.microsoft.com/office/drawing/2014/main" id="{74901420-F976-A85B-A79E-19C1D4638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344B7-6ED3-A6EF-616A-44FA0FA58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4797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09600" y="276999"/>
            <a:ext cx="109728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rgbClr val="274C87"/>
                </a:solidFill>
                <a:latin typeface="Cambria"/>
                <a:ea typeface="+mj-ea"/>
                <a:cs typeface="Cambri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u="none" strike="noStrike" kern="1200" cap="none" spc="0" normalizeH="0" baseline="0" noProof="0" dirty="0">
                <a:ln>
                  <a:noFill/>
                </a:ln>
                <a:solidFill>
                  <a:srgbClr val="274C8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Immunocompromised Patients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221647207"/>
              </p:ext>
            </p:extLst>
          </p:nvPr>
        </p:nvGraphicFramePr>
        <p:xfrm>
          <a:off x="3434392" y="1162334"/>
          <a:ext cx="5781963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8594018" y="6461835"/>
            <a:ext cx="29883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Rose et al. 2024. JACI IP.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Epub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ahead of print.</a:t>
            </a:r>
          </a:p>
        </p:txBody>
      </p:sp>
    </p:spTree>
    <p:extLst>
      <p:ext uri="{BB962C8B-B14F-4D97-AF65-F5344CB8AC3E}">
        <p14:creationId xmlns:p14="http://schemas.microsoft.com/office/powerpoint/2010/main" val="32633131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ACC2B-B9B5-C33F-4702-A690124FE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Primary Care Evaluations</a:t>
            </a:r>
          </a:p>
        </p:txBody>
      </p:sp>
      <p:pic>
        <p:nvPicPr>
          <p:cNvPr id="6" name="Content Placeholder 5" descr="Stethoscope with solid fill">
            <a:extLst>
              <a:ext uri="{FF2B5EF4-FFF2-40B4-BE49-F238E27FC236}">
                <a16:creationId xmlns:a16="http://schemas.microsoft.com/office/drawing/2014/main" id="{40B33A72-C723-782F-A7B5-6F3F332EB6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F49735-8555-56FC-8989-23A87E0BD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8329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1535" y="354990"/>
            <a:ext cx="10972800" cy="1143000"/>
          </a:xfrm>
        </p:spPr>
        <p:txBody>
          <a:bodyPr>
            <a:noAutofit/>
          </a:bodyPr>
          <a:lstStyle/>
          <a:p>
            <a:r>
              <a:rPr lang="en-US" sz="2800" dirty="0"/>
              <a:t>Adult Primary Care Challenges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11928"/>
          <a:stretch/>
        </p:blipFill>
        <p:spPr>
          <a:xfrm>
            <a:off x="6991004" y="60093"/>
            <a:ext cx="4621875" cy="681401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663440" y="5852160"/>
            <a:ext cx="2202873" cy="856211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613" y="2200545"/>
            <a:ext cx="6339314" cy="2917193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85930" y="6585260"/>
            <a:ext cx="24673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BookmanUnicLight"/>
                <a:ea typeface="+mn-ea"/>
                <a:cs typeface="+mn-cs"/>
              </a:rPr>
              <a:t>J Gen Intern Med. 2023. 38(16):3651-</a:t>
            </a:r>
            <a:r>
              <a:rPr kumimoji="0" lang="sv-SE" sz="10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BookmanUnicLight2"/>
                <a:ea typeface="+mn-ea"/>
                <a:cs typeface="+mn-cs"/>
              </a:rPr>
              <a:t>3.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97987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B930C-106E-F6C4-198E-7B91C3C92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12905"/>
            <a:ext cx="10244115" cy="662903"/>
          </a:xfrm>
        </p:spPr>
        <p:txBody>
          <a:bodyPr>
            <a:normAutofit/>
          </a:bodyPr>
          <a:lstStyle/>
          <a:p>
            <a:r>
              <a:rPr lang="en-US" sz="2800" dirty="0"/>
              <a:t>Pediatric Primary Care Challenges</a:t>
            </a:r>
            <a:endParaRPr lang="en-US" sz="2800" b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A01C0-2C78-698A-049E-635E589C05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58DD19-4C6A-874C-91EF-826192D6D935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6C4DC9-8282-332E-8A2F-633C3358D74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304"/>
          <a:stretch>
            <a:fillRect/>
          </a:stretch>
        </p:blipFill>
        <p:spPr>
          <a:xfrm>
            <a:off x="3372572" y="657920"/>
            <a:ext cx="5937250" cy="6087175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E319DAE6-7EB2-877C-2A2F-7341DEA8F629}"/>
              </a:ext>
            </a:extLst>
          </p:cNvPr>
          <p:cNvSpPr/>
          <p:nvPr/>
        </p:nvSpPr>
        <p:spPr>
          <a:xfrm>
            <a:off x="8996002" y="4955310"/>
            <a:ext cx="627639" cy="544945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79376C51-20D9-1FE0-6253-4995BF703C71}"/>
              </a:ext>
            </a:extLst>
          </p:cNvPr>
          <p:cNvSpPr/>
          <p:nvPr/>
        </p:nvSpPr>
        <p:spPr>
          <a:xfrm>
            <a:off x="2788012" y="4955310"/>
            <a:ext cx="627639" cy="544945"/>
          </a:xfrm>
          <a:prstGeom prst="star5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560C7C-5FB1-731F-039D-A8C39785754C}"/>
              </a:ext>
            </a:extLst>
          </p:cNvPr>
          <p:cNvSpPr txBox="1"/>
          <p:nvPr/>
        </p:nvSpPr>
        <p:spPr>
          <a:xfrm>
            <a:off x="9623641" y="6389239"/>
            <a:ext cx="3921828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Open Forum Infect Dis.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2025 Apr 24;12(5):ofaf236</a:t>
            </a:r>
          </a:p>
        </p:txBody>
      </p:sp>
    </p:spTree>
    <p:extLst>
      <p:ext uri="{BB962C8B-B14F-4D97-AF65-F5344CB8AC3E}">
        <p14:creationId xmlns:p14="http://schemas.microsoft.com/office/powerpoint/2010/main" val="24560999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190751"/>
            <a:ext cx="10972800" cy="3926840"/>
          </a:xfrm>
        </p:spPr>
        <p:txBody>
          <a:bodyPr/>
          <a:lstStyle/>
          <a:p>
            <a:r>
              <a:rPr lang="en-US" dirty="0"/>
              <a:t>AAAAI penicillin allergy videos</a:t>
            </a:r>
          </a:p>
          <a:p>
            <a:pPr lvl="1"/>
            <a:r>
              <a:rPr lang="en-US" dirty="0"/>
              <a:t>2 patient videos</a:t>
            </a:r>
          </a:p>
          <a:p>
            <a:pPr lvl="1"/>
            <a:r>
              <a:rPr lang="en-US" dirty="0"/>
              <a:t>Healthcare professional videos</a:t>
            </a:r>
          </a:p>
          <a:p>
            <a:pPr lvl="1"/>
            <a:r>
              <a:rPr lang="en-US" dirty="0"/>
              <a:t>https://education.aaaai.org/penicillin-allergy-center/penicillin</a:t>
            </a:r>
          </a:p>
          <a:p>
            <a:pPr lvl="1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4688" t="9080" r="24483" b="3710"/>
          <a:stretch/>
        </p:blipFill>
        <p:spPr>
          <a:xfrm>
            <a:off x="8038696" y="971551"/>
            <a:ext cx="3543704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424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9487F-D865-47BB-1D9D-C36236D8A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Preoperative Evaluations</a:t>
            </a:r>
          </a:p>
        </p:txBody>
      </p:sp>
      <p:pic>
        <p:nvPicPr>
          <p:cNvPr id="6" name="Content Placeholder 5" descr="Inpatient outline">
            <a:extLst>
              <a:ext uri="{FF2B5EF4-FFF2-40B4-BE49-F238E27FC236}">
                <a16:creationId xmlns:a16="http://schemas.microsoft.com/office/drawing/2014/main" id="{67353E98-9371-547A-6C1C-C3E668444D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82BC60-A11A-CE8B-0D89-2F4C7AFAC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3593" y="6356350"/>
            <a:ext cx="2743200" cy="365125"/>
          </a:xfrm>
        </p:spPr>
        <p:txBody>
          <a:bodyPr anchor="ctr"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470464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7C81-A3CB-451F-42AA-06B3EC931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505" y="70657"/>
            <a:ext cx="10515600" cy="1325563"/>
          </a:xfrm>
        </p:spPr>
        <p:txBody>
          <a:bodyPr/>
          <a:lstStyle/>
          <a:p>
            <a:r>
              <a:rPr lang="en-US" dirty="0"/>
              <a:t>Preoperative Evaluations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51CC376-2326-34CB-473E-D86BAC117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032566-B321-8541-A258-748C568C9F7E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00365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F8AA0B5-B639-3898-FF32-E9C27C3FF0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824" y="1167604"/>
            <a:ext cx="9152533" cy="488448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B41BA02-C89F-090E-8644-C5155F8F8926}"/>
              </a:ext>
            </a:extLst>
          </p:cNvPr>
          <p:cNvSpPr txBox="1"/>
          <p:nvPr/>
        </p:nvSpPr>
        <p:spPr>
          <a:xfrm>
            <a:off x="8094266" y="6413698"/>
            <a:ext cx="609470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16B"/>
                </a:solidFill>
                <a:effectLst/>
                <a:uLnTx/>
                <a:uFillTx/>
                <a:latin typeface="BlinkMacSystemFont"/>
                <a:ea typeface="+mn-ea"/>
                <a:cs typeface="+mn-cs"/>
              </a:rPr>
              <a:t>JAMA Surg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71BC"/>
                </a:solidFill>
                <a:effectLst/>
                <a:uLnTx/>
                <a:uFillTx/>
                <a:latin typeface="BlinkMacSystemFont"/>
                <a:ea typeface="+mn-ea"/>
                <a:cs typeface="+mn-cs"/>
              </a:rPr>
              <a:t>. 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5B616B"/>
                </a:solidFill>
                <a:effectLst/>
                <a:uLnTx/>
                <a:uFillTx/>
                <a:latin typeface="BlinkMacSystemFont"/>
                <a:ea typeface="+mn-ea"/>
                <a:cs typeface="+mn-cs"/>
              </a:rPr>
              <a:t>2025 May 1;160(5):518-525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365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2054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5D85C10-1DE2-3C15-D376-07969A522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01149"/>
          </a:xfrm>
        </p:spPr>
        <p:txBody>
          <a:bodyPr>
            <a:noAutofit/>
          </a:bodyPr>
          <a:lstStyle/>
          <a:p>
            <a:pPr algn="ctr"/>
            <a:r>
              <a:rPr lang="en-US" sz="4000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cefazolin in penicillin allergic patient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11157117-87DB-FE69-DAEB-033147A157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0911028"/>
              </p:ext>
            </p:extLst>
          </p:nvPr>
        </p:nvGraphicFramePr>
        <p:xfrm>
          <a:off x="765372" y="1403567"/>
          <a:ext cx="10515600" cy="50893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A05D5C8-8BC3-D6F3-57EC-4F15D9211007}"/>
              </a:ext>
            </a:extLst>
          </p:cNvPr>
          <p:cNvCxnSpPr>
            <a:cxnSpLocks/>
          </p:cNvCxnSpPr>
          <p:nvPr/>
        </p:nvCxnSpPr>
        <p:spPr>
          <a:xfrm>
            <a:off x="6165270" y="2403268"/>
            <a:ext cx="0" cy="1428026"/>
          </a:xfrm>
          <a:prstGeom prst="straightConnector1">
            <a:avLst/>
          </a:prstGeom>
          <a:ln w="38100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0F74D70-4CA5-C59B-B486-034305EFE1CD}"/>
              </a:ext>
            </a:extLst>
          </p:cNvPr>
          <p:cNvSpPr txBox="1"/>
          <p:nvPr/>
        </p:nvSpPr>
        <p:spPr>
          <a:xfrm>
            <a:off x="7346433" y="2967335"/>
            <a:ext cx="1233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 testing needed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71820F-69BD-13A6-55D1-4AAE245AC270}"/>
              </a:ext>
            </a:extLst>
          </p:cNvPr>
          <p:cNvSpPr txBox="1"/>
          <p:nvPr/>
        </p:nvSpPr>
        <p:spPr>
          <a:xfrm>
            <a:off x="2119750" y="3014468"/>
            <a:ext cx="39762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Cefazolin has a unique side chain with very low cross-reactivity with </a:t>
            </a:r>
            <a:r>
              <a:rPr kumimoji="0" lang="en-US" sz="1800" b="0" i="1" u="none" strike="noStrike" kern="1200" cap="none" spc="0" normalizeH="0" baseline="0" noProof="0" dirty="0" err="1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penicillins</a:t>
            </a: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07253" y="6550223"/>
            <a:ext cx="5486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 Allergy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Clin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Immunol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 2022 Dec;150(6):1333-1393.</a:t>
            </a:r>
          </a:p>
        </p:txBody>
      </p:sp>
    </p:spTree>
    <p:extLst>
      <p:ext uri="{BB962C8B-B14F-4D97-AF65-F5344CB8AC3E}">
        <p14:creationId xmlns:p14="http://schemas.microsoft.com/office/powerpoint/2010/main" val="18272877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3213" y="301943"/>
            <a:ext cx="10515600" cy="1325563"/>
          </a:xfrm>
        </p:spPr>
        <p:txBody>
          <a:bodyPr/>
          <a:lstStyle/>
          <a:p>
            <a:r>
              <a:rPr lang="en-US" b="0" dirty="0"/>
              <a:t>Thank you! </a:t>
            </a:r>
            <a:br>
              <a:rPr lang="en-US" b="0" dirty="0"/>
            </a:br>
            <a:endParaRPr lang="en-US" b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178560"/>
            <a:ext cx="10972800" cy="3926840"/>
          </a:xfrm>
        </p:spPr>
        <p:txBody>
          <a:bodyPr/>
          <a:lstStyle/>
          <a:p>
            <a:r>
              <a:rPr lang="en-US" dirty="0"/>
              <a:t>allison.ramsey@rochesterregional.org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4EEAA1F-1F19-33CD-69AF-0E447DB7F2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979" t="10412" r="979" b="3528"/>
          <a:stretch>
            <a:fillRect/>
          </a:stretch>
        </p:blipFill>
        <p:spPr>
          <a:xfrm>
            <a:off x="126474" y="1738941"/>
            <a:ext cx="2344201" cy="43768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1B45C63-EDA5-E339-41C0-5BF2B7BD8B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08257" y="301943"/>
            <a:ext cx="2426494" cy="32353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83EB110-4D1B-2538-B5F6-DF18836008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8257" y="3622672"/>
            <a:ext cx="2426496" cy="32353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C4735C2-0B59-B60E-8414-F19E50E879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2482" y="1790328"/>
            <a:ext cx="3256258" cy="4341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170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Bright Revival">
  <a:themeElements>
    <a:clrScheme name="RRH Powerpoint Template">
      <a:dk1>
        <a:srgbClr val="003650"/>
      </a:dk1>
      <a:lt1>
        <a:srgbClr val="FFFFFF"/>
      </a:lt1>
      <a:dk2>
        <a:srgbClr val="0176C8"/>
      </a:dk2>
      <a:lt2>
        <a:srgbClr val="F2F2F2"/>
      </a:lt2>
      <a:accent1>
        <a:srgbClr val="013751"/>
      </a:accent1>
      <a:accent2>
        <a:srgbClr val="0373C4"/>
      </a:accent2>
      <a:accent3>
        <a:srgbClr val="7CC1EE"/>
      </a:accent3>
      <a:accent4>
        <a:srgbClr val="3AD4D6"/>
      </a:accent4>
      <a:accent5>
        <a:srgbClr val="C21F58"/>
      </a:accent5>
      <a:accent6>
        <a:srgbClr val="FFA26B"/>
      </a:accent6>
      <a:hlink>
        <a:srgbClr val="FEFFFE"/>
      </a:hlink>
      <a:folHlink>
        <a:srgbClr val="FEFFFE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sz="1600" dirty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90794cc-8ced-4156-9787-a1fbf819c752}" enabled="1" method="Standard" siteId="{a25fff9c-3f63-4fb2-9a8a-d9bdd0321f9a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1956</Words>
  <Application>Microsoft Office PowerPoint</Application>
  <PresentationFormat>Widescreen</PresentationFormat>
  <Paragraphs>538</Paragraphs>
  <Slides>45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45</vt:i4>
      </vt:variant>
    </vt:vector>
  </HeadingPairs>
  <TitlesOfParts>
    <vt:vector size="59" baseType="lpstr">
      <vt:lpstr>AdvOT97231e80.B</vt:lpstr>
      <vt:lpstr>Aptos</vt:lpstr>
      <vt:lpstr>Aptos Display</vt:lpstr>
      <vt:lpstr>Arial</vt:lpstr>
      <vt:lpstr>Avenir Next LT Pro</vt:lpstr>
      <vt:lpstr>Avenir Next LT Pro Light</vt:lpstr>
      <vt:lpstr>BlinkMacSystemFont</vt:lpstr>
      <vt:lpstr>BookmanUnicLight</vt:lpstr>
      <vt:lpstr>BookmanUnicLight2</vt:lpstr>
      <vt:lpstr>Calibri</vt:lpstr>
      <vt:lpstr>Cambria</vt:lpstr>
      <vt:lpstr>Georgia</vt:lpstr>
      <vt:lpstr>Office Theme</vt:lpstr>
      <vt:lpstr>Bright Revival</vt:lpstr>
      <vt:lpstr>Penicillin Allergy Assessments Across Populations and Locations</vt:lpstr>
      <vt:lpstr>Disclosures</vt:lpstr>
      <vt:lpstr>Overview</vt:lpstr>
      <vt:lpstr>Penicillin Allergy</vt:lpstr>
      <vt:lpstr>Why delabeling is important</vt:lpstr>
      <vt:lpstr>PowerPoint Presentation</vt:lpstr>
      <vt:lpstr>Inpatient Evaluations</vt:lpstr>
      <vt:lpstr>Inpatient Evaluations </vt:lpstr>
      <vt:lpstr>Inpatient Evaluations</vt:lpstr>
      <vt:lpstr>Inpatient Evaluations</vt:lpstr>
      <vt:lpstr>Inpatient Evaluations</vt:lpstr>
      <vt:lpstr>Inpatient Evaluations</vt:lpstr>
      <vt:lpstr>Inpatient Evaluations – Direct Challenge</vt:lpstr>
      <vt:lpstr>Inpatient Evaluations: Results </vt:lpstr>
      <vt:lpstr>E-Consult Inpatient Evaluations</vt:lpstr>
      <vt:lpstr>Inpatient e-consult vs in-person consult</vt:lpstr>
      <vt:lpstr>Comparing e-consults to in-person consults</vt:lpstr>
      <vt:lpstr>Inpatient Population Systematic Review / Meta-analysis</vt:lpstr>
      <vt:lpstr>ICU Evaluations </vt:lpstr>
      <vt:lpstr>Outpatient Evaluations</vt:lpstr>
      <vt:lpstr>Outpatient Evaluations </vt:lpstr>
      <vt:lpstr>Outpatient Evaluations</vt:lpstr>
      <vt:lpstr>PowerPoint Presentation</vt:lpstr>
      <vt:lpstr>PowerPoint Presentation</vt:lpstr>
      <vt:lpstr>Pediatrics </vt:lpstr>
      <vt:lpstr>PowerPoint Presentation</vt:lpstr>
      <vt:lpstr>Pediatrics: PEN-FAST Doesn’t Work!</vt:lpstr>
      <vt:lpstr>Pediatric Beta-lactam Challenge Meta-Analysis</vt:lpstr>
      <vt:lpstr>Pediatric Outcomes Data</vt:lpstr>
      <vt:lpstr>Pediatric Challenges to Penicillin / Amoxicillin</vt:lpstr>
      <vt:lpstr>Pregnancy</vt:lpstr>
      <vt:lpstr>Direct Challenges in Pregnancy</vt:lpstr>
      <vt:lpstr>Obstetric Population </vt:lpstr>
      <vt:lpstr>Telemedicine and Pregnancy</vt:lpstr>
      <vt:lpstr>Preliminary Telemedicine in Pregnancy Results</vt:lpstr>
      <vt:lpstr>Immunocompromised Patients</vt:lpstr>
      <vt:lpstr>PowerPoint Presentation</vt:lpstr>
      <vt:lpstr>Primary Care Evaluations</vt:lpstr>
      <vt:lpstr>Adult Primary Care Challenges</vt:lpstr>
      <vt:lpstr>Pediatric Primary Care Challenges</vt:lpstr>
      <vt:lpstr>PowerPoint Presentation</vt:lpstr>
      <vt:lpstr>Preoperative Evaluations</vt:lpstr>
      <vt:lpstr>Preoperative Evaluations</vt:lpstr>
      <vt:lpstr>Using cefazolin in penicillin allergic patient</vt:lpstr>
      <vt:lpstr>Thank you!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Karki, Deepika, M.B.B.S.</dc:creator>
  <cp:lastModifiedBy>Karki, Deepika, M.B.B.S.</cp:lastModifiedBy>
  <cp:revision>3</cp:revision>
  <dcterms:created xsi:type="dcterms:W3CDTF">2026-09-16T18:10:52Z</dcterms:created>
  <dcterms:modified xsi:type="dcterms:W3CDTF">2026-09-17T18:34:37Z</dcterms:modified>
</cp:coreProperties>
</file>